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57" r:id="rId4"/>
    <p:sldId id="258" r:id="rId5"/>
    <p:sldId id="282" r:id="rId6"/>
    <p:sldId id="283" r:id="rId7"/>
    <p:sldId id="260" r:id="rId8"/>
    <p:sldId id="261" r:id="rId9"/>
    <p:sldId id="259" r:id="rId10"/>
    <p:sldId id="264" r:id="rId11"/>
    <p:sldId id="285" r:id="rId12"/>
    <p:sldId id="267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63" r:id="rId26"/>
    <p:sldId id="274" r:id="rId27"/>
    <p:sldId id="298" r:id="rId28"/>
    <p:sldId id="299" r:id="rId29"/>
    <p:sldId id="300" r:id="rId30"/>
    <p:sldId id="301" r:id="rId31"/>
    <p:sldId id="302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EAC8D4-CE56-45AC-BCDE-9DBF5564D19D}" v="437" dt="2022-06-11T18:11:02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>
        <p:scale>
          <a:sx n="80" d="100"/>
          <a:sy n="80" d="100"/>
        </p:scale>
        <p:origin x="456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a Marcela Benítez Fuentes" userId="126fd1ad-69bf-4ade-9848-f6326ff419e4" providerId="ADAL" clId="{CAEAC8D4-CE56-45AC-BCDE-9DBF5564D19D}"/>
    <pc:docChg chg="undo custSel addSld delSld modSld sldOrd">
      <pc:chgData name="Lina Marcela Benítez Fuentes" userId="126fd1ad-69bf-4ade-9848-f6326ff419e4" providerId="ADAL" clId="{CAEAC8D4-CE56-45AC-BCDE-9DBF5564D19D}" dt="2022-06-11T18:12:24.215" v="4497" actId="9405"/>
      <pc:docMkLst>
        <pc:docMk/>
      </pc:docMkLst>
      <pc:sldChg chg="modSp mod">
        <pc:chgData name="Lina Marcela Benítez Fuentes" userId="126fd1ad-69bf-4ade-9848-f6326ff419e4" providerId="ADAL" clId="{CAEAC8D4-CE56-45AC-BCDE-9DBF5564D19D}" dt="2022-02-05T01:37:34.208" v="40" actId="20577"/>
        <pc:sldMkLst>
          <pc:docMk/>
          <pc:sldMk cId="390079083" sldId="256"/>
        </pc:sldMkLst>
        <pc:spChg chg="mod">
          <ac:chgData name="Lina Marcela Benítez Fuentes" userId="126fd1ad-69bf-4ade-9848-f6326ff419e4" providerId="ADAL" clId="{CAEAC8D4-CE56-45AC-BCDE-9DBF5564D19D}" dt="2022-02-05T01:37:24.363" v="26" actId="20577"/>
          <ac:spMkLst>
            <pc:docMk/>
            <pc:sldMk cId="390079083" sldId="256"/>
            <ac:spMk id="2" creationId="{166D1821-B13F-471F-8CB9-F93065C565EB}"/>
          </ac:spMkLst>
        </pc:spChg>
        <pc:spChg chg="mod">
          <ac:chgData name="Lina Marcela Benítez Fuentes" userId="126fd1ad-69bf-4ade-9848-f6326ff419e4" providerId="ADAL" clId="{CAEAC8D4-CE56-45AC-BCDE-9DBF5564D19D}" dt="2022-02-05T01:37:34.208" v="40" actId="20577"/>
          <ac:spMkLst>
            <pc:docMk/>
            <pc:sldMk cId="390079083" sldId="256"/>
            <ac:spMk id="3" creationId="{81AED899-7ABF-4450-804D-337924ED8844}"/>
          </ac:spMkLst>
        </pc:spChg>
      </pc:sldChg>
      <pc:sldChg chg="addSp delSp modSp mod ord">
        <pc:chgData name="Lina Marcela Benítez Fuentes" userId="126fd1ad-69bf-4ade-9848-f6326ff419e4" providerId="ADAL" clId="{CAEAC8D4-CE56-45AC-BCDE-9DBF5564D19D}" dt="2022-02-05T03:37:23.671" v="1392" actId="5793"/>
        <pc:sldMkLst>
          <pc:docMk/>
          <pc:sldMk cId="1056154259" sldId="257"/>
        </pc:sldMkLst>
        <pc:spChg chg="mod">
          <ac:chgData name="Lina Marcela Benítez Fuentes" userId="126fd1ad-69bf-4ade-9848-f6326ff419e4" providerId="ADAL" clId="{CAEAC8D4-CE56-45AC-BCDE-9DBF5564D19D}" dt="2022-02-05T03:29:10.113" v="1251" actId="113"/>
          <ac:spMkLst>
            <pc:docMk/>
            <pc:sldMk cId="1056154259" sldId="257"/>
            <ac:spMk id="2" creationId="{6B0507E4-1590-4B3F-A5D9-230C2A640F93}"/>
          </ac:spMkLst>
        </pc:spChg>
        <pc:spChg chg="add mod">
          <ac:chgData name="Lina Marcela Benítez Fuentes" userId="126fd1ad-69bf-4ade-9848-f6326ff419e4" providerId="ADAL" clId="{CAEAC8D4-CE56-45AC-BCDE-9DBF5564D19D}" dt="2022-02-05T03:37:23.671" v="1392" actId="5793"/>
          <ac:spMkLst>
            <pc:docMk/>
            <pc:sldMk cId="1056154259" sldId="257"/>
            <ac:spMk id="3" creationId="{845A564B-A4A7-4CDA-B34C-D696AC668E7C}"/>
          </ac:spMkLst>
        </pc:spChg>
        <pc:spChg chg="del mod">
          <ac:chgData name="Lina Marcela Benítez Fuentes" userId="126fd1ad-69bf-4ade-9848-f6326ff419e4" providerId="ADAL" clId="{CAEAC8D4-CE56-45AC-BCDE-9DBF5564D19D}" dt="2022-02-05T01:54:14.618" v="260" actId="478"/>
          <ac:spMkLst>
            <pc:docMk/>
            <pc:sldMk cId="1056154259" sldId="257"/>
            <ac:spMk id="9" creationId="{D951C27B-4E4A-48F8-AF32-47DF00617AF0}"/>
          </ac:spMkLst>
        </pc:spChg>
        <pc:spChg chg="del">
          <ac:chgData name="Lina Marcela Benítez Fuentes" userId="126fd1ad-69bf-4ade-9848-f6326ff419e4" providerId="ADAL" clId="{CAEAC8D4-CE56-45AC-BCDE-9DBF5564D19D}" dt="2022-02-05T01:54:16.275" v="262" actId="478"/>
          <ac:spMkLst>
            <pc:docMk/>
            <pc:sldMk cId="1056154259" sldId="257"/>
            <ac:spMk id="10" creationId="{3023F8E8-356E-41A7-93B9-7CB1B1C60F62}"/>
          </ac:spMkLst>
        </pc:spChg>
        <pc:spChg chg="del">
          <ac:chgData name="Lina Marcela Benítez Fuentes" userId="126fd1ad-69bf-4ade-9848-f6326ff419e4" providerId="ADAL" clId="{CAEAC8D4-CE56-45AC-BCDE-9DBF5564D19D}" dt="2022-02-05T01:54:15.574" v="261" actId="478"/>
          <ac:spMkLst>
            <pc:docMk/>
            <pc:sldMk cId="1056154259" sldId="257"/>
            <ac:spMk id="11" creationId="{F0B2930A-8148-4142-99FE-576182EE618E}"/>
          </ac:spMkLst>
        </pc:spChg>
        <pc:spChg chg="del mod">
          <ac:chgData name="Lina Marcela Benítez Fuentes" userId="126fd1ad-69bf-4ade-9848-f6326ff419e4" providerId="ADAL" clId="{CAEAC8D4-CE56-45AC-BCDE-9DBF5564D19D}" dt="2022-02-05T01:54:20.237" v="263" actId="478"/>
          <ac:spMkLst>
            <pc:docMk/>
            <pc:sldMk cId="1056154259" sldId="257"/>
            <ac:spMk id="13" creationId="{DB03C079-6B5E-419B-BB3C-365B1013870B}"/>
          </ac:spMkLst>
        </pc:spChg>
      </pc:sldChg>
      <pc:sldChg chg="addSp delSp modSp mod">
        <pc:chgData name="Lina Marcela Benítez Fuentes" userId="126fd1ad-69bf-4ade-9848-f6326ff419e4" providerId="ADAL" clId="{CAEAC8D4-CE56-45AC-BCDE-9DBF5564D19D}" dt="2022-06-11T17:09:22.702" v="3514" actId="9405"/>
        <pc:sldMkLst>
          <pc:docMk/>
          <pc:sldMk cId="4210446051" sldId="258"/>
        </pc:sldMkLst>
        <pc:graphicFrameChg chg="modGraphic">
          <ac:chgData name="Lina Marcela Benítez Fuentes" userId="126fd1ad-69bf-4ade-9848-f6326ff419e4" providerId="ADAL" clId="{CAEAC8D4-CE56-45AC-BCDE-9DBF5564D19D}" dt="2022-02-05T03:57:11.995" v="2123" actId="2711"/>
          <ac:graphicFrameMkLst>
            <pc:docMk/>
            <pc:sldMk cId="4210446051" sldId="258"/>
            <ac:graphicFrameMk id="7" creationId="{5CB4AA42-0456-4FA8-ACFF-CA250D2E95BD}"/>
          </ac:graphicFrameMkLst>
        </pc:graphicFrameChg>
        <pc:inkChg chg="add">
          <ac:chgData name="Lina Marcela Benítez Fuentes" userId="126fd1ad-69bf-4ade-9848-f6326ff419e4" providerId="ADAL" clId="{CAEAC8D4-CE56-45AC-BCDE-9DBF5564D19D}" dt="2022-06-11T17:09:22.702" v="3514" actId="9405"/>
          <ac:inkMkLst>
            <pc:docMk/>
            <pc:sldMk cId="4210446051" sldId="258"/>
            <ac:inkMk id="2" creationId="{4BFD77BE-15B1-484D-9ECE-7677730CB76D}"/>
          </ac:inkMkLst>
        </pc:inkChg>
        <pc:inkChg chg="add del">
          <ac:chgData name="Lina Marcela Benítez Fuentes" userId="126fd1ad-69bf-4ade-9848-f6326ff419e4" providerId="ADAL" clId="{CAEAC8D4-CE56-45AC-BCDE-9DBF5564D19D}" dt="2022-06-11T00:18:27.946" v="3382" actId="478"/>
          <ac:inkMkLst>
            <pc:docMk/>
            <pc:sldMk cId="4210446051" sldId="258"/>
            <ac:inkMk id="2" creationId="{76331DE5-F0A8-3E1A-5380-36FCC70B2C2E}"/>
          </ac:inkMkLst>
        </pc:inkChg>
      </pc:sldChg>
      <pc:sldChg chg="addSp delSp modSp mod ord">
        <pc:chgData name="Lina Marcela Benítez Fuentes" userId="126fd1ad-69bf-4ade-9848-f6326ff419e4" providerId="ADAL" clId="{CAEAC8D4-CE56-45AC-BCDE-9DBF5564D19D}" dt="2022-06-10T23:44:51.186" v="3056"/>
        <pc:sldMkLst>
          <pc:docMk/>
          <pc:sldMk cId="600648496" sldId="259"/>
        </pc:sldMkLst>
        <pc:spChg chg="mod">
          <ac:chgData name="Lina Marcela Benítez Fuentes" userId="126fd1ad-69bf-4ade-9848-f6326ff419e4" providerId="ADAL" clId="{CAEAC8D4-CE56-45AC-BCDE-9DBF5564D19D}" dt="2022-02-05T01:58:48.137" v="400" actId="207"/>
          <ac:spMkLst>
            <pc:docMk/>
            <pc:sldMk cId="600648496" sldId="259"/>
            <ac:spMk id="4" creationId="{D351D59A-E461-4175-9B78-1F2132B0A1DA}"/>
          </ac:spMkLst>
        </pc:spChg>
        <pc:grpChg chg="mod">
          <ac:chgData name="Lina Marcela Benítez Fuentes" userId="126fd1ad-69bf-4ade-9848-f6326ff419e4" providerId="ADAL" clId="{CAEAC8D4-CE56-45AC-BCDE-9DBF5564D19D}" dt="2022-06-10T23:30:44.005" v="2999"/>
          <ac:grpSpMkLst>
            <pc:docMk/>
            <pc:sldMk cId="600648496" sldId="259"/>
            <ac:grpSpMk id="23" creationId="{1B968683-EB38-230E-A202-AD0E338EA1F9}"/>
          </ac:grpSpMkLst>
        </pc:grpChg>
        <pc:grpChg chg="mod">
          <ac:chgData name="Lina Marcela Benítez Fuentes" userId="126fd1ad-69bf-4ade-9848-f6326ff419e4" providerId="ADAL" clId="{CAEAC8D4-CE56-45AC-BCDE-9DBF5564D19D}" dt="2022-06-10T23:30:44.005" v="2999"/>
          <ac:grpSpMkLst>
            <pc:docMk/>
            <pc:sldMk cId="600648496" sldId="259"/>
            <ac:grpSpMk id="24" creationId="{431D50FA-9A33-C928-C2D3-2C4BE63931CA}"/>
          </ac:grpSpMkLst>
        </pc:grpChg>
        <pc:grpChg chg="mod">
          <ac:chgData name="Lina Marcela Benítez Fuentes" userId="126fd1ad-69bf-4ade-9848-f6326ff419e4" providerId="ADAL" clId="{CAEAC8D4-CE56-45AC-BCDE-9DBF5564D19D}" dt="2022-06-10T23:30:51.565" v="3002"/>
          <ac:grpSpMkLst>
            <pc:docMk/>
            <pc:sldMk cId="600648496" sldId="259"/>
            <ac:grpSpMk id="27" creationId="{42DD3214-010F-CD2D-F721-CF98FF97269A}"/>
          </ac:grpSpMkLst>
        </pc:grpChg>
        <pc:grpChg chg="mod">
          <ac:chgData name="Lina Marcela Benítez Fuentes" userId="126fd1ad-69bf-4ade-9848-f6326ff419e4" providerId="ADAL" clId="{CAEAC8D4-CE56-45AC-BCDE-9DBF5564D19D}" dt="2022-06-10T23:31:15.066" v="3012"/>
          <ac:grpSpMkLst>
            <pc:docMk/>
            <pc:sldMk cId="600648496" sldId="259"/>
            <ac:grpSpMk id="37" creationId="{9B46F91D-7793-1BDF-9991-AFD6ADDFD6F0}"/>
          </ac:grpSpMkLst>
        </pc:grpChg>
        <pc:grpChg chg="mod">
          <ac:chgData name="Lina Marcela Benítez Fuentes" userId="126fd1ad-69bf-4ade-9848-f6326ff419e4" providerId="ADAL" clId="{CAEAC8D4-CE56-45AC-BCDE-9DBF5564D19D}" dt="2022-06-10T23:31:54.680" v="3019"/>
          <ac:grpSpMkLst>
            <pc:docMk/>
            <pc:sldMk cId="600648496" sldId="259"/>
            <ac:grpSpMk id="44" creationId="{45305358-F2D9-4BAB-0E46-8740B3C941DF}"/>
          </ac:grpSpMkLst>
        </pc:grpChg>
        <pc:grpChg chg="del mod">
          <ac:chgData name="Lina Marcela Benítez Fuentes" userId="126fd1ad-69bf-4ade-9848-f6326ff419e4" providerId="ADAL" clId="{CAEAC8D4-CE56-45AC-BCDE-9DBF5564D19D}" dt="2022-06-10T23:42:37.473" v="3027"/>
          <ac:grpSpMkLst>
            <pc:docMk/>
            <pc:sldMk cId="600648496" sldId="259"/>
            <ac:grpSpMk id="47" creationId="{7A6259F2-F018-9367-0F9C-E7892C4EEE9B}"/>
          </ac:grpSpMkLst>
        </pc:grpChg>
        <pc:grpChg chg="del mod">
          <ac:chgData name="Lina Marcela Benítez Fuentes" userId="126fd1ad-69bf-4ade-9848-f6326ff419e4" providerId="ADAL" clId="{CAEAC8D4-CE56-45AC-BCDE-9DBF5564D19D}" dt="2022-06-10T23:43:14.467" v="3029"/>
          <ac:grpSpMkLst>
            <pc:docMk/>
            <pc:sldMk cId="600648496" sldId="259"/>
            <ac:grpSpMk id="52" creationId="{8C62973E-CAD0-F331-5B27-1A1B0E494020}"/>
          </ac:grpSpMkLst>
        </pc:grpChg>
        <pc:grpChg chg="del mod">
          <ac:chgData name="Lina Marcela Benítez Fuentes" userId="126fd1ad-69bf-4ade-9848-f6326ff419e4" providerId="ADAL" clId="{CAEAC8D4-CE56-45AC-BCDE-9DBF5564D19D}" dt="2022-06-10T23:43:19.318" v="3031"/>
          <ac:grpSpMkLst>
            <pc:docMk/>
            <pc:sldMk cId="600648496" sldId="259"/>
            <ac:grpSpMk id="54" creationId="{890F4BBE-2A26-FA4A-19C5-DFF852D0B437}"/>
          </ac:grpSpMkLst>
        </pc:grpChg>
        <pc:grpChg chg="mod">
          <ac:chgData name="Lina Marcela Benítez Fuentes" userId="126fd1ad-69bf-4ade-9848-f6326ff419e4" providerId="ADAL" clId="{CAEAC8D4-CE56-45AC-BCDE-9DBF5564D19D}" dt="2022-06-10T23:43:19.318" v="3031"/>
          <ac:grpSpMkLst>
            <pc:docMk/>
            <pc:sldMk cId="600648496" sldId="259"/>
            <ac:grpSpMk id="56" creationId="{A810E009-0996-6E58-13AB-CB9E23D1E1E4}"/>
          </ac:grpSpMkLst>
        </pc:grpChg>
        <pc:grpChg chg="mod">
          <ac:chgData name="Lina Marcela Benítez Fuentes" userId="126fd1ad-69bf-4ade-9848-f6326ff419e4" providerId="ADAL" clId="{CAEAC8D4-CE56-45AC-BCDE-9DBF5564D19D}" dt="2022-06-10T23:43:26.785" v="3037"/>
          <ac:grpSpMkLst>
            <pc:docMk/>
            <pc:sldMk cId="600648496" sldId="259"/>
            <ac:grpSpMk id="62" creationId="{0E3B4F6B-30CA-510B-E3D9-B136F45A3857}"/>
          </ac:grpSpMkLst>
        </pc:grpChg>
        <pc:grpChg chg="mod">
          <ac:chgData name="Lina Marcela Benítez Fuentes" userId="126fd1ad-69bf-4ade-9848-f6326ff419e4" providerId="ADAL" clId="{CAEAC8D4-CE56-45AC-BCDE-9DBF5564D19D}" dt="2022-06-10T23:44:29.582" v="3043"/>
          <ac:grpSpMkLst>
            <pc:docMk/>
            <pc:sldMk cId="600648496" sldId="259"/>
            <ac:grpSpMk id="68" creationId="{52803DBA-4765-7140-0911-298BBDE4A08E}"/>
          </ac:grpSpMkLst>
        </pc:grpChg>
        <pc:grpChg chg="mod">
          <ac:chgData name="Lina Marcela Benítez Fuentes" userId="126fd1ad-69bf-4ade-9848-f6326ff419e4" providerId="ADAL" clId="{CAEAC8D4-CE56-45AC-BCDE-9DBF5564D19D}" dt="2022-06-10T23:44:35.951" v="3046"/>
          <ac:grpSpMkLst>
            <pc:docMk/>
            <pc:sldMk cId="600648496" sldId="259"/>
            <ac:grpSpMk id="71" creationId="{12228CCE-F954-2130-ED4B-041E1163401A}"/>
          </ac:grpSpMkLst>
        </pc:grpChg>
        <pc:grpChg chg="del mod">
          <ac:chgData name="Lina Marcela Benítez Fuentes" userId="126fd1ad-69bf-4ade-9848-f6326ff419e4" providerId="ADAL" clId="{CAEAC8D4-CE56-45AC-BCDE-9DBF5564D19D}" dt="2022-06-10T23:44:51.186" v="3056"/>
          <ac:grpSpMkLst>
            <pc:docMk/>
            <pc:sldMk cId="600648496" sldId="259"/>
            <ac:grpSpMk id="79" creationId="{8278CB79-DA60-DF15-4A88-54DBAAB70257}"/>
          </ac:grpSpMkLst>
        </pc:grpChg>
        <pc:grpChg chg="mod">
          <ac:chgData name="Lina Marcela Benítez Fuentes" userId="126fd1ad-69bf-4ade-9848-f6326ff419e4" providerId="ADAL" clId="{CAEAC8D4-CE56-45AC-BCDE-9DBF5564D19D}" dt="2022-06-10T23:44:51.186" v="3056"/>
          <ac:grpSpMkLst>
            <pc:docMk/>
            <pc:sldMk cId="600648496" sldId="259"/>
            <ac:grpSpMk id="81" creationId="{DE7B7DFB-FA8D-C77F-107D-7DA68B83C410}"/>
          </ac:grpSpMkLst>
        </pc:grpChg>
        <pc:inkChg chg="add">
          <ac:chgData name="Lina Marcela Benítez Fuentes" userId="126fd1ad-69bf-4ade-9848-f6326ff419e4" providerId="ADAL" clId="{CAEAC8D4-CE56-45AC-BCDE-9DBF5564D19D}" dt="2022-06-10T23:30:34.892" v="2981" actId="9405"/>
          <ac:inkMkLst>
            <pc:docMk/>
            <pc:sldMk cId="600648496" sldId="259"/>
            <ac:inkMk id="2" creationId="{729F70D2-7E58-3149-5568-5E36D450B669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5" creationId="{63B6FFE8-CB21-C364-E070-1132D72244F2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6" creationId="{EA014CB5-8AEA-9EDA-6DA7-F4CE665BD613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7" creationId="{73C19536-35C5-016D-944A-3151B0EFB562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8" creationId="{229236D6-FFBD-A897-1278-478F87C6886A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9" creationId="{4EDECD72-7BEC-0FCE-9A92-73424AAFF8D0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0" creationId="{AB8E252D-96C3-62ED-E6B1-A3E5DFDC441D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1" creationId="{2C844CC4-EAFB-2CB1-95E6-75A04B286F73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2" creationId="{F9FB5819-BFEC-767B-E94B-759687831FFC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3" creationId="{4F6D6B01-6752-D8F1-00BC-2EFA84134156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4" creationId="{06FC000A-3FA4-F6BF-A04D-D939C3530FE0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5" creationId="{C9C962BB-953E-297D-38FE-3EFF88AFDB31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6" creationId="{820E6F05-8C1C-5A09-6E7C-4FAF09D00555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7" creationId="{98D55E7F-81DA-52BF-B1CC-60394450E684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8" creationId="{EF82206F-DA2B-4909-7F63-07BAD399D192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19" creationId="{91A8ACFA-CBB5-D638-788B-60230A915068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20" creationId="{A0C02109-C6F2-138E-0046-4AFBD1388F5B}"/>
          </ac:inkMkLst>
        </pc:inkChg>
        <pc:inkChg chg="add mod">
          <ac:chgData name="Lina Marcela Benítez Fuentes" userId="126fd1ad-69bf-4ade-9848-f6326ff419e4" providerId="ADAL" clId="{CAEAC8D4-CE56-45AC-BCDE-9DBF5564D19D}" dt="2022-06-10T23:30:44.005" v="2999"/>
          <ac:inkMkLst>
            <pc:docMk/>
            <pc:sldMk cId="600648496" sldId="259"/>
            <ac:inkMk id="21" creationId="{E6725F29-3768-2085-65B8-A7FF2D172FB5}"/>
          </ac:inkMkLst>
        </pc:inkChg>
        <pc:inkChg chg="add mod">
          <ac:chgData name="Lina Marcela Benítez Fuentes" userId="126fd1ad-69bf-4ade-9848-f6326ff419e4" providerId="ADAL" clId="{CAEAC8D4-CE56-45AC-BCDE-9DBF5564D19D}" dt="2022-06-10T23:30:51.565" v="3002"/>
          <ac:inkMkLst>
            <pc:docMk/>
            <pc:sldMk cId="600648496" sldId="259"/>
            <ac:inkMk id="25" creationId="{F261B5D4-8FB7-371B-8D90-BAD2349EBD88}"/>
          </ac:inkMkLst>
        </pc:inkChg>
        <pc:inkChg chg="add mod">
          <ac:chgData name="Lina Marcela Benítez Fuentes" userId="126fd1ad-69bf-4ade-9848-f6326ff419e4" providerId="ADAL" clId="{CAEAC8D4-CE56-45AC-BCDE-9DBF5564D19D}" dt="2022-06-10T23:30:51.565" v="3002"/>
          <ac:inkMkLst>
            <pc:docMk/>
            <pc:sldMk cId="600648496" sldId="259"/>
            <ac:inkMk id="26" creationId="{D057331B-462C-65BB-6E89-56C77C201A1E}"/>
          </ac:inkMkLst>
        </pc:inkChg>
        <pc:inkChg chg="add mod">
          <ac:chgData name="Lina Marcela Benítez Fuentes" userId="126fd1ad-69bf-4ade-9848-f6326ff419e4" providerId="ADAL" clId="{CAEAC8D4-CE56-45AC-BCDE-9DBF5564D19D}" dt="2022-06-10T23:31:15.066" v="3012"/>
          <ac:inkMkLst>
            <pc:docMk/>
            <pc:sldMk cId="600648496" sldId="259"/>
            <ac:inkMk id="28" creationId="{504BAF83-4B04-22CA-7101-6891E5C7DF46}"/>
          </ac:inkMkLst>
        </pc:inkChg>
        <pc:inkChg chg="add mod">
          <ac:chgData name="Lina Marcela Benítez Fuentes" userId="126fd1ad-69bf-4ade-9848-f6326ff419e4" providerId="ADAL" clId="{CAEAC8D4-CE56-45AC-BCDE-9DBF5564D19D}" dt="2022-06-10T23:31:15.066" v="3012"/>
          <ac:inkMkLst>
            <pc:docMk/>
            <pc:sldMk cId="600648496" sldId="259"/>
            <ac:inkMk id="29" creationId="{CD7EAF20-1E16-5C73-0E28-B841AF0926E4}"/>
          </ac:inkMkLst>
        </pc:inkChg>
        <pc:inkChg chg="add mod">
          <ac:chgData name="Lina Marcela Benítez Fuentes" userId="126fd1ad-69bf-4ade-9848-f6326ff419e4" providerId="ADAL" clId="{CAEAC8D4-CE56-45AC-BCDE-9DBF5564D19D}" dt="2022-06-10T23:31:15.066" v="3012"/>
          <ac:inkMkLst>
            <pc:docMk/>
            <pc:sldMk cId="600648496" sldId="259"/>
            <ac:inkMk id="30" creationId="{E986BE62-01E7-EAEA-D6C3-4A0F2DF5D730}"/>
          </ac:inkMkLst>
        </pc:inkChg>
        <pc:inkChg chg="add mod">
          <ac:chgData name="Lina Marcela Benítez Fuentes" userId="126fd1ad-69bf-4ade-9848-f6326ff419e4" providerId="ADAL" clId="{CAEAC8D4-CE56-45AC-BCDE-9DBF5564D19D}" dt="2022-06-10T23:31:15.066" v="3012"/>
          <ac:inkMkLst>
            <pc:docMk/>
            <pc:sldMk cId="600648496" sldId="259"/>
            <ac:inkMk id="31" creationId="{5B8D839E-46EF-04C7-DA89-7D51252D716D}"/>
          </ac:inkMkLst>
        </pc:inkChg>
        <pc:inkChg chg="add mod">
          <ac:chgData name="Lina Marcela Benítez Fuentes" userId="126fd1ad-69bf-4ade-9848-f6326ff419e4" providerId="ADAL" clId="{CAEAC8D4-CE56-45AC-BCDE-9DBF5564D19D}" dt="2022-06-10T23:31:15.066" v="3012"/>
          <ac:inkMkLst>
            <pc:docMk/>
            <pc:sldMk cId="600648496" sldId="259"/>
            <ac:inkMk id="32" creationId="{77295D65-A7A6-7759-B794-F7A7F48B86B7}"/>
          </ac:inkMkLst>
        </pc:inkChg>
        <pc:inkChg chg="add mod">
          <ac:chgData name="Lina Marcela Benítez Fuentes" userId="126fd1ad-69bf-4ade-9848-f6326ff419e4" providerId="ADAL" clId="{CAEAC8D4-CE56-45AC-BCDE-9DBF5564D19D}" dt="2022-06-10T23:31:15.066" v="3012"/>
          <ac:inkMkLst>
            <pc:docMk/>
            <pc:sldMk cId="600648496" sldId="259"/>
            <ac:inkMk id="33" creationId="{E42A0271-BB9A-016C-A497-D7F355831FEA}"/>
          </ac:inkMkLst>
        </pc:inkChg>
        <pc:inkChg chg="add mod">
          <ac:chgData name="Lina Marcela Benítez Fuentes" userId="126fd1ad-69bf-4ade-9848-f6326ff419e4" providerId="ADAL" clId="{CAEAC8D4-CE56-45AC-BCDE-9DBF5564D19D}" dt="2022-06-10T23:31:15.066" v="3012"/>
          <ac:inkMkLst>
            <pc:docMk/>
            <pc:sldMk cId="600648496" sldId="259"/>
            <ac:inkMk id="34" creationId="{FA834ADF-44FF-53A3-0383-F665D1AE5849}"/>
          </ac:inkMkLst>
        </pc:inkChg>
        <pc:inkChg chg="add mod">
          <ac:chgData name="Lina Marcela Benítez Fuentes" userId="126fd1ad-69bf-4ade-9848-f6326ff419e4" providerId="ADAL" clId="{CAEAC8D4-CE56-45AC-BCDE-9DBF5564D19D}" dt="2022-06-10T23:31:15.066" v="3012"/>
          <ac:inkMkLst>
            <pc:docMk/>
            <pc:sldMk cId="600648496" sldId="259"/>
            <ac:inkMk id="35" creationId="{83FA6F61-4566-0AE3-73ED-1A51EDC4760E}"/>
          </ac:inkMkLst>
        </pc:inkChg>
        <pc:inkChg chg="add mod">
          <ac:chgData name="Lina Marcela Benítez Fuentes" userId="126fd1ad-69bf-4ade-9848-f6326ff419e4" providerId="ADAL" clId="{CAEAC8D4-CE56-45AC-BCDE-9DBF5564D19D}" dt="2022-06-10T23:31:15.066" v="3012"/>
          <ac:inkMkLst>
            <pc:docMk/>
            <pc:sldMk cId="600648496" sldId="259"/>
            <ac:inkMk id="36" creationId="{90F21E88-E66B-2562-38D3-B57E55A01DDA}"/>
          </ac:inkMkLst>
        </pc:inkChg>
        <pc:inkChg chg="add">
          <ac:chgData name="Lina Marcela Benítez Fuentes" userId="126fd1ad-69bf-4ade-9848-f6326ff419e4" providerId="ADAL" clId="{CAEAC8D4-CE56-45AC-BCDE-9DBF5564D19D}" dt="2022-06-10T23:31:18.177" v="3013" actId="9405"/>
          <ac:inkMkLst>
            <pc:docMk/>
            <pc:sldMk cId="600648496" sldId="259"/>
            <ac:inkMk id="38" creationId="{54231A02-ECB9-F870-D773-3270FC6FEBE4}"/>
          </ac:inkMkLst>
        </pc:inkChg>
        <pc:inkChg chg="add mod">
          <ac:chgData name="Lina Marcela Benítez Fuentes" userId="126fd1ad-69bf-4ade-9848-f6326ff419e4" providerId="ADAL" clId="{CAEAC8D4-CE56-45AC-BCDE-9DBF5564D19D}" dt="2022-06-10T23:31:54.680" v="3019"/>
          <ac:inkMkLst>
            <pc:docMk/>
            <pc:sldMk cId="600648496" sldId="259"/>
            <ac:inkMk id="39" creationId="{6D41E2E0-5F72-409C-E5DA-6DD066443AF1}"/>
          </ac:inkMkLst>
        </pc:inkChg>
        <pc:inkChg chg="add mod">
          <ac:chgData name="Lina Marcela Benítez Fuentes" userId="126fd1ad-69bf-4ade-9848-f6326ff419e4" providerId="ADAL" clId="{CAEAC8D4-CE56-45AC-BCDE-9DBF5564D19D}" dt="2022-06-10T23:31:54.680" v="3019"/>
          <ac:inkMkLst>
            <pc:docMk/>
            <pc:sldMk cId="600648496" sldId="259"/>
            <ac:inkMk id="40" creationId="{5F02D972-B07A-45E9-57D8-B01B28214563}"/>
          </ac:inkMkLst>
        </pc:inkChg>
        <pc:inkChg chg="add mod">
          <ac:chgData name="Lina Marcela Benítez Fuentes" userId="126fd1ad-69bf-4ade-9848-f6326ff419e4" providerId="ADAL" clId="{CAEAC8D4-CE56-45AC-BCDE-9DBF5564D19D}" dt="2022-06-10T23:31:54.680" v="3019"/>
          <ac:inkMkLst>
            <pc:docMk/>
            <pc:sldMk cId="600648496" sldId="259"/>
            <ac:inkMk id="41" creationId="{74010789-6718-4FBB-2E0A-E47EC58FB79F}"/>
          </ac:inkMkLst>
        </pc:inkChg>
        <pc:inkChg chg="add mod">
          <ac:chgData name="Lina Marcela Benítez Fuentes" userId="126fd1ad-69bf-4ade-9848-f6326ff419e4" providerId="ADAL" clId="{CAEAC8D4-CE56-45AC-BCDE-9DBF5564D19D}" dt="2022-06-10T23:31:54.680" v="3019"/>
          <ac:inkMkLst>
            <pc:docMk/>
            <pc:sldMk cId="600648496" sldId="259"/>
            <ac:inkMk id="42" creationId="{1B656939-8315-22E8-5FB5-77518176509A}"/>
          </ac:inkMkLst>
        </pc:inkChg>
        <pc:inkChg chg="add mod">
          <ac:chgData name="Lina Marcela Benítez Fuentes" userId="126fd1ad-69bf-4ade-9848-f6326ff419e4" providerId="ADAL" clId="{CAEAC8D4-CE56-45AC-BCDE-9DBF5564D19D}" dt="2022-06-10T23:31:54.680" v="3019"/>
          <ac:inkMkLst>
            <pc:docMk/>
            <pc:sldMk cId="600648496" sldId="259"/>
            <ac:inkMk id="43" creationId="{F9F659B3-3F3A-F786-09D7-A9345A96AC70}"/>
          </ac:inkMkLst>
        </pc:inkChg>
        <pc:inkChg chg="add mod">
          <ac:chgData name="Lina Marcela Benítez Fuentes" userId="126fd1ad-69bf-4ade-9848-f6326ff419e4" providerId="ADAL" clId="{CAEAC8D4-CE56-45AC-BCDE-9DBF5564D19D}" dt="2022-06-10T23:43:19.318" v="3031"/>
          <ac:inkMkLst>
            <pc:docMk/>
            <pc:sldMk cId="600648496" sldId="259"/>
            <ac:inkMk id="45" creationId="{CE5EAA37-B208-A221-4BC0-7E5C9ED5F25A}"/>
          </ac:inkMkLst>
        </pc:inkChg>
        <pc:inkChg chg="add mod">
          <ac:chgData name="Lina Marcela Benítez Fuentes" userId="126fd1ad-69bf-4ade-9848-f6326ff419e4" providerId="ADAL" clId="{CAEAC8D4-CE56-45AC-BCDE-9DBF5564D19D}" dt="2022-06-10T23:43:19.318" v="3031"/>
          <ac:inkMkLst>
            <pc:docMk/>
            <pc:sldMk cId="600648496" sldId="259"/>
            <ac:inkMk id="46" creationId="{F145E8E5-B1F5-224F-0894-EFEC454B0B1E}"/>
          </ac:inkMkLst>
        </pc:inkChg>
        <pc:inkChg chg="add mod">
          <ac:chgData name="Lina Marcela Benítez Fuentes" userId="126fd1ad-69bf-4ade-9848-f6326ff419e4" providerId="ADAL" clId="{CAEAC8D4-CE56-45AC-BCDE-9DBF5564D19D}" dt="2022-06-10T23:43:19.318" v="3031"/>
          <ac:inkMkLst>
            <pc:docMk/>
            <pc:sldMk cId="600648496" sldId="259"/>
            <ac:inkMk id="48" creationId="{CD589D66-C59D-F17E-5D1E-223EB8FD26FF}"/>
          </ac:inkMkLst>
        </pc:inkChg>
        <pc:inkChg chg="add mod">
          <ac:chgData name="Lina Marcela Benítez Fuentes" userId="126fd1ad-69bf-4ade-9848-f6326ff419e4" providerId="ADAL" clId="{CAEAC8D4-CE56-45AC-BCDE-9DBF5564D19D}" dt="2022-06-10T23:43:19.318" v="3031"/>
          <ac:inkMkLst>
            <pc:docMk/>
            <pc:sldMk cId="600648496" sldId="259"/>
            <ac:inkMk id="49" creationId="{E79248DA-B01D-DAEA-8E0C-C4A4E0FE74DB}"/>
          </ac:inkMkLst>
        </pc:inkChg>
        <pc:inkChg chg="add mod">
          <ac:chgData name="Lina Marcela Benítez Fuentes" userId="126fd1ad-69bf-4ade-9848-f6326ff419e4" providerId="ADAL" clId="{CAEAC8D4-CE56-45AC-BCDE-9DBF5564D19D}" dt="2022-06-10T23:43:19.318" v="3031"/>
          <ac:inkMkLst>
            <pc:docMk/>
            <pc:sldMk cId="600648496" sldId="259"/>
            <ac:inkMk id="50" creationId="{81813439-6C48-BAA5-B73F-DEDAB302C8EE}"/>
          </ac:inkMkLst>
        </pc:inkChg>
        <pc:inkChg chg="add mod">
          <ac:chgData name="Lina Marcela Benítez Fuentes" userId="126fd1ad-69bf-4ade-9848-f6326ff419e4" providerId="ADAL" clId="{CAEAC8D4-CE56-45AC-BCDE-9DBF5564D19D}" dt="2022-06-10T23:43:19.318" v="3031"/>
          <ac:inkMkLst>
            <pc:docMk/>
            <pc:sldMk cId="600648496" sldId="259"/>
            <ac:inkMk id="51" creationId="{3717A007-1193-C032-832C-FD51B1BE5466}"/>
          </ac:inkMkLst>
        </pc:inkChg>
        <pc:inkChg chg="add mod">
          <ac:chgData name="Lina Marcela Benítez Fuentes" userId="126fd1ad-69bf-4ade-9848-f6326ff419e4" providerId="ADAL" clId="{CAEAC8D4-CE56-45AC-BCDE-9DBF5564D19D}" dt="2022-06-10T23:43:19.318" v="3031"/>
          <ac:inkMkLst>
            <pc:docMk/>
            <pc:sldMk cId="600648496" sldId="259"/>
            <ac:inkMk id="53" creationId="{5EE37EDC-F9B5-FB94-CC53-F68274EC57F7}"/>
          </ac:inkMkLst>
        </pc:inkChg>
        <pc:inkChg chg="add mod">
          <ac:chgData name="Lina Marcela Benítez Fuentes" userId="126fd1ad-69bf-4ade-9848-f6326ff419e4" providerId="ADAL" clId="{CAEAC8D4-CE56-45AC-BCDE-9DBF5564D19D}" dt="2022-06-10T23:43:19.318" v="3031"/>
          <ac:inkMkLst>
            <pc:docMk/>
            <pc:sldMk cId="600648496" sldId="259"/>
            <ac:inkMk id="55" creationId="{AC556EEF-3937-63F5-8505-1048604715B1}"/>
          </ac:inkMkLst>
        </pc:inkChg>
        <pc:inkChg chg="add mod">
          <ac:chgData name="Lina Marcela Benítez Fuentes" userId="126fd1ad-69bf-4ade-9848-f6326ff419e4" providerId="ADAL" clId="{CAEAC8D4-CE56-45AC-BCDE-9DBF5564D19D}" dt="2022-06-10T23:43:26.785" v="3037"/>
          <ac:inkMkLst>
            <pc:docMk/>
            <pc:sldMk cId="600648496" sldId="259"/>
            <ac:inkMk id="57" creationId="{AD857565-4BD2-43C3-8C36-0A5549FF20E0}"/>
          </ac:inkMkLst>
        </pc:inkChg>
        <pc:inkChg chg="add mod">
          <ac:chgData name="Lina Marcela Benítez Fuentes" userId="126fd1ad-69bf-4ade-9848-f6326ff419e4" providerId="ADAL" clId="{CAEAC8D4-CE56-45AC-BCDE-9DBF5564D19D}" dt="2022-06-10T23:43:26.785" v="3037"/>
          <ac:inkMkLst>
            <pc:docMk/>
            <pc:sldMk cId="600648496" sldId="259"/>
            <ac:inkMk id="58" creationId="{D23D5E50-071E-B788-2AC5-1609CA1319B6}"/>
          </ac:inkMkLst>
        </pc:inkChg>
        <pc:inkChg chg="add mod">
          <ac:chgData name="Lina Marcela Benítez Fuentes" userId="126fd1ad-69bf-4ade-9848-f6326ff419e4" providerId="ADAL" clId="{CAEAC8D4-CE56-45AC-BCDE-9DBF5564D19D}" dt="2022-06-10T23:43:26.785" v="3037"/>
          <ac:inkMkLst>
            <pc:docMk/>
            <pc:sldMk cId="600648496" sldId="259"/>
            <ac:inkMk id="59" creationId="{920B9E55-4208-8907-70B3-89D8C750F7A6}"/>
          </ac:inkMkLst>
        </pc:inkChg>
        <pc:inkChg chg="add mod">
          <ac:chgData name="Lina Marcela Benítez Fuentes" userId="126fd1ad-69bf-4ade-9848-f6326ff419e4" providerId="ADAL" clId="{CAEAC8D4-CE56-45AC-BCDE-9DBF5564D19D}" dt="2022-06-10T23:43:26.785" v="3037"/>
          <ac:inkMkLst>
            <pc:docMk/>
            <pc:sldMk cId="600648496" sldId="259"/>
            <ac:inkMk id="60" creationId="{7BDA03B7-DE85-3F82-55DE-2516853DA222}"/>
          </ac:inkMkLst>
        </pc:inkChg>
        <pc:inkChg chg="add mod">
          <ac:chgData name="Lina Marcela Benítez Fuentes" userId="126fd1ad-69bf-4ade-9848-f6326ff419e4" providerId="ADAL" clId="{CAEAC8D4-CE56-45AC-BCDE-9DBF5564D19D}" dt="2022-06-10T23:43:26.785" v="3037"/>
          <ac:inkMkLst>
            <pc:docMk/>
            <pc:sldMk cId="600648496" sldId="259"/>
            <ac:inkMk id="61" creationId="{56EBFCE1-7400-7CD9-02DF-BBB496865BFB}"/>
          </ac:inkMkLst>
        </pc:inkChg>
        <pc:inkChg chg="add mod">
          <ac:chgData name="Lina Marcela Benítez Fuentes" userId="126fd1ad-69bf-4ade-9848-f6326ff419e4" providerId="ADAL" clId="{CAEAC8D4-CE56-45AC-BCDE-9DBF5564D19D}" dt="2022-06-10T23:44:29.582" v="3043"/>
          <ac:inkMkLst>
            <pc:docMk/>
            <pc:sldMk cId="600648496" sldId="259"/>
            <ac:inkMk id="63" creationId="{58889CBB-F525-9B6F-7174-1C157164A2C8}"/>
          </ac:inkMkLst>
        </pc:inkChg>
        <pc:inkChg chg="add mod">
          <ac:chgData name="Lina Marcela Benítez Fuentes" userId="126fd1ad-69bf-4ade-9848-f6326ff419e4" providerId="ADAL" clId="{CAEAC8D4-CE56-45AC-BCDE-9DBF5564D19D}" dt="2022-06-10T23:44:29.582" v="3043"/>
          <ac:inkMkLst>
            <pc:docMk/>
            <pc:sldMk cId="600648496" sldId="259"/>
            <ac:inkMk id="64" creationId="{933E5398-89A5-9282-2423-2FF281C18B03}"/>
          </ac:inkMkLst>
        </pc:inkChg>
        <pc:inkChg chg="add mod">
          <ac:chgData name="Lina Marcela Benítez Fuentes" userId="126fd1ad-69bf-4ade-9848-f6326ff419e4" providerId="ADAL" clId="{CAEAC8D4-CE56-45AC-BCDE-9DBF5564D19D}" dt="2022-06-10T23:44:29.582" v="3043"/>
          <ac:inkMkLst>
            <pc:docMk/>
            <pc:sldMk cId="600648496" sldId="259"/>
            <ac:inkMk id="65" creationId="{D413766A-AEF1-1E40-9626-2DAAFF3B62B0}"/>
          </ac:inkMkLst>
        </pc:inkChg>
        <pc:inkChg chg="add mod">
          <ac:chgData name="Lina Marcela Benítez Fuentes" userId="126fd1ad-69bf-4ade-9848-f6326ff419e4" providerId="ADAL" clId="{CAEAC8D4-CE56-45AC-BCDE-9DBF5564D19D}" dt="2022-06-10T23:44:29.582" v="3043"/>
          <ac:inkMkLst>
            <pc:docMk/>
            <pc:sldMk cId="600648496" sldId="259"/>
            <ac:inkMk id="66" creationId="{FFD3C403-F85E-35BE-5BBC-11D2DEBFE414}"/>
          </ac:inkMkLst>
        </pc:inkChg>
        <pc:inkChg chg="add mod">
          <ac:chgData name="Lina Marcela Benítez Fuentes" userId="126fd1ad-69bf-4ade-9848-f6326ff419e4" providerId="ADAL" clId="{CAEAC8D4-CE56-45AC-BCDE-9DBF5564D19D}" dt="2022-06-10T23:44:29.582" v="3043"/>
          <ac:inkMkLst>
            <pc:docMk/>
            <pc:sldMk cId="600648496" sldId="259"/>
            <ac:inkMk id="67" creationId="{302928CE-1FBE-51EA-115E-6A5C23B2AF50}"/>
          </ac:inkMkLst>
        </pc:inkChg>
        <pc:inkChg chg="add mod">
          <ac:chgData name="Lina Marcela Benítez Fuentes" userId="126fd1ad-69bf-4ade-9848-f6326ff419e4" providerId="ADAL" clId="{CAEAC8D4-CE56-45AC-BCDE-9DBF5564D19D}" dt="2022-06-10T23:44:35.951" v="3046"/>
          <ac:inkMkLst>
            <pc:docMk/>
            <pc:sldMk cId="600648496" sldId="259"/>
            <ac:inkMk id="69" creationId="{691D7FC0-286A-00E5-134A-07969CB6DCDF}"/>
          </ac:inkMkLst>
        </pc:inkChg>
        <pc:inkChg chg="add mod">
          <ac:chgData name="Lina Marcela Benítez Fuentes" userId="126fd1ad-69bf-4ade-9848-f6326ff419e4" providerId="ADAL" clId="{CAEAC8D4-CE56-45AC-BCDE-9DBF5564D19D}" dt="2022-06-10T23:44:35.951" v="3046"/>
          <ac:inkMkLst>
            <pc:docMk/>
            <pc:sldMk cId="600648496" sldId="259"/>
            <ac:inkMk id="70" creationId="{B5767304-A5CA-70A0-BBFD-1DBE74E11FD0}"/>
          </ac:inkMkLst>
        </pc:inkChg>
        <pc:inkChg chg="add mod">
          <ac:chgData name="Lina Marcela Benítez Fuentes" userId="126fd1ad-69bf-4ade-9848-f6326ff419e4" providerId="ADAL" clId="{CAEAC8D4-CE56-45AC-BCDE-9DBF5564D19D}" dt="2022-06-10T23:44:51.186" v="3056"/>
          <ac:inkMkLst>
            <pc:docMk/>
            <pc:sldMk cId="600648496" sldId="259"/>
            <ac:inkMk id="72" creationId="{1528C9B4-0929-36AE-498B-B13BEEDB6104}"/>
          </ac:inkMkLst>
        </pc:inkChg>
        <pc:inkChg chg="add mod">
          <ac:chgData name="Lina Marcela Benítez Fuentes" userId="126fd1ad-69bf-4ade-9848-f6326ff419e4" providerId="ADAL" clId="{CAEAC8D4-CE56-45AC-BCDE-9DBF5564D19D}" dt="2022-06-10T23:44:51.186" v="3056"/>
          <ac:inkMkLst>
            <pc:docMk/>
            <pc:sldMk cId="600648496" sldId="259"/>
            <ac:inkMk id="73" creationId="{2B4B85FB-5EC4-5E0C-C656-E2FCCBC0953B}"/>
          </ac:inkMkLst>
        </pc:inkChg>
        <pc:inkChg chg="add mod">
          <ac:chgData name="Lina Marcela Benítez Fuentes" userId="126fd1ad-69bf-4ade-9848-f6326ff419e4" providerId="ADAL" clId="{CAEAC8D4-CE56-45AC-BCDE-9DBF5564D19D}" dt="2022-06-10T23:44:51.186" v="3056"/>
          <ac:inkMkLst>
            <pc:docMk/>
            <pc:sldMk cId="600648496" sldId="259"/>
            <ac:inkMk id="74" creationId="{D64AC77C-DA11-3AD1-B62F-4858C5CB0543}"/>
          </ac:inkMkLst>
        </pc:inkChg>
        <pc:inkChg chg="add mod">
          <ac:chgData name="Lina Marcela Benítez Fuentes" userId="126fd1ad-69bf-4ade-9848-f6326ff419e4" providerId="ADAL" clId="{CAEAC8D4-CE56-45AC-BCDE-9DBF5564D19D}" dt="2022-06-10T23:44:51.186" v="3056"/>
          <ac:inkMkLst>
            <pc:docMk/>
            <pc:sldMk cId="600648496" sldId="259"/>
            <ac:inkMk id="75" creationId="{60DE4358-259B-8F6E-4297-94934DEDC76C}"/>
          </ac:inkMkLst>
        </pc:inkChg>
        <pc:inkChg chg="add mod">
          <ac:chgData name="Lina Marcela Benítez Fuentes" userId="126fd1ad-69bf-4ade-9848-f6326ff419e4" providerId="ADAL" clId="{CAEAC8D4-CE56-45AC-BCDE-9DBF5564D19D}" dt="2022-06-10T23:44:51.186" v="3056"/>
          <ac:inkMkLst>
            <pc:docMk/>
            <pc:sldMk cId="600648496" sldId="259"/>
            <ac:inkMk id="76" creationId="{E8AE94B0-B0DC-F440-F79A-0E6AD2136E99}"/>
          </ac:inkMkLst>
        </pc:inkChg>
        <pc:inkChg chg="add mod">
          <ac:chgData name="Lina Marcela Benítez Fuentes" userId="126fd1ad-69bf-4ade-9848-f6326ff419e4" providerId="ADAL" clId="{CAEAC8D4-CE56-45AC-BCDE-9DBF5564D19D}" dt="2022-06-10T23:44:51.186" v="3056"/>
          <ac:inkMkLst>
            <pc:docMk/>
            <pc:sldMk cId="600648496" sldId="259"/>
            <ac:inkMk id="77" creationId="{F4257662-4135-01B3-9BCA-E2A10603257B}"/>
          </ac:inkMkLst>
        </pc:inkChg>
        <pc:inkChg chg="add mod">
          <ac:chgData name="Lina Marcela Benítez Fuentes" userId="126fd1ad-69bf-4ade-9848-f6326ff419e4" providerId="ADAL" clId="{CAEAC8D4-CE56-45AC-BCDE-9DBF5564D19D}" dt="2022-06-10T23:44:51.186" v="3056"/>
          <ac:inkMkLst>
            <pc:docMk/>
            <pc:sldMk cId="600648496" sldId="259"/>
            <ac:inkMk id="78" creationId="{F0664432-5BF6-5545-F3D7-F6DCA0B9576B}"/>
          </ac:inkMkLst>
        </pc:inkChg>
        <pc:inkChg chg="add mod">
          <ac:chgData name="Lina Marcela Benítez Fuentes" userId="126fd1ad-69bf-4ade-9848-f6326ff419e4" providerId="ADAL" clId="{CAEAC8D4-CE56-45AC-BCDE-9DBF5564D19D}" dt="2022-06-10T23:44:51.186" v="3056"/>
          <ac:inkMkLst>
            <pc:docMk/>
            <pc:sldMk cId="600648496" sldId="259"/>
            <ac:inkMk id="80" creationId="{DD9EFBC9-8C51-375E-4675-16E43B699CA7}"/>
          </ac:inkMkLst>
        </pc:inkChg>
      </pc:sldChg>
      <pc:sldChg chg="addSp delSp modSp mod">
        <pc:chgData name="Lina Marcela Benítez Fuentes" userId="126fd1ad-69bf-4ade-9848-f6326ff419e4" providerId="ADAL" clId="{CAEAC8D4-CE56-45AC-BCDE-9DBF5564D19D}" dt="2022-06-11T00:18:46.945" v="3390" actId="478"/>
        <pc:sldMkLst>
          <pc:docMk/>
          <pc:sldMk cId="4196658714" sldId="260"/>
        </pc:sldMkLst>
        <pc:spChg chg="mod">
          <ac:chgData name="Lina Marcela Benítez Fuentes" userId="126fd1ad-69bf-4ade-9848-f6326ff419e4" providerId="ADAL" clId="{CAEAC8D4-CE56-45AC-BCDE-9DBF5564D19D}" dt="2022-02-05T02:20:54.256" v="773" actId="20577"/>
          <ac:spMkLst>
            <pc:docMk/>
            <pc:sldMk cId="4196658714" sldId="260"/>
            <ac:spMk id="4" creationId="{D351D59A-E461-4175-9B78-1F2132B0A1DA}"/>
          </ac:spMkLst>
        </pc:spChg>
        <pc:spChg chg="del">
          <ac:chgData name="Lina Marcela Benítez Fuentes" userId="126fd1ad-69bf-4ade-9848-f6326ff419e4" providerId="ADAL" clId="{CAEAC8D4-CE56-45AC-BCDE-9DBF5564D19D}" dt="2022-02-05T02:00:49.348" v="403" actId="26606"/>
          <ac:spMkLst>
            <pc:docMk/>
            <pc:sldMk cId="4196658714" sldId="260"/>
            <ac:spMk id="22" creationId="{A254D376-7060-4491-9779-FC35E62F3F6F}"/>
          </ac:spMkLst>
        </pc:spChg>
        <pc:spChg chg="add">
          <ac:chgData name="Lina Marcela Benítez Fuentes" userId="126fd1ad-69bf-4ade-9848-f6326ff419e4" providerId="ADAL" clId="{CAEAC8D4-CE56-45AC-BCDE-9DBF5564D19D}" dt="2022-02-05T02:00:49.348" v="403" actId="26606"/>
          <ac:spMkLst>
            <pc:docMk/>
            <pc:sldMk cId="4196658714" sldId="260"/>
            <ac:spMk id="27" creationId="{A254D376-7060-4491-9779-FC35E62F3F6F}"/>
          </ac:spMkLst>
        </pc:spChg>
        <pc:grpChg chg="del mod">
          <ac:chgData name="Lina Marcela Benítez Fuentes" userId="126fd1ad-69bf-4ade-9848-f6326ff419e4" providerId="ADAL" clId="{CAEAC8D4-CE56-45AC-BCDE-9DBF5564D19D}" dt="2022-06-11T00:18:45.784" v="3388" actId="478"/>
          <ac:grpSpMkLst>
            <pc:docMk/>
            <pc:sldMk cId="4196658714" sldId="260"/>
            <ac:grpSpMk id="6" creationId="{4193B2D3-541F-C448-27B5-0C81CC6AC624}"/>
          </ac:grpSpMkLst>
        </pc:grpChg>
        <pc:grpChg chg="del mod">
          <ac:chgData name="Lina Marcela Benítez Fuentes" userId="126fd1ad-69bf-4ade-9848-f6326ff419e4" providerId="ADAL" clId="{CAEAC8D4-CE56-45AC-BCDE-9DBF5564D19D}" dt="2022-06-11T00:18:46.945" v="3390" actId="478"/>
          <ac:grpSpMkLst>
            <pc:docMk/>
            <pc:sldMk cId="4196658714" sldId="260"/>
            <ac:grpSpMk id="14" creationId="{B57999A8-581F-B275-7D18-CDEA188FB65F}"/>
          </ac:grpSpMkLst>
        </pc:grpChg>
        <pc:grpChg chg="del mod">
          <ac:chgData name="Lina Marcela Benítez Fuentes" userId="126fd1ad-69bf-4ade-9848-f6326ff419e4" providerId="ADAL" clId="{CAEAC8D4-CE56-45AC-BCDE-9DBF5564D19D}" dt="2022-06-11T00:18:46.460" v="3389" actId="478"/>
          <ac:grpSpMkLst>
            <pc:docMk/>
            <pc:sldMk cId="4196658714" sldId="260"/>
            <ac:grpSpMk id="15" creationId="{16265422-8303-272F-9A98-DAC6F4653084}"/>
          </ac:grpSpMkLst>
        </pc:grpChg>
        <pc:grpChg chg="del mod">
          <ac:chgData name="Lina Marcela Benítez Fuentes" userId="126fd1ad-69bf-4ade-9848-f6326ff419e4" providerId="ADAL" clId="{CAEAC8D4-CE56-45AC-BCDE-9DBF5564D19D}" dt="2022-06-10T23:17:22.622" v="2824"/>
          <ac:grpSpMkLst>
            <pc:docMk/>
            <pc:sldMk cId="4196658714" sldId="260"/>
            <ac:grpSpMk id="33" creationId="{8583E1C6-A6E0-2C9F-C840-807566C8E47D}"/>
          </ac:grpSpMkLst>
        </pc:grpChg>
        <pc:grpChg chg="del mod">
          <ac:chgData name="Lina Marcela Benítez Fuentes" userId="126fd1ad-69bf-4ade-9848-f6326ff419e4" providerId="ADAL" clId="{CAEAC8D4-CE56-45AC-BCDE-9DBF5564D19D}" dt="2022-06-11T00:18:42.003" v="3386" actId="478"/>
          <ac:grpSpMkLst>
            <pc:docMk/>
            <pc:sldMk cId="4196658714" sldId="260"/>
            <ac:grpSpMk id="41" creationId="{CD9464E3-FBB9-4DE7-9B1B-D33AFA324D26}"/>
          </ac:grpSpMkLst>
        </pc:grpChg>
        <pc:grpChg chg="del mod">
          <ac:chgData name="Lina Marcela Benítez Fuentes" userId="126fd1ad-69bf-4ade-9848-f6326ff419e4" providerId="ADAL" clId="{CAEAC8D4-CE56-45AC-BCDE-9DBF5564D19D}" dt="2022-06-11T00:18:42.756" v="3387" actId="478"/>
          <ac:grpSpMkLst>
            <pc:docMk/>
            <pc:sldMk cId="4196658714" sldId="260"/>
            <ac:grpSpMk id="45" creationId="{C332396C-5D92-D23C-6E52-CAEEAB897900}"/>
          </ac:grpSpMkLst>
        </pc:grpChg>
        <pc:picChg chg="add mod">
          <ac:chgData name="Lina Marcela Benítez Fuentes" userId="126fd1ad-69bf-4ade-9848-f6326ff419e4" providerId="ADAL" clId="{CAEAC8D4-CE56-45AC-BCDE-9DBF5564D19D}" dt="2022-02-05T02:00:49.348" v="403" actId="26606"/>
          <ac:picMkLst>
            <pc:docMk/>
            <pc:sldMk cId="4196658714" sldId="260"/>
            <ac:picMk id="3" creationId="{2E2F4E30-1264-4BCD-AC74-5AC646FAC433}"/>
          </ac:picMkLst>
        </pc:picChg>
        <pc:picChg chg="del">
          <ac:chgData name="Lina Marcela Benítez Fuentes" userId="126fd1ad-69bf-4ade-9848-f6326ff419e4" providerId="ADAL" clId="{CAEAC8D4-CE56-45AC-BCDE-9DBF5564D19D}" dt="2022-02-05T02:00:25.945" v="401" actId="478"/>
          <ac:picMkLst>
            <pc:docMk/>
            <pc:sldMk cId="4196658714" sldId="260"/>
            <ac:picMk id="5" creationId="{3C0D7111-E028-4530-8962-9B8241FC730B}"/>
          </ac:picMkLst>
        </pc:picChg>
        <pc:inkChg chg="add mod">
          <ac:chgData name="Lina Marcela Benítez Fuentes" userId="126fd1ad-69bf-4ade-9848-f6326ff419e4" providerId="ADAL" clId="{CAEAC8D4-CE56-45AC-BCDE-9DBF5564D19D}" dt="2022-06-10T23:16:09.921" v="2791"/>
          <ac:inkMkLst>
            <pc:docMk/>
            <pc:sldMk cId="4196658714" sldId="260"/>
            <ac:inkMk id="2" creationId="{92337C56-9E40-A592-777E-E2208F7B81D2}"/>
          </ac:inkMkLst>
        </pc:inkChg>
        <pc:inkChg chg="add mod">
          <ac:chgData name="Lina Marcela Benítez Fuentes" userId="126fd1ad-69bf-4ade-9848-f6326ff419e4" providerId="ADAL" clId="{CAEAC8D4-CE56-45AC-BCDE-9DBF5564D19D}" dt="2022-06-10T23:16:09.921" v="2791"/>
          <ac:inkMkLst>
            <pc:docMk/>
            <pc:sldMk cId="4196658714" sldId="260"/>
            <ac:inkMk id="5" creationId="{EC496BFC-B20B-2A83-602B-C92C11453926}"/>
          </ac:inkMkLst>
        </pc:inkChg>
        <pc:inkChg chg="add mod">
          <ac:chgData name="Lina Marcela Benítez Fuentes" userId="126fd1ad-69bf-4ade-9848-f6326ff419e4" providerId="ADAL" clId="{CAEAC8D4-CE56-45AC-BCDE-9DBF5564D19D}" dt="2022-06-10T23:16:59.900" v="2799"/>
          <ac:inkMkLst>
            <pc:docMk/>
            <pc:sldMk cId="4196658714" sldId="260"/>
            <ac:inkMk id="7" creationId="{9A64D316-5E27-E7ED-336F-1F7DFD91989E}"/>
          </ac:inkMkLst>
        </pc:inkChg>
        <pc:inkChg chg="add mod">
          <ac:chgData name="Lina Marcela Benítez Fuentes" userId="126fd1ad-69bf-4ade-9848-f6326ff419e4" providerId="ADAL" clId="{CAEAC8D4-CE56-45AC-BCDE-9DBF5564D19D}" dt="2022-06-10T23:16:59.900" v="2799"/>
          <ac:inkMkLst>
            <pc:docMk/>
            <pc:sldMk cId="4196658714" sldId="260"/>
            <ac:inkMk id="8" creationId="{6D0ED1C0-350E-8A76-ABD0-8E6E5EBC1921}"/>
          </ac:inkMkLst>
        </pc:inkChg>
        <pc:inkChg chg="add mod">
          <ac:chgData name="Lina Marcela Benítez Fuentes" userId="126fd1ad-69bf-4ade-9848-f6326ff419e4" providerId="ADAL" clId="{CAEAC8D4-CE56-45AC-BCDE-9DBF5564D19D}" dt="2022-06-10T23:16:59.900" v="2799"/>
          <ac:inkMkLst>
            <pc:docMk/>
            <pc:sldMk cId="4196658714" sldId="260"/>
            <ac:inkMk id="9" creationId="{EEAB49A6-980E-206C-600D-4149DA9C65C1}"/>
          </ac:inkMkLst>
        </pc:inkChg>
        <pc:inkChg chg="add mod">
          <ac:chgData name="Lina Marcela Benítez Fuentes" userId="126fd1ad-69bf-4ade-9848-f6326ff419e4" providerId="ADAL" clId="{CAEAC8D4-CE56-45AC-BCDE-9DBF5564D19D}" dt="2022-06-10T23:16:59.900" v="2799"/>
          <ac:inkMkLst>
            <pc:docMk/>
            <pc:sldMk cId="4196658714" sldId="260"/>
            <ac:inkMk id="10" creationId="{CEBCE81A-0A02-6CEC-D1CE-29BC06B82B41}"/>
          </ac:inkMkLst>
        </pc:inkChg>
        <pc:inkChg chg="add mod">
          <ac:chgData name="Lina Marcela Benítez Fuentes" userId="126fd1ad-69bf-4ade-9848-f6326ff419e4" providerId="ADAL" clId="{CAEAC8D4-CE56-45AC-BCDE-9DBF5564D19D}" dt="2022-06-10T23:16:59.900" v="2799"/>
          <ac:inkMkLst>
            <pc:docMk/>
            <pc:sldMk cId="4196658714" sldId="260"/>
            <ac:inkMk id="11" creationId="{1C742B29-7825-EBBC-CCFD-27BC62204925}"/>
          </ac:inkMkLst>
        </pc:inkChg>
        <pc:inkChg chg="add mod">
          <ac:chgData name="Lina Marcela Benítez Fuentes" userId="126fd1ad-69bf-4ade-9848-f6326ff419e4" providerId="ADAL" clId="{CAEAC8D4-CE56-45AC-BCDE-9DBF5564D19D}" dt="2022-06-10T23:16:59.900" v="2799"/>
          <ac:inkMkLst>
            <pc:docMk/>
            <pc:sldMk cId="4196658714" sldId="260"/>
            <ac:inkMk id="12" creationId="{EA400A7C-6398-6B7F-E554-7D1A3CABED23}"/>
          </ac:inkMkLst>
        </pc:inkChg>
        <pc:inkChg chg="add mod">
          <ac:chgData name="Lina Marcela Benítez Fuentes" userId="126fd1ad-69bf-4ade-9848-f6326ff419e4" providerId="ADAL" clId="{CAEAC8D4-CE56-45AC-BCDE-9DBF5564D19D}" dt="2022-06-10T23:16:59.900" v="2799"/>
          <ac:inkMkLst>
            <pc:docMk/>
            <pc:sldMk cId="4196658714" sldId="260"/>
            <ac:inkMk id="13" creationId="{CAA7E087-352E-A286-4D2C-149495F0E475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16" creationId="{49403326-D939-C12F-FF16-F4B8431E76BE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17" creationId="{D2A1A6F1-D42A-F81A-5FE0-A069E7BEBC5E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18" creationId="{8C0097DB-E702-23C8-B403-AC39FD6B373C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19" creationId="{C94D76FC-1329-FFD5-C066-6ADE75FD38C7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20" creationId="{6C8AE11F-D3DF-E4B9-72EB-550C04211FFA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21" creationId="{6DEBBB2E-1635-21D0-D4BE-EC7E3D5FF330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22" creationId="{233E216E-1D25-4FA7-0382-7B900E560D06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23" creationId="{AA93DF7A-06FE-B840-6A07-348C6BB3644F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24" creationId="{9B323FD4-5714-8961-E59E-32FBC625DE5E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25" creationId="{6D4A7D68-A259-87F4-8D04-97A8C46CFEC7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26" creationId="{AF530E8F-22FF-9CEE-F424-0F299A5C29BB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28" creationId="{F58B9D9F-2248-42DA-802B-4714E45ADD29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29" creationId="{3E5DF224-87C8-CBF3-25DB-0A1C97ECB82A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30" creationId="{469C9E92-A3A9-7826-1F27-98B9D22C17C2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31" creationId="{9FDD676A-138D-7CFF-1454-374B833A0CBD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32" creationId="{6D6D6546-8931-B094-C7D1-90683C872947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34" creationId="{5531C233-7938-B8BE-8ECB-34EA1FD11E6E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35" creationId="{E12F112C-76DA-B437-6258-EE867F2A7459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36" creationId="{746EF2F8-D27B-0B1F-2B7B-05DEFC530A27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37" creationId="{A75B50F5-D5A6-AC34-FD27-ECE5A8AFEAB1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38" creationId="{9775B96F-E911-593C-A07C-1A84E6E1CF6C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39" creationId="{6D509B11-2EA8-592E-7C79-78A3062E9548}"/>
          </ac:inkMkLst>
        </pc:inkChg>
        <pc:inkChg chg="add mod">
          <ac:chgData name="Lina Marcela Benítez Fuentes" userId="126fd1ad-69bf-4ade-9848-f6326ff419e4" providerId="ADAL" clId="{CAEAC8D4-CE56-45AC-BCDE-9DBF5564D19D}" dt="2022-06-10T23:17:22.622" v="2824"/>
          <ac:inkMkLst>
            <pc:docMk/>
            <pc:sldMk cId="4196658714" sldId="260"/>
            <ac:inkMk id="40" creationId="{BF02F45E-8FFC-6F4C-1C32-4B1B145E7B6A}"/>
          </ac:inkMkLst>
        </pc:inkChg>
        <pc:inkChg chg="add mod">
          <ac:chgData name="Lina Marcela Benítez Fuentes" userId="126fd1ad-69bf-4ade-9848-f6326ff419e4" providerId="ADAL" clId="{CAEAC8D4-CE56-45AC-BCDE-9DBF5564D19D}" dt="2022-06-10T23:17:50.846" v="2828"/>
          <ac:inkMkLst>
            <pc:docMk/>
            <pc:sldMk cId="4196658714" sldId="260"/>
            <ac:inkMk id="42" creationId="{F1B1F194-69C7-6AA0-2E0E-79F8EB198F51}"/>
          </ac:inkMkLst>
        </pc:inkChg>
        <pc:inkChg chg="add mod">
          <ac:chgData name="Lina Marcela Benítez Fuentes" userId="126fd1ad-69bf-4ade-9848-f6326ff419e4" providerId="ADAL" clId="{CAEAC8D4-CE56-45AC-BCDE-9DBF5564D19D}" dt="2022-06-10T23:17:50.846" v="2828"/>
          <ac:inkMkLst>
            <pc:docMk/>
            <pc:sldMk cId="4196658714" sldId="260"/>
            <ac:inkMk id="43" creationId="{6F3D4B33-8020-2EEE-5243-E7CEDC86DE01}"/>
          </ac:inkMkLst>
        </pc:inkChg>
        <pc:inkChg chg="add mod">
          <ac:chgData name="Lina Marcela Benítez Fuentes" userId="126fd1ad-69bf-4ade-9848-f6326ff419e4" providerId="ADAL" clId="{CAEAC8D4-CE56-45AC-BCDE-9DBF5564D19D}" dt="2022-06-10T23:17:50.846" v="2828"/>
          <ac:inkMkLst>
            <pc:docMk/>
            <pc:sldMk cId="4196658714" sldId="260"/>
            <ac:inkMk id="44" creationId="{0EF721E6-1ADE-A83C-B6CA-16B23613DC2C}"/>
          </ac:inkMkLst>
        </pc:inkChg>
      </pc:sldChg>
      <pc:sldChg chg="addSp delSp modSp mod">
        <pc:chgData name="Lina Marcela Benítez Fuentes" userId="126fd1ad-69bf-4ade-9848-f6326ff419e4" providerId="ADAL" clId="{CAEAC8D4-CE56-45AC-BCDE-9DBF5564D19D}" dt="2022-06-11T01:04:32.094" v="3395" actId="9405"/>
        <pc:sldMkLst>
          <pc:docMk/>
          <pc:sldMk cId="4109648378" sldId="261"/>
        </pc:sldMkLst>
        <pc:spChg chg="mod">
          <ac:chgData name="Lina Marcela Benítez Fuentes" userId="126fd1ad-69bf-4ade-9848-f6326ff419e4" providerId="ADAL" clId="{CAEAC8D4-CE56-45AC-BCDE-9DBF5564D19D}" dt="2022-02-05T02:02:01.691" v="456" actId="20577"/>
          <ac:spMkLst>
            <pc:docMk/>
            <pc:sldMk cId="4109648378" sldId="261"/>
            <ac:spMk id="4" creationId="{D351D59A-E461-4175-9B78-1F2132B0A1DA}"/>
          </ac:spMkLst>
        </pc:spChg>
        <pc:grpChg chg="del mod">
          <ac:chgData name="Lina Marcela Benítez Fuentes" userId="126fd1ad-69bf-4ade-9848-f6326ff419e4" providerId="ADAL" clId="{CAEAC8D4-CE56-45AC-BCDE-9DBF5564D19D}" dt="2022-06-10T23:23:08.081" v="2852"/>
          <ac:grpSpMkLst>
            <pc:docMk/>
            <pc:sldMk cId="4109648378" sldId="261"/>
            <ac:grpSpMk id="13" creationId="{78626310-88C4-226F-E6A4-DF30E5F6B1E3}"/>
          </ac:grpSpMkLst>
        </pc:grpChg>
        <pc:grpChg chg="del mod">
          <ac:chgData name="Lina Marcela Benítez Fuentes" userId="126fd1ad-69bf-4ade-9848-f6326ff419e4" providerId="ADAL" clId="{CAEAC8D4-CE56-45AC-BCDE-9DBF5564D19D}" dt="2022-06-10T23:23:02.696" v="2848"/>
          <ac:grpSpMkLst>
            <pc:docMk/>
            <pc:sldMk cId="4109648378" sldId="261"/>
            <ac:grpSpMk id="19" creationId="{A4E88819-C59C-08D3-EBED-C66CBA9DC323}"/>
          </ac:grpSpMkLst>
        </pc:grpChg>
        <pc:grpChg chg="mod">
          <ac:chgData name="Lina Marcela Benítez Fuentes" userId="126fd1ad-69bf-4ade-9848-f6326ff419e4" providerId="ADAL" clId="{CAEAC8D4-CE56-45AC-BCDE-9DBF5564D19D}" dt="2022-06-11T01:04:29.623" v="3394"/>
          <ac:grpSpMkLst>
            <pc:docMk/>
            <pc:sldMk cId="4109648378" sldId="261"/>
            <ac:grpSpMk id="20" creationId="{43F1E67B-7116-B2CF-4B74-4EC4A7868D99}"/>
          </ac:grpSpMkLst>
        </pc:grpChg>
        <pc:grpChg chg="del mod">
          <ac:chgData name="Lina Marcela Benítez Fuentes" userId="126fd1ad-69bf-4ade-9848-f6326ff419e4" providerId="ADAL" clId="{CAEAC8D4-CE56-45AC-BCDE-9DBF5564D19D}" dt="2022-06-10T23:23:03.651" v="2850"/>
          <ac:grpSpMkLst>
            <pc:docMk/>
            <pc:sldMk cId="4109648378" sldId="261"/>
            <ac:grpSpMk id="20" creationId="{455F5CB2-1868-9A31-43CE-B5C958F7CEBF}"/>
          </ac:grpSpMkLst>
        </pc:grpChg>
        <pc:grpChg chg="del mod">
          <ac:chgData name="Lina Marcela Benítez Fuentes" userId="126fd1ad-69bf-4ade-9848-f6326ff419e4" providerId="ADAL" clId="{CAEAC8D4-CE56-45AC-BCDE-9DBF5564D19D}" dt="2022-06-10T23:23:08.081" v="2852"/>
          <ac:grpSpMkLst>
            <pc:docMk/>
            <pc:sldMk cId="4109648378" sldId="261"/>
            <ac:grpSpMk id="22" creationId="{FA9D3AB8-8B5A-AE1B-4E1F-EDEA99C133A7}"/>
          </ac:grpSpMkLst>
        </pc:grpChg>
        <pc:grpChg chg="del mod">
          <ac:chgData name="Lina Marcela Benítez Fuentes" userId="126fd1ad-69bf-4ade-9848-f6326ff419e4" providerId="ADAL" clId="{CAEAC8D4-CE56-45AC-BCDE-9DBF5564D19D}" dt="2022-06-10T23:27:54.613" v="2977"/>
          <ac:grpSpMkLst>
            <pc:docMk/>
            <pc:sldMk cId="4109648378" sldId="261"/>
            <ac:grpSpMk id="24" creationId="{7FEED98D-8304-4E46-E032-B20EC182065A}"/>
          </ac:grpSpMkLst>
        </pc:grpChg>
        <pc:grpChg chg="mod">
          <ac:chgData name="Lina Marcela Benítez Fuentes" userId="126fd1ad-69bf-4ade-9848-f6326ff419e4" providerId="ADAL" clId="{CAEAC8D4-CE56-45AC-BCDE-9DBF5564D19D}" dt="2022-06-10T23:23:16.741" v="2856"/>
          <ac:grpSpMkLst>
            <pc:docMk/>
            <pc:sldMk cId="4109648378" sldId="261"/>
            <ac:grpSpMk id="28" creationId="{62E502BE-DAC2-51D6-70D6-4020AEDD43DF}"/>
          </ac:grpSpMkLst>
        </pc:grpChg>
        <pc:grpChg chg="del mod">
          <ac:chgData name="Lina Marcela Benítez Fuentes" userId="126fd1ad-69bf-4ade-9848-f6326ff419e4" providerId="ADAL" clId="{CAEAC8D4-CE56-45AC-BCDE-9DBF5564D19D}" dt="2022-06-10T23:23:52.654" v="2865"/>
          <ac:grpSpMkLst>
            <pc:docMk/>
            <pc:sldMk cId="4109648378" sldId="261"/>
            <ac:grpSpMk id="35" creationId="{4EAC241D-8EEB-D535-7E86-1A942DD91727}"/>
          </ac:grpSpMkLst>
        </pc:grpChg>
        <pc:grpChg chg="del mod">
          <ac:chgData name="Lina Marcela Benítez Fuentes" userId="126fd1ad-69bf-4ade-9848-f6326ff419e4" providerId="ADAL" clId="{CAEAC8D4-CE56-45AC-BCDE-9DBF5564D19D}" dt="2022-06-10T23:23:56.066" v="2867"/>
          <ac:grpSpMkLst>
            <pc:docMk/>
            <pc:sldMk cId="4109648378" sldId="261"/>
            <ac:grpSpMk id="38" creationId="{D9CAA9F1-25AC-ABED-9477-A3E15EBD3798}"/>
          </ac:grpSpMkLst>
        </pc:grpChg>
        <pc:grpChg chg="mod">
          <ac:chgData name="Lina Marcela Benítez Fuentes" userId="126fd1ad-69bf-4ade-9848-f6326ff419e4" providerId="ADAL" clId="{CAEAC8D4-CE56-45AC-BCDE-9DBF5564D19D}" dt="2022-06-10T23:23:56.066" v="2867"/>
          <ac:grpSpMkLst>
            <pc:docMk/>
            <pc:sldMk cId="4109648378" sldId="261"/>
            <ac:grpSpMk id="40" creationId="{F0CE2D5C-517C-560A-2ADB-4239AD8BC526}"/>
          </ac:grpSpMkLst>
        </pc:grpChg>
        <pc:grpChg chg="del mod">
          <ac:chgData name="Lina Marcela Benítez Fuentes" userId="126fd1ad-69bf-4ade-9848-f6326ff419e4" providerId="ADAL" clId="{CAEAC8D4-CE56-45AC-BCDE-9DBF5564D19D}" dt="2022-06-10T23:24:12.810" v="2878"/>
          <ac:grpSpMkLst>
            <pc:docMk/>
            <pc:sldMk cId="4109648378" sldId="261"/>
            <ac:grpSpMk id="44" creationId="{F799F9E4-BF23-5FE2-FE1C-F55673F58960}"/>
          </ac:grpSpMkLst>
        </pc:grpChg>
        <pc:grpChg chg="mod">
          <ac:chgData name="Lina Marcela Benítez Fuentes" userId="126fd1ad-69bf-4ade-9848-f6326ff419e4" providerId="ADAL" clId="{CAEAC8D4-CE56-45AC-BCDE-9DBF5564D19D}" dt="2022-06-10T23:24:12.810" v="2878"/>
          <ac:grpSpMkLst>
            <pc:docMk/>
            <pc:sldMk cId="4109648378" sldId="261"/>
            <ac:grpSpMk id="51" creationId="{612D8B5B-A57A-4B5C-1B69-FBCEEFC2E9BB}"/>
          </ac:grpSpMkLst>
        </pc:grpChg>
        <pc:grpChg chg="del mod">
          <ac:chgData name="Lina Marcela Benítez Fuentes" userId="126fd1ad-69bf-4ade-9848-f6326ff419e4" providerId="ADAL" clId="{CAEAC8D4-CE56-45AC-BCDE-9DBF5564D19D}" dt="2022-06-10T23:24:15.791" v="2880"/>
          <ac:grpSpMkLst>
            <pc:docMk/>
            <pc:sldMk cId="4109648378" sldId="261"/>
            <ac:grpSpMk id="52" creationId="{9E6CD7EE-220E-0C6A-20A5-BBA69CCC20EE}"/>
          </ac:grpSpMkLst>
        </pc:grpChg>
        <pc:grpChg chg="del mod">
          <ac:chgData name="Lina Marcela Benítez Fuentes" userId="126fd1ad-69bf-4ade-9848-f6326ff419e4" providerId="ADAL" clId="{CAEAC8D4-CE56-45AC-BCDE-9DBF5564D19D}" dt="2022-06-10T23:24:18.497" v="2883"/>
          <ac:grpSpMkLst>
            <pc:docMk/>
            <pc:sldMk cId="4109648378" sldId="261"/>
            <ac:grpSpMk id="54" creationId="{4578B5E6-3603-AE62-4AA9-EC48EF136676}"/>
          </ac:grpSpMkLst>
        </pc:grpChg>
        <pc:grpChg chg="mod">
          <ac:chgData name="Lina Marcela Benítez Fuentes" userId="126fd1ad-69bf-4ade-9848-f6326ff419e4" providerId="ADAL" clId="{CAEAC8D4-CE56-45AC-BCDE-9DBF5564D19D}" dt="2022-06-10T23:24:18.497" v="2883"/>
          <ac:grpSpMkLst>
            <pc:docMk/>
            <pc:sldMk cId="4109648378" sldId="261"/>
            <ac:grpSpMk id="57" creationId="{8B78444D-DD00-9A50-CDE7-815B790B14A2}"/>
          </ac:grpSpMkLst>
        </pc:grpChg>
        <pc:grpChg chg="del mod">
          <ac:chgData name="Lina Marcela Benítez Fuentes" userId="126fd1ad-69bf-4ade-9848-f6326ff419e4" providerId="ADAL" clId="{CAEAC8D4-CE56-45AC-BCDE-9DBF5564D19D}" dt="2022-06-10T23:25:59.947" v="2902"/>
          <ac:grpSpMkLst>
            <pc:docMk/>
            <pc:sldMk cId="4109648378" sldId="261"/>
            <ac:grpSpMk id="70" creationId="{CFA6FD76-BF8C-02C4-A90C-E6F8F453D690}"/>
          </ac:grpSpMkLst>
        </pc:grpChg>
        <pc:grpChg chg="del mod">
          <ac:chgData name="Lina Marcela Benítez Fuentes" userId="126fd1ad-69bf-4ade-9848-f6326ff419e4" providerId="ADAL" clId="{CAEAC8D4-CE56-45AC-BCDE-9DBF5564D19D}" dt="2022-06-10T23:26:28.784" v="2931"/>
          <ac:grpSpMkLst>
            <pc:docMk/>
            <pc:sldMk cId="4109648378" sldId="261"/>
            <ac:grpSpMk id="71" creationId="{6A9F9679-37DA-F523-6DBA-43F2D8946474}"/>
          </ac:grpSpMkLst>
        </pc:grpChg>
        <pc:grpChg chg="del mod">
          <ac:chgData name="Lina Marcela Benítez Fuentes" userId="126fd1ad-69bf-4ade-9848-f6326ff419e4" providerId="ADAL" clId="{CAEAC8D4-CE56-45AC-BCDE-9DBF5564D19D}" dt="2022-06-10T23:26:06.409" v="2912"/>
          <ac:grpSpMkLst>
            <pc:docMk/>
            <pc:sldMk cId="4109648378" sldId="261"/>
            <ac:grpSpMk id="77" creationId="{D2D2B641-3911-609F-033C-A0737903F707}"/>
          </ac:grpSpMkLst>
        </pc:grpChg>
        <pc:grpChg chg="del mod">
          <ac:chgData name="Lina Marcela Benítez Fuentes" userId="126fd1ad-69bf-4ade-9848-f6326ff419e4" providerId="ADAL" clId="{CAEAC8D4-CE56-45AC-BCDE-9DBF5564D19D}" dt="2022-06-10T23:26:28.785" v="2935"/>
          <ac:grpSpMkLst>
            <pc:docMk/>
            <pc:sldMk cId="4109648378" sldId="261"/>
            <ac:grpSpMk id="87" creationId="{ED3C84B5-C8B1-0522-6026-F431B1F9D345}"/>
          </ac:grpSpMkLst>
        </pc:grpChg>
        <pc:grpChg chg="del mod">
          <ac:chgData name="Lina Marcela Benítez Fuentes" userId="126fd1ad-69bf-4ade-9848-f6326ff419e4" providerId="ADAL" clId="{CAEAC8D4-CE56-45AC-BCDE-9DBF5564D19D}" dt="2022-06-10T23:26:37.798" v="2948"/>
          <ac:grpSpMkLst>
            <pc:docMk/>
            <pc:sldMk cId="4109648378" sldId="261"/>
            <ac:grpSpMk id="90" creationId="{141FABC4-C33D-0E3E-2420-C9B3ABC7FD15}"/>
          </ac:grpSpMkLst>
        </pc:grpChg>
        <pc:grpChg chg="del mod">
          <ac:chgData name="Lina Marcela Benítez Fuentes" userId="126fd1ad-69bf-4ade-9848-f6326ff419e4" providerId="ADAL" clId="{CAEAC8D4-CE56-45AC-BCDE-9DBF5564D19D}" dt="2022-06-10T23:26:45.588" v="2965"/>
          <ac:grpSpMkLst>
            <pc:docMk/>
            <pc:sldMk cId="4109648378" sldId="261"/>
            <ac:grpSpMk id="98" creationId="{BAB2B980-D307-B0A9-00B6-44E9FD5E5598}"/>
          </ac:grpSpMkLst>
        </pc:grpChg>
        <pc:grpChg chg="del mod">
          <ac:chgData name="Lina Marcela Benítez Fuentes" userId="126fd1ad-69bf-4ade-9848-f6326ff419e4" providerId="ADAL" clId="{CAEAC8D4-CE56-45AC-BCDE-9DBF5564D19D}" dt="2022-06-10T23:27:08.063" v="2971"/>
          <ac:grpSpMkLst>
            <pc:docMk/>
            <pc:sldMk cId="4109648378" sldId="261"/>
            <ac:grpSpMk id="115" creationId="{5A7A2C08-1CD4-853C-9620-AFB538C446D1}"/>
          </ac:grpSpMkLst>
        </pc:grpChg>
        <pc:grpChg chg="del mod">
          <ac:chgData name="Lina Marcela Benítez Fuentes" userId="126fd1ad-69bf-4ade-9848-f6326ff419e4" providerId="ADAL" clId="{CAEAC8D4-CE56-45AC-BCDE-9DBF5564D19D}" dt="2022-06-10T23:27:10.080" v="2974"/>
          <ac:grpSpMkLst>
            <pc:docMk/>
            <pc:sldMk cId="4109648378" sldId="261"/>
            <ac:grpSpMk id="121" creationId="{A792A602-3871-8EBC-B82A-C3174D52B119}"/>
          </ac:grpSpMkLst>
        </pc:grpChg>
        <pc:grpChg chg="mod">
          <ac:chgData name="Lina Marcela Benítez Fuentes" userId="126fd1ad-69bf-4ade-9848-f6326ff419e4" providerId="ADAL" clId="{CAEAC8D4-CE56-45AC-BCDE-9DBF5564D19D}" dt="2022-06-10T23:27:10.080" v="2974"/>
          <ac:grpSpMkLst>
            <pc:docMk/>
            <pc:sldMk cId="4109648378" sldId="261"/>
            <ac:grpSpMk id="124" creationId="{F1DF918E-26BE-BC04-0037-638192F4F8A9}"/>
          </ac:grpSpMkLst>
        </pc:grpChg>
        <pc:grpChg chg="mod">
          <ac:chgData name="Lina Marcela Benítez Fuentes" userId="126fd1ad-69bf-4ade-9848-f6326ff419e4" providerId="ADAL" clId="{CAEAC8D4-CE56-45AC-BCDE-9DBF5564D19D}" dt="2022-06-10T23:27:54.613" v="2977"/>
          <ac:grpSpMkLst>
            <pc:docMk/>
            <pc:sldMk cId="4109648378" sldId="261"/>
            <ac:grpSpMk id="127" creationId="{02905DF4-9E22-862C-C1C4-4D457851F8EC}"/>
          </ac:grpSpMkLst>
        </pc:grp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2" creationId="{9905D7C4-FB0D-9A2B-6C22-44739F49776D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5" creationId="{81CC6D80-E0B7-5A0C-4DA3-380B9FC1E0A5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6" creationId="{3BEDC267-D759-AE1E-9776-C2BC3C20B878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7" creationId="{972E3AB0-5EA3-25DB-5545-C402795DC403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8" creationId="{DA8BD5B1-52D5-0611-7EDB-CCA307BA9FA8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9" creationId="{5DDEB0DC-9FB5-EEB0-3A54-55873999D8CC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10" creationId="{17376DF6-391C-859F-7904-EE32C93A9F3C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11" creationId="{48DD3CC5-B7E4-EA7A-34B2-EAB192B71A3E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12" creationId="{1ECCB395-199F-20D6-617A-1692380B2466}"/>
          </ac:inkMkLst>
        </pc:inkChg>
        <pc:inkChg chg="add mod">
          <ac:chgData name="Lina Marcela Benítez Fuentes" userId="126fd1ad-69bf-4ade-9848-f6326ff419e4" providerId="ADAL" clId="{CAEAC8D4-CE56-45AC-BCDE-9DBF5564D19D}" dt="2022-06-11T01:04:29.623" v="3394"/>
          <ac:inkMkLst>
            <pc:docMk/>
            <pc:sldMk cId="4109648378" sldId="261"/>
            <ac:inkMk id="13" creationId="{7DE1AB93-A7D0-F30E-5F6A-CCF88E0FBF00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14" creationId="{B753FCA6-E24B-DF44-5BAD-EFF4B300DAE0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15" creationId="{E0305A12-5E32-483E-168B-B4B8FDE599BD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16" creationId="{3C53DC00-9A47-7F4A-2CEA-A29CBFDF1317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17" creationId="{1C19057C-432A-BA8E-A68D-BF6B77A04B45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18" creationId="{BBAB4DBD-7CE4-29EA-D71E-2C50BA74A900}"/>
          </ac:inkMkLst>
        </pc:inkChg>
        <pc:inkChg chg="add mod">
          <ac:chgData name="Lina Marcela Benítez Fuentes" userId="126fd1ad-69bf-4ade-9848-f6326ff419e4" providerId="ADAL" clId="{CAEAC8D4-CE56-45AC-BCDE-9DBF5564D19D}" dt="2022-06-11T01:04:29.623" v="3394"/>
          <ac:inkMkLst>
            <pc:docMk/>
            <pc:sldMk cId="4109648378" sldId="261"/>
            <ac:inkMk id="19" creationId="{5491832E-EDE4-145A-FCF8-913C1B4BACCF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21" creationId="{95947EC6-11C1-32F7-A618-2FDDEB8D7C44}"/>
          </ac:inkMkLst>
        </pc:inkChg>
        <pc:inkChg chg="add">
          <ac:chgData name="Lina Marcela Benítez Fuentes" userId="126fd1ad-69bf-4ade-9848-f6326ff419e4" providerId="ADAL" clId="{CAEAC8D4-CE56-45AC-BCDE-9DBF5564D19D}" dt="2022-06-11T01:04:32.094" v="3395" actId="9405"/>
          <ac:inkMkLst>
            <pc:docMk/>
            <pc:sldMk cId="4109648378" sldId="261"/>
            <ac:inkMk id="22" creationId="{5E4A814A-0B8E-EA88-1332-01A39EA74C58}"/>
          </ac:inkMkLst>
        </pc:inkChg>
        <pc:inkChg chg="add del mod">
          <ac:chgData name="Lina Marcela Benítez Fuentes" userId="126fd1ad-69bf-4ade-9848-f6326ff419e4" providerId="ADAL" clId="{CAEAC8D4-CE56-45AC-BCDE-9DBF5564D19D}" dt="2022-06-11T00:28:42.011" v="3391" actId="478"/>
          <ac:inkMkLst>
            <pc:docMk/>
            <pc:sldMk cId="4109648378" sldId="261"/>
            <ac:inkMk id="23" creationId="{541101D6-C7E8-07A7-6649-D526762EA067}"/>
          </ac:inkMkLst>
        </pc:inkChg>
        <pc:inkChg chg="add mod">
          <ac:chgData name="Lina Marcela Benítez Fuentes" userId="126fd1ad-69bf-4ade-9848-f6326ff419e4" providerId="ADAL" clId="{CAEAC8D4-CE56-45AC-BCDE-9DBF5564D19D}" dt="2022-06-10T23:23:16.741" v="2856"/>
          <ac:inkMkLst>
            <pc:docMk/>
            <pc:sldMk cId="4109648378" sldId="261"/>
            <ac:inkMk id="25" creationId="{F331DFD9-9F30-2E0F-99FC-73BBF87291D7}"/>
          </ac:inkMkLst>
        </pc:inkChg>
        <pc:inkChg chg="add mod">
          <ac:chgData name="Lina Marcela Benítez Fuentes" userId="126fd1ad-69bf-4ade-9848-f6326ff419e4" providerId="ADAL" clId="{CAEAC8D4-CE56-45AC-BCDE-9DBF5564D19D}" dt="2022-06-10T23:23:16.741" v="2856"/>
          <ac:inkMkLst>
            <pc:docMk/>
            <pc:sldMk cId="4109648378" sldId="261"/>
            <ac:inkMk id="26" creationId="{B114E0DA-DF8F-DDC2-CEE7-C15FB37D3ABB}"/>
          </ac:inkMkLst>
        </pc:inkChg>
        <pc:inkChg chg="add mod">
          <ac:chgData name="Lina Marcela Benítez Fuentes" userId="126fd1ad-69bf-4ade-9848-f6326ff419e4" providerId="ADAL" clId="{CAEAC8D4-CE56-45AC-BCDE-9DBF5564D19D}" dt="2022-06-10T23:23:16.741" v="2856"/>
          <ac:inkMkLst>
            <pc:docMk/>
            <pc:sldMk cId="4109648378" sldId="261"/>
            <ac:inkMk id="27" creationId="{B3E8DE7D-8BA5-59CD-A031-DFD6BA102BE7}"/>
          </ac:inkMkLst>
        </pc:inkChg>
        <pc:inkChg chg="add mod">
          <ac:chgData name="Lina Marcela Benítez Fuentes" userId="126fd1ad-69bf-4ade-9848-f6326ff419e4" providerId="ADAL" clId="{CAEAC8D4-CE56-45AC-BCDE-9DBF5564D19D}" dt="2022-06-10T23:23:56.066" v="2867"/>
          <ac:inkMkLst>
            <pc:docMk/>
            <pc:sldMk cId="4109648378" sldId="261"/>
            <ac:inkMk id="29" creationId="{F84280EE-29EF-29F2-457B-91A1FDD037F2}"/>
          </ac:inkMkLst>
        </pc:inkChg>
        <pc:inkChg chg="add mod">
          <ac:chgData name="Lina Marcela Benítez Fuentes" userId="126fd1ad-69bf-4ade-9848-f6326ff419e4" providerId="ADAL" clId="{CAEAC8D4-CE56-45AC-BCDE-9DBF5564D19D}" dt="2022-06-10T23:23:56.066" v="2867"/>
          <ac:inkMkLst>
            <pc:docMk/>
            <pc:sldMk cId="4109648378" sldId="261"/>
            <ac:inkMk id="30" creationId="{19A2B3DC-25D6-0504-1EED-1897D0628112}"/>
          </ac:inkMkLst>
        </pc:inkChg>
        <pc:inkChg chg="add mod">
          <ac:chgData name="Lina Marcela Benítez Fuentes" userId="126fd1ad-69bf-4ade-9848-f6326ff419e4" providerId="ADAL" clId="{CAEAC8D4-CE56-45AC-BCDE-9DBF5564D19D}" dt="2022-06-10T23:23:56.066" v="2867"/>
          <ac:inkMkLst>
            <pc:docMk/>
            <pc:sldMk cId="4109648378" sldId="261"/>
            <ac:inkMk id="32" creationId="{7F69DB64-ADAD-4B99-0F2C-72490F8935C4}"/>
          </ac:inkMkLst>
        </pc:inkChg>
        <pc:inkChg chg="add mod">
          <ac:chgData name="Lina Marcela Benítez Fuentes" userId="126fd1ad-69bf-4ade-9848-f6326ff419e4" providerId="ADAL" clId="{CAEAC8D4-CE56-45AC-BCDE-9DBF5564D19D}" dt="2022-06-10T23:23:56.066" v="2867"/>
          <ac:inkMkLst>
            <pc:docMk/>
            <pc:sldMk cId="4109648378" sldId="261"/>
            <ac:inkMk id="33" creationId="{2A76A90D-BA38-D871-C853-24FD77A8D505}"/>
          </ac:inkMkLst>
        </pc:inkChg>
        <pc:inkChg chg="add mod">
          <ac:chgData name="Lina Marcela Benítez Fuentes" userId="126fd1ad-69bf-4ade-9848-f6326ff419e4" providerId="ADAL" clId="{CAEAC8D4-CE56-45AC-BCDE-9DBF5564D19D}" dt="2022-06-10T23:23:56.066" v="2867"/>
          <ac:inkMkLst>
            <pc:docMk/>
            <pc:sldMk cId="4109648378" sldId="261"/>
            <ac:inkMk id="34" creationId="{2B8D7A53-868E-C117-548F-E7D35BAF7438}"/>
          </ac:inkMkLst>
        </pc:inkChg>
        <pc:inkChg chg="add mod">
          <ac:chgData name="Lina Marcela Benítez Fuentes" userId="126fd1ad-69bf-4ade-9848-f6326ff419e4" providerId="ADAL" clId="{CAEAC8D4-CE56-45AC-BCDE-9DBF5564D19D}" dt="2022-06-10T23:23:56.066" v="2867"/>
          <ac:inkMkLst>
            <pc:docMk/>
            <pc:sldMk cId="4109648378" sldId="261"/>
            <ac:inkMk id="36" creationId="{0A2D99E3-D48F-8CAF-FE39-1DE753FDC4B2}"/>
          </ac:inkMkLst>
        </pc:inkChg>
        <pc:inkChg chg="add mod">
          <ac:chgData name="Lina Marcela Benítez Fuentes" userId="126fd1ad-69bf-4ade-9848-f6326ff419e4" providerId="ADAL" clId="{CAEAC8D4-CE56-45AC-BCDE-9DBF5564D19D}" dt="2022-06-10T23:23:56.066" v="2867"/>
          <ac:inkMkLst>
            <pc:docMk/>
            <pc:sldMk cId="4109648378" sldId="261"/>
            <ac:inkMk id="37" creationId="{32D4CC1C-EC6D-CD41-6F9E-EDC32B4D1A15}"/>
          </ac:inkMkLst>
        </pc:inkChg>
        <pc:inkChg chg="add mod">
          <ac:chgData name="Lina Marcela Benítez Fuentes" userId="126fd1ad-69bf-4ade-9848-f6326ff419e4" providerId="ADAL" clId="{CAEAC8D4-CE56-45AC-BCDE-9DBF5564D19D}" dt="2022-06-10T23:23:56.066" v="2867"/>
          <ac:inkMkLst>
            <pc:docMk/>
            <pc:sldMk cId="4109648378" sldId="261"/>
            <ac:inkMk id="39" creationId="{21638898-4CF9-F8D6-A165-1F2BDC98BD60}"/>
          </ac:inkMkLst>
        </pc:inkChg>
        <pc:inkChg chg="add mod">
          <ac:chgData name="Lina Marcela Benítez Fuentes" userId="126fd1ad-69bf-4ade-9848-f6326ff419e4" providerId="ADAL" clId="{CAEAC8D4-CE56-45AC-BCDE-9DBF5564D19D}" dt="2022-06-10T23:24:18.497" v="2883"/>
          <ac:inkMkLst>
            <pc:docMk/>
            <pc:sldMk cId="4109648378" sldId="261"/>
            <ac:inkMk id="41" creationId="{259E7978-DCE4-D7C6-5F30-AE2FEA3E4D24}"/>
          </ac:inkMkLst>
        </pc:inkChg>
        <pc:inkChg chg="add mod">
          <ac:chgData name="Lina Marcela Benítez Fuentes" userId="126fd1ad-69bf-4ade-9848-f6326ff419e4" providerId="ADAL" clId="{CAEAC8D4-CE56-45AC-BCDE-9DBF5564D19D}" dt="2022-06-10T23:24:18.497" v="2883"/>
          <ac:inkMkLst>
            <pc:docMk/>
            <pc:sldMk cId="4109648378" sldId="261"/>
            <ac:inkMk id="42" creationId="{4F8B84BA-06CF-D6D7-68D1-CF73D88F3EEC}"/>
          </ac:inkMkLst>
        </pc:inkChg>
        <pc:inkChg chg="add mod">
          <ac:chgData name="Lina Marcela Benítez Fuentes" userId="126fd1ad-69bf-4ade-9848-f6326ff419e4" providerId="ADAL" clId="{CAEAC8D4-CE56-45AC-BCDE-9DBF5564D19D}" dt="2022-06-10T23:24:18.497" v="2883"/>
          <ac:inkMkLst>
            <pc:docMk/>
            <pc:sldMk cId="4109648378" sldId="261"/>
            <ac:inkMk id="43" creationId="{1DCFD074-FA95-B159-A298-F4D5FB7EC393}"/>
          </ac:inkMkLst>
        </pc:inkChg>
        <pc:inkChg chg="add mod">
          <ac:chgData name="Lina Marcela Benítez Fuentes" userId="126fd1ad-69bf-4ade-9848-f6326ff419e4" providerId="ADAL" clId="{CAEAC8D4-CE56-45AC-BCDE-9DBF5564D19D}" dt="2022-06-10T23:24:15.791" v="2880"/>
          <ac:inkMkLst>
            <pc:docMk/>
            <pc:sldMk cId="4109648378" sldId="261"/>
            <ac:inkMk id="45" creationId="{4662F5CB-6A02-1474-0B10-7FB2430CCC8A}"/>
          </ac:inkMkLst>
        </pc:inkChg>
        <pc:inkChg chg="add mod">
          <ac:chgData name="Lina Marcela Benítez Fuentes" userId="126fd1ad-69bf-4ade-9848-f6326ff419e4" providerId="ADAL" clId="{CAEAC8D4-CE56-45AC-BCDE-9DBF5564D19D}" dt="2022-06-10T23:24:12.810" v="2878"/>
          <ac:inkMkLst>
            <pc:docMk/>
            <pc:sldMk cId="4109648378" sldId="261"/>
            <ac:inkMk id="46" creationId="{0ABCAF42-3954-44DD-BBC1-C6F10299E8F0}"/>
          </ac:inkMkLst>
        </pc:inkChg>
        <pc:inkChg chg="add mod">
          <ac:chgData name="Lina Marcela Benítez Fuentes" userId="126fd1ad-69bf-4ade-9848-f6326ff419e4" providerId="ADAL" clId="{CAEAC8D4-CE56-45AC-BCDE-9DBF5564D19D}" dt="2022-06-10T23:24:12.810" v="2878"/>
          <ac:inkMkLst>
            <pc:docMk/>
            <pc:sldMk cId="4109648378" sldId="261"/>
            <ac:inkMk id="47" creationId="{358F7545-42FE-C312-377A-4AD79B353167}"/>
          </ac:inkMkLst>
        </pc:inkChg>
        <pc:inkChg chg="add mod">
          <ac:chgData name="Lina Marcela Benítez Fuentes" userId="126fd1ad-69bf-4ade-9848-f6326ff419e4" providerId="ADAL" clId="{CAEAC8D4-CE56-45AC-BCDE-9DBF5564D19D}" dt="2022-06-10T23:24:12.810" v="2878"/>
          <ac:inkMkLst>
            <pc:docMk/>
            <pc:sldMk cId="4109648378" sldId="261"/>
            <ac:inkMk id="48" creationId="{2B678C47-7547-46DE-B328-5B4B46EFE9F1}"/>
          </ac:inkMkLst>
        </pc:inkChg>
        <pc:inkChg chg="add mod">
          <ac:chgData name="Lina Marcela Benítez Fuentes" userId="126fd1ad-69bf-4ade-9848-f6326ff419e4" providerId="ADAL" clId="{CAEAC8D4-CE56-45AC-BCDE-9DBF5564D19D}" dt="2022-06-10T23:24:12.810" v="2878"/>
          <ac:inkMkLst>
            <pc:docMk/>
            <pc:sldMk cId="4109648378" sldId="261"/>
            <ac:inkMk id="49" creationId="{2B584621-02E6-F443-45CC-517CE7B4997E}"/>
          </ac:inkMkLst>
        </pc:inkChg>
        <pc:inkChg chg="add mod">
          <ac:chgData name="Lina Marcela Benítez Fuentes" userId="126fd1ad-69bf-4ade-9848-f6326ff419e4" providerId="ADAL" clId="{CAEAC8D4-CE56-45AC-BCDE-9DBF5564D19D}" dt="2022-06-10T23:24:12.810" v="2878"/>
          <ac:inkMkLst>
            <pc:docMk/>
            <pc:sldMk cId="4109648378" sldId="261"/>
            <ac:inkMk id="50" creationId="{893D74A6-9860-5BE4-3072-7123F4FBE68A}"/>
          </ac:inkMkLst>
        </pc:inkChg>
        <pc:inkChg chg="add mod">
          <ac:chgData name="Lina Marcela Benítez Fuentes" userId="126fd1ad-69bf-4ade-9848-f6326ff419e4" providerId="ADAL" clId="{CAEAC8D4-CE56-45AC-BCDE-9DBF5564D19D}" dt="2022-06-10T23:24:18.497" v="2883"/>
          <ac:inkMkLst>
            <pc:docMk/>
            <pc:sldMk cId="4109648378" sldId="261"/>
            <ac:inkMk id="53" creationId="{5A3DBD27-49AA-47A8-D94A-7DE24742A6BB}"/>
          </ac:inkMkLst>
        </pc:inkChg>
        <pc:inkChg chg="add mod">
          <ac:chgData name="Lina Marcela Benítez Fuentes" userId="126fd1ad-69bf-4ade-9848-f6326ff419e4" providerId="ADAL" clId="{CAEAC8D4-CE56-45AC-BCDE-9DBF5564D19D}" dt="2022-06-10T23:24:18.497" v="2883"/>
          <ac:inkMkLst>
            <pc:docMk/>
            <pc:sldMk cId="4109648378" sldId="261"/>
            <ac:inkMk id="55" creationId="{F2FE98AB-1360-8A88-E656-7FC72BDB9C0C}"/>
          </ac:inkMkLst>
        </pc:inkChg>
        <pc:inkChg chg="add mod">
          <ac:chgData name="Lina Marcela Benítez Fuentes" userId="126fd1ad-69bf-4ade-9848-f6326ff419e4" providerId="ADAL" clId="{CAEAC8D4-CE56-45AC-BCDE-9DBF5564D19D}" dt="2022-06-10T23:24:18.497" v="2883"/>
          <ac:inkMkLst>
            <pc:docMk/>
            <pc:sldMk cId="4109648378" sldId="261"/>
            <ac:inkMk id="56" creationId="{5CC7CF0E-877A-CE1C-15FB-C35729459828}"/>
          </ac:inkMkLst>
        </pc:inkChg>
        <pc:inkChg chg="add">
          <ac:chgData name="Lina Marcela Benítez Fuentes" userId="126fd1ad-69bf-4ade-9848-f6326ff419e4" providerId="ADAL" clId="{CAEAC8D4-CE56-45AC-BCDE-9DBF5564D19D}" dt="2022-06-10T23:24:56.234" v="2884" actId="9405"/>
          <ac:inkMkLst>
            <pc:docMk/>
            <pc:sldMk cId="4109648378" sldId="261"/>
            <ac:inkMk id="58" creationId="{0E2B78CA-DEB6-323C-82BE-FBB281AA20A0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6" v="2937"/>
          <ac:inkMkLst>
            <pc:docMk/>
            <pc:sldMk cId="4109648378" sldId="261"/>
            <ac:inkMk id="59" creationId="{BA302C08-1BA7-D724-A9F7-E9187264FE62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2" v="2927"/>
          <ac:inkMkLst>
            <pc:docMk/>
            <pc:sldMk cId="4109648378" sldId="261"/>
            <ac:inkMk id="60" creationId="{786357FC-7C9D-A153-290D-58C7AFCFF458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7" v="2920"/>
          <ac:inkMkLst>
            <pc:docMk/>
            <pc:sldMk cId="4109648378" sldId="261"/>
            <ac:inkMk id="61" creationId="{D0F7F0EC-5356-5636-47B1-AE3BFC56FEBF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4" v="2931"/>
          <ac:inkMkLst>
            <pc:docMk/>
            <pc:sldMk cId="4109648378" sldId="261"/>
            <ac:inkMk id="62" creationId="{E91347D8-4555-D0E8-E026-DB863E63BF04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3" v="2928"/>
          <ac:inkMkLst>
            <pc:docMk/>
            <pc:sldMk cId="4109648378" sldId="261"/>
            <ac:inkMk id="63" creationId="{B28A5E7D-6590-80A2-84A8-D9B1CBE60096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3" v="2929"/>
          <ac:inkMkLst>
            <pc:docMk/>
            <pc:sldMk cId="4109648378" sldId="261"/>
            <ac:inkMk id="64" creationId="{CDBB5E4C-E7F7-31B0-34D4-CFE16B3DEC02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3" v="2916"/>
          <ac:inkMkLst>
            <pc:docMk/>
            <pc:sldMk cId="4109648378" sldId="261"/>
            <ac:inkMk id="65" creationId="{3C0D5059-7B09-48CD-205E-235842E7ACE1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5" v="2918"/>
          <ac:inkMkLst>
            <pc:docMk/>
            <pc:sldMk cId="4109648378" sldId="261"/>
            <ac:inkMk id="66" creationId="{AA57BA69-135D-DD39-3BD7-D451047827F2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4" v="2917"/>
          <ac:inkMkLst>
            <pc:docMk/>
            <pc:sldMk cId="4109648378" sldId="261"/>
            <ac:inkMk id="67" creationId="{22EE3478-3137-BDE1-522F-2BEAE4B3A239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4" v="2932"/>
          <ac:inkMkLst>
            <pc:docMk/>
            <pc:sldMk cId="4109648378" sldId="261"/>
            <ac:inkMk id="68" creationId="{EBB7B185-FE58-51CE-DF7C-0960E8C19E79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9" v="2922"/>
          <ac:inkMkLst>
            <pc:docMk/>
            <pc:sldMk cId="4109648378" sldId="261"/>
            <ac:inkMk id="69" creationId="{26E59CF3-4D62-2E53-9F8E-58DF3ABD3A03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9" v="2923"/>
          <ac:inkMkLst>
            <pc:docMk/>
            <pc:sldMk cId="4109648378" sldId="261"/>
            <ac:inkMk id="72" creationId="{6C410581-FB33-8A13-D7AD-7339AB197D1C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0" v="2913"/>
          <ac:inkMkLst>
            <pc:docMk/>
            <pc:sldMk cId="4109648378" sldId="261"/>
            <ac:inkMk id="73" creationId="{1E133ABE-93B9-9EFC-1411-779BEAE3A588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0" v="2924"/>
          <ac:inkMkLst>
            <pc:docMk/>
            <pc:sldMk cId="4109648378" sldId="261"/>
            <ac:inkMk id="74" creationId="{48F5AB45-7AB7-6BF1-509E-851679281EA3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1" v="2925"/>
          <ac:inkMkLst>
            <pc:docMk/>
            <pc:sldMk cId="4109648378" sldId="261"/>
            <ac:inkMk id="75" creationId="{BE62648F-01FC-11EF-ECAD-9021BA877026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7" v="2919"/>
          <ac:inkMkLst>
            <pc:docMk/>
            <pc:sldMk cId="4109648378" sldId="261"/>
            <ac:inkMk id="76" creationId="{36A7993D-15D9-F429-18D6-1BAC040DA8ED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5" v="2936"/>
          <ac:inkMkLst>
            <pc:docMk/>
            <pc:sldMk cId="4109648378" sldId="261"/>
            <ac:inkMk id="78" creationId="{38BA2943-2FC6-C05B-1740-C8AB5DFADD2E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1" v="2926"/>
          <ac:inkMkLst>
            <pc:docMk/>
            <pc:sldMk cId="4109648378" sldId="261"/>
            <ac:inkMk id="79" creationId="{89679A96-8F5B-60AB-6793-F823C01BAB40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2" v="2915"/>
          <ac:inkMkLst>
            <pc:docMk/>
            <pc:sldMk cId="4109648378" sldId="261"/>
            <ac:inkMk id="80" creationId="{DF7FDB0B-C0A5-CC87-CD9D-56ABCF62A91D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8" v="2921"/>
          <ac:inkMkLst>
            <pc:docMk/>
            <pc:sldMk cId="4109648378" sldId="261"/>
            <ac:inkMk id="81" creationId="{5162EC7F-59A1-FF8C-AF81-DBE9E5150BDC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4" v="2933"/>
          <ac:inkMkLst>
            <pc:docMk/>
            <pc:sldMk cId="4109648378" sldId="261"/>
            <ac:inkMk id="82" creationId="{4E9DF2FA-753A-437F-36AC-4CF4C3255936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5" v="2935"/>
          <ac:inkMkLst>
            <pc:docMk/>
            <pc:sldMk cId="4109648378" sldId="261"/>
            <ac:inkMk id="83" creationId="{9989F19E-B50C-F497-9224-229C352314B3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3" v="2930"/>
          <ac:inkMkLst>
            <pc:docMk/>
            <pc:sldMk cId="4109648378" sldId="261"/>
            <ac:inkMk id="84" creationId="{BEE832D9-9C6B-558D-5229-287A94C8D5CC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71" v="2914"/>
          <ac:inkMkLst>
            <pc:docMk/>
            <pc:sldMk cId="4109648378" sldId="261"/>
            <ac:inkMk id="85" creationId="{6B8F51DC-6B3C-F65B-2F82-9527B90D102E}"/>
          </ac:inkMkLst>
        </pc:inkChg>
        <pc:inkChg chg="add del mod">
          <ac:chgData name="Lina Marcela Benítez Fuentes" userId="126fd1ad-69bf-4ade-9848-f6326ff419e4" providerId="ADAL" clId="{CAEAC8D4-CE56-45AC-BCDE-9DBF5564D19D}" dt="2022-06-10T23:26:28.785" v="2934"/>
          <ac:inkMkLst>
            <pc:docMk/>
            <pc:sldMk cId="4109648378" sldId="261"/>
            <ac:inkMk id="86" creationId="{C1A57932-B1DF-EE6A-A4AA-6C9B465138A9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88" creationId="{657F6CE1-7BE8-EF75-D956-7E3E3FFF2F21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89" creationId="{69D211F3-6676-916E-F13F-6F7EB15A9727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91" creationId="{E97885F5-D673-00D7-4DAC-390A3A0F5AD2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92" creationId="{0ED51EFA-CED9-EA6A-1F37-D5836024A18A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93" creationId="{3737932A-5CC9-0E5F-3E22-6DB60C9DD7B5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94" creationId="{0D670962-41B5-5E18-B6D8-0AF16FC1AD43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95" creationId="{F2175A27-4971-3566-FFDE-DE6560CC8349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96" creationId="{1A49C2E0-055B-2D56-ABA6-A39D919465F3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97" creationId="{CC4EA8F6-C7F6-933E-18E4-1A45B30D085B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99" creationId="{59B50765-A3D0-A4E9-E3F5-24A22DBE74C2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0" creationId="{6ED91D8A-AD7E-F105-31AD-4898FDBC77CD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1" creationId="{9C023026-F335-A45C-583F-B0BE43DC37DC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2" creationId="{EF9E4862-2D94-5684-B8DA-56A308340CC3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3" creationId="{C452AB5E-DA8F-1FDF-688D-ECBDE7C7507C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4" creationId="{2AD1B83D-1E85-BFF6-30A8-A0933FB9999D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5" creationId="{A41D533E-C4A9-CA54-F5CE-215340A58CA7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6" creationId="{0DBFCB48-974A-0E56-15B2-9A61BC26E7FC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7" creationId="{46CF5F07-9537-76F3-E845-7C39ABA12FF3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8" creationId="{D9F3A427-0DC5-A216-0B58-1FE0DA127A00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09" creationId="{696796CC-0679-F956-EAEE-028914543535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10" creationId="{0F9D4AC3-93CF-D426-FD09-8CEDF1A30EFB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11" creationId="{7E2A4DED-E290-EBB3-EE84-40BF46DB31BA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12" creationId="{738C23D4-8236-9E31-5323-8920FF3DE610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13" creationId="{9D7A6962-7964-C728-08AD-E5775431A97D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14" creationId="{C6902B04-A2C3-DEED-0EE1-2FBD30F09085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16" creationId="{E5DF2627-FE8B-2659-1F16-4176F7CE59B1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17" creationId="{79E13BE5-90F8-4B1D-BB20-9A47726DFDAA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18" creationId="{58726B84-4493-A322-1F3C-5F6FB1C455EB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19" creationId="{9B657E36-3E5B-CD1F-4482-90EE1AA9F127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20" creationId="{F3D86226-09A5-8F54-E891-2E558A4F48C7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22" creationId="{74F52DAC-23D4-4452-59D1-648D85B3DFA2}"/>
          </ac:inkMkLst>
        </pc:inkChg>
        <pc:inkChg chg="add mod">
          <ac:chgData name="Lina Marcela Benítez Fuentes" userId="126fd1ad-69bf-4ade-9848-f6326ff419e4" providerId="ADAL" clId="{CAEAC8D4-CE56-45AC-BCDE-9DBF5564D19D}" dt="2022-06-10T23:27:10.080" v="2974"/>
          <ac:inkMkLst>
            <pc:docMk/>
            <pc:sldMk cId="4109648378" sldId="261"/>
            <ac:inkMk id="123" creationId="{DFBEF399-CF74-D30C-DEAF-AFEB8CCF5A62}"/>
          </ac:inkMkLst>
        </pc:inkChg>
        <pc:inkChg chg="add">
          <ac:chgData name="Lina Marcela Benítez Fuentes" userId="126fd1ad-69bf-4ade-9848-f6326ff419e4" providerId="ADAL" clId="{CAEAC8D4-CE56-45AC-BCDE-9DBF5564D19D}" dt="2022-06-10T23:27:51.906" v="2975" actId="9405"/>
          <ac:inkMkLst>
            <pc:docMk/>
            <pc:sldMk cId="4109648378" sldId="261"/>
            <ac:inkMk id="125" creationId="{09698CE5-1C77-23D2-EF40-1EDE754B9A51}"/>
          </ac:inkMkLst>
        </pc:inkChg>
        <pc:inkChg chg="add mod">
          <ac:chgData name="Lina Marcela Benítez Fuentes" userId="126fd1ad-69bf-4ade-9848-f6326ff419e4" providerId="ADAL" clId="{CAEAC8D4-CE56-45AC-BCDE-9DBF5564D19D}" dt="2022-06-10T23:27:54.613" v="2977"/>
          <ac:inkMkLst>
            <pc:docMk/>
            <pc:sldMk cId="4109648378" sldId="261"/>
            <ac:inkMk id="126" creationId="{FCEB86F3-5BF5-0015-6F49-ECB6E2FE3C70}"/>
          </ac:inkMkLst>
        </pc:inkChg>
        <pc:inkChg chg="add">
          <ac:chgData name="Lina Marcela Benítez Fuentes" userId="126fd1ad-69bf-4ade-9848-f6326ff419e4" providerId="ADAL" clId="{CAEAC8D4-CE56-45AC-BCDE-9DBF5564D19D}" dt="2022-06-10T23:28:52.189" v="2978" actId="9405"/>
          <ac:inkMkLst>
            <pc:docMk/>
            <pc:sldMk cId="4109648378" sldId="261"/>
            <ac:inkMk id="128" creationId="{54DE3991-4517-6472-76D4-F98F679821DF}"/>
          </ac:inkMkLst>
        </pc:inkChg>
        <pc:inkChg chg="add">
          <ac:chgData name="Lina Marcela Benítez Fuentes" userId="126fd1ad-69bf-4ade-9848-f6326ff419e4" providerId="ADAL" clId="{CAEAC8D4-CE56-45AC-BCDE-9DBF5564D19D}" dt="2022-06-10T23:29:43.282" v="2979" actId="9405"/>
          <ac:inkMkLst>
            <pc:docMk/>
            <pc:sldMk cId="4109648378" sldId="261"/>
            <ac:inkMk id="129" creationId="{216C69EA-61D6-AB15-EDC1-B7B21722D3E1}"/>
          </ac:inkMkLst>
        </pc:inkChg>
        <pc:inkChg chg="add">
          <ac:chgData name="Lina Marcela Benítez Fuentes" userId="126fd1ad-69bf-4ade-9848-f6326ff419e4" providerId="ADAL" clId="{CAEAC8D4-CE56-45AC-BCDE-9DBF5564D19D}" dt="2022-06-10T23:29:57.603" v="2980" actId="9405"/>
          <ac:inkMkLst>
            <pc:docMk/>
            <pc:sldMk cId="4109648378" sldId="261"/>
            <ac:inkMk id="130" creationId="{C9332901-D13B-96D9-0E0B-7F9B1D13C900}"/>
          </ac:inkMkLst>
        </pc:inkChg>
      </pc:sldChg>
      <pc:sldChg chg="addSp delSp modSp mod ord">
        <pc:chgData name="Lina Marcela Benítez Fuentes" userId="126fd1ad-69bf-4ade-9848-f6326ff419e4" providerId="ADAL" clId="{CAEAC8D4-CE56-45AC-BCDE-9DBF5564D19D}" dt="2022-02-05T04:20:46.971" v="2578" actId="207"/>
        <pc:sldMkLst>
          <pc:docMk/>
          <pc:sldMk cId="1163796744" sldId="263"/>
        </pc:sldMkLst>
        <pc:spChg chg="mod">
          <ac:chgData name="Lina Marcela Benítez Fuentes" userId="126fd1ad-69bf-4ade-9848-f6326ff419e4" providerId="ADAL" clId="{CAEAC8D4-CE56-45AC-BCDE-9DBF5564D19D}" dt="2022-02-05T04:20:46.971" v="2578" actId="207"/>
          <ac:spMkLst>
            <pc:docMk/>
            <pc:sldMk cId="1163796744" sldId="263"/>
            <ac:spMk id="4" creationId="{D351D59A-E461-4175-9B78-1F2132B0A1DA}"/>
          </ac:spMkLst>
        </pc:spChg>
        <pc:spChg chg="del">
          <ac:chgData name="Lina Marcela Benítez Fuentes" userId="126fd1ad-69bf-4ade-9848-f6326ff419e4" providerId="ADAL" clId="{CAEAC8D4-CE56-45AC-BCDE-9DBF5564D19D}" dt="2022-02-05T02:22:46.773" v="778" actId="26606"/>
          <ac:spMkLst>
            <pc:docMk/>
            <pc:sldMk cId="1163796744" sldId="263"/>
            <ac:spMk id="36" creationId="{A254D376-7060-4491-9779-FC35E62F3F6F}"/>
          </ac:spMkLst>
        </pc:spChg>
        <pc:spChg chg="add">
          <ac:chgData name="Lina Marcela Benítez Fuentes" userId="126fd1ad-69bf-4ade-9848-f6326ff419e4" providerId="ADAL" clId="{CAEAC8D4-CE56-45AC-BCDE-9DBF5564D19D}" dt="2022-02-05T02:22:46.773" v="778" actId="26606"/>
          <ac:spMkLst>
            <pc:docMk/>
            <pc:sldMk cId="1163796744" sldId="263"/>
            <ac:spMk id="41" creationId="{A254D376-7060-4491-9779-FC35E62F3F6F}"/>
          </ac:spMkLst>
        </pc:spChg>
        <pc:picChg chg="add mod">
          <ac:chgData name="Lina Marcela Benítez Fuentes" userId="126fd1ad-69bf-4ade-9848-f6326ff419e4" providerId="ADAL" clId="{CAEAC8D4-CE56-45AC-BCDE-9DBF5564D19D}" dt="2022-02-05T02:22:46.773" v="778" actId="26606"/>
          <ac:picMkLst>
            <pc:docMk/>
            <pc:sldMk cId="1163796744" sldId="263"/>
            <ac:picMk id="3" creationId="{B7534A53-03D8-4B3C-A129-F93C996086D3}"/>
          </ac:picMkLst>
        </pc:picChg>
        <pc:picChg chg="del">
          <ac:chgData name="Lina Marcela Benítez Fuentes" userId="126fd1ad-69bf-4ade-9848-f6326ff419e4" providerId="ADAL" clId="{CAEAC8D4-CE56-45AC-BCDE-9DBF5564D19D}" dt="2022-02-05T02:21:13.551" v="774" actId="478"/>
          <ac:picMkLst>
            <pc:docMk/>
            <pc:sldMk cId="1163796744" sldId="263"/>
            <ac:picMk id="5" creationId="{7DFE10DC-22D3-496E-A56E-6EEDDE58D37F}"/>
          </ac:picMkLst>
        </pc:picChg>
      </pc:sldChg>
      <pc:sldChg chg="addSp delSp modSp mod">
        <pc:chgData name="Lina Marcela Benítez Fuentes" userId="126fd1ad-69bf-4ade-9848-f6326ff419e4" providerId="ADAL" clId="{CAEAC8D4-CE56-45AC-BCDE-9DBF5564D19D}" dt="2022-06-10T23:51:35.347" v="3157"/>
        <pc:sldMkLst>
          <pc:docMk/>
          <pc:sldMk cId="384027361" sldId="264"/>
        </pc:sldMkLst>
        <pc:spChg chg="mod">
          <ac:chgData name="Lina Marcela Benítez Fuentes" userId="126fd1ad-69bf-4ade-9848-f6326ff419e4" providerId="ADAL" clId="{CAEAC8D4-CE56-45AC-BCDE-9DBF5564D19D}" dt="2022-02-05T03:31:32.567" v="1352" actId="207"/>
          <ac:spMkLst>
            <pc:docMk/>
            <pc:sldMk cId="384027361" sldId="264"/>
            <ac:spMk id="4" creationId="{D351D59A-E461-4175-9B78-1F2132B0A1DA}"/>
          </ac:spMkLst>
        </pc:spChg>
        <pc:spChg chg="del">
          <ac:chgData name="Lina Marcela Benítez Fuentes" userId="126fd1ad-69bf-4ade-9848-f6326ff419e4" providerId="ADAL" clId="{CAEAC8D4-CE56-45AC-BCDE-9DBF5564D19D}" dt="2022-02-05T03:06:08" v="814" actId="26606"/>
          <ac:spMkLst>
            <pc:docMk/>
            <pc:sldMk cId="384027361" sldId="264"/>
            <ac:spMk id="41" creationId="{3B47FC9C-2ED3-4100-A4EF-E8CDFEE106C9}"/>
          </ac:spMkLst>
        </pc:spChg>
        <pc:spChg chg="add del">
          <ac:chgData name="Lina Marcela Benítez Fuentes" userId="126fd1ad-69bf-4ade-9848-f6326ff419e4" providerId="ADAL" clId="{CAEAC8D4-CE56-45AC-BCDE-9DBF5564D19D}" dt="2022-02-05T03:06:40.030" v="829" actId="26606"/>
          <ac:spMkLst>
            <pc:docMk/>
            <pc:sldMk cId="384027361" sldId="264"/>
            <ac:spMk id="46" creationId="{A254D376-7060-4491-9779-FC35E62F3F6F}"/>
          </ac:spMkLst>
        </pc:spChg>
        <pc:spChg chg="add">
          <ac:chgData name="Lina Marcela Benítez Fuentes" userId="126fd1ad-69bf-4ade-9848-f6326ff419e4" providerId="ADAL" clId="{CAEAC8D4-CE56-45AC-BCDE-9DBF5564D19D}" dt="2022-02-05T03:06:40.030" v="829" actId="26606"/>
          <ac:spMkLst>
            <pc:docMk/>
            <pc:sldMk cId="384027361" sldId="264"/>
            <ac:spMk id="51" creationId="{ECC07320-C2CA-4E29-8481-9D9E143C7788}"/>
          </ac:spMkLst>
        </pc:spChg>
        <pc:grpChg chg="del mod">
          <ac:chgData name="Lina Marcela Benítez Fuentes" userId="126fd1ad-69bf-4ade-9848-f6326ff419e4" providerId="ADAL" clId="{CAEAC8D4-CE56-45AC-BCDE-9DBF5564D19D}" dt="2022-06-10T23:45:47.380" v="3074"/>
          <ac:grpSpMkLst>
            <pc:docMk/>
            <pc:sldMk cId="384027361" sldId="264"/>
            <ac:grpSpMk id="7" creationId="{5514F7B5-C2C8-CF82-B886-3FC249D5F491}"/>
          </ac:grpSpMkLst>
        </pc:grpChg>
        <pc:grpChg chg="mod">
          <ac:chgData name="Lina Marcela Benítez Fuentes" userId="126fd1ad-69bf-4ade-9848-f6326ff419e4" providerId="ADAL" clId="{CAEAC8D4-CE56-45AC-BCDE-9DBF5564D19D}" dt="2022-06-10T23:45:47.380" v="3074"/>
          <ac:grpSpMkLst>
            <pc:docMk/>
            <pc:sldMk cId="384027361" sldId="264"/>
            <ac:grpSpMk id="21" creationId="{C2700930-DCFB-E926-CFEA-B119394A22C9}"/>
          </ac:grpSpMkLst>
        </pc:grpChg>
        <pc:grpChg chg="del mod">
          <ac:chgData name="Lina Marcela Benítez Fuentes" userId="126fd1ad-69bf-4ade-9848-f6326ff419e4" providerId="ADAL" clId="{CAEAC8D4-CE56-45AC-BCDE-9DBF5564D19D}" dt="2022-06-10T23:45:50.043" v="3076"/>
          <ac:grpSpMkLst>
            <pc:docMk/>
            <pc:sldMk cId="384027361" sldId="264"/>
            <ac:grpSpMk id="22" creationId="{B8FF2BFE-ED08-1B31-65D3-47E63F2FE6DE}"/>
          </ac:grpSpMkLst>
        </pc:grpChg>
        <pc:grpChg chg="del mod">
          <ac:chgData name="Lina Marcela Benítez Fuentes" userId="126fd1ad-69bf-4ade-9848-f6326ff419e4" providerId="ADAL" clId="{CAEAC8D4-CE56-45AC-BCDE-9DBF5564D19D}" dt="2022-06-10T23:49:27.211" v="3129"/>
          <ac:grpSpMkLst>
            <pc:docMk/>
            <pc:sldMk cId="384027361" sldId="264"/>
            <ac:grpSpMk id="24" creationId="{790EEC44-95C2-228C-9A34-4B9369580E17}"/>
          </ac:grpSpMkLst>
        </pc:grpChg>
        <pc:grpChg chg="mod">
          <ac:chgData name="Lina Marcela Benítez Fuentes" userId="126fd1ad-69bf-4ade-9848-f6326ff419e4" providerId="ADAL" clId="{CAEAC8D4-CE56-45AC-BCDE-9DBF5564D19D}" dt="2022-06-10T23:46:02.769" v="3085"/>
          <ac:grpSpMkLst>
            <pc:docMk/>
            <pc:sldMk cId="384027361" sldId="264"/>
            <ac:grpSpMk id="33" creationId="{08786DEE-90C2-3044-F9E6-B04E07B9D272}"/>
          </ac:grpSpMkLst>
        </pc:grpChg>
        <pc:grpChg chg="del mod">
          <ac:chgData name="Lina Marcela Benítez Fuentes" userId="126fd1ad-69bf-4ade-9848-f6326ff419e4" providerId="ADAL" clId="{CAEAC8D4-CE56-45AC-BCDE-9DBF5564D19D}" dt="2022-06-10T23:48:08.767" v="3092"/>
          <ac:grpSpMkLst>
            <pc:docMk/>
            <pc:sldMk cId="384027361" sldId="264"/>
            <ac:grpSpMk id="36" creationId="{9E04F4BC-B85D-A1C6-1E81-102003A74117}"/>
          </ac:grpSpMkLst>
        </pc:grpChg>
        <pc:grpChg chg="del mod">
          <ac:chgData name="Lina Marcela Benítez Fuentes" userId="126fd1ad-69bf-4ade-9848-f6326ff419e4" providerId="ADAL" clId="{CAEAC8D4-CE56-45AC-BCDE-9DBF5564D19D}" dt="2022-06-10T23:48:13.777" v="3096"/>
          <ac:grpSpMkLst>
            <pc:docMk/>
            <pc:sldMk cId="384027361" sldId="264"/>
            <ac:grpSpMk id="40" creationId="{3B868C50-AB24-FB39-145D-B65BB45C18C3}"/>
          </ac:grpSpMkLst>
        </pc:grpChg>
        <pc:grpChg chg="mod">
          <ac:chgData name="Lina Marcela Benítez Fuentes" userId="126fd1ad-69bf-4ade-9848-f6326ff419e4" providerId="ADAL" clId="{CAEAC8D4-CE56-45AC-BCDE-9DBF5564D19D}" dt="2022-06-10T23:48:22.537" v="3111"/>
          <ac:grpSpMkLst>
            <pc:docMk/>
            <pc:sldMk cId="384027361" sldId="264"/>
            <ac:grpSpMk id="54" creationId="{2BDA3BBB-CFC4-2EC9-2E67-9F8208EFBD67}"/>
          </ac:grpSpMkLst>
        </pc:grpChg>
        <pc:grpChg chg="mod">
          <ac:chgData name="Lina Marcela Benítez Fuentes" userId="126fd1ad-69bf-4ade-9848-f6326ff419e4" providerId="ADAL" clId="{CAEAC8D4-CE56-45AC-BCDE-9DBF5564D19D}" dt="2022-06-10T23:48:22.537" v="3111"/>
          <ac:grpSpMkLst>
            <pc:docMk/>
            <pc:sldMk cId="384027361" sldId="264"/>
            <ac:grpSpMk id="55" creationId="{B18769B7-A22B-5CB3-23A6-E7AB6FBF68E6}"/>
          </ac:grpSpMkLst>
        </pc:grpChg>
        <pc:grpChg chg="del mod">
          <ac:chgData name="Lina Marcela Benítez Fuentes" userId="126fd1ad-69bf-4ade-9848-f6326ff419e4" providerId="ADAL" clId="{CAEAC8D4-CE56-45AC-BCDE-9DBF5564D19D}" dt="2022-06-10T23:48:49.662" v="3127"/>
          <ac:grpSpMkLst>
            <pc:docMk/>
            <pc:sldMk cId="384027361" sldId="264"/>
            <ac:grpSpMk id="61" creationId="{CF5D2C57-775E-D2FB-09EE-27BA4740B665}"/>
          </ac:grpSpMkLst>
        </pc:grpChg>
        <pc:grpChg chg="del mod">
          <ac:chgData name="Lina Marcela Benítez Fuentes" userId="126fd1ad-69bf-4ade-9848-f6326ff419e4" providerId="ADAL" clId="{CAEAC8D4-CE56-45AC-BCDE-9DBF5564D19D}" dt="2022-06-10T23:48:49.662" v="3127"/>
          <ac:grpSpMkLst>
            <pc:docMk/>
            <pc:sldMk cId="384027361" sldId="264"/>
            <ac:grpSpMk id="69" creationId="{7C5A5BD3-40A4-0282-C87E-AD691BFB9919}"/>
          </ac:grpSpMkLst>
        </pc:grpChg>
        <pc:grpChg chg="mod">
          <ac:chgData name="Lina Marcela Benítez Fuentes" userId="126fd1ad-69bf-4ade-9848-f6326ff419e4" providerId="ADAL" clId="{CAEAC8D4-CE56-45AC-BCDE-9DBF5564D19D}" dt="2022-06-10T23:48:49.662" v="3127"/>
          <ac:grpSpMkLst>
            <pc:docMk/>
            <pc:sldMk cId="384027361" sldId="264"/>
            <ac:grpSpMk id="71" creationId="{65C48562-D98D-F49B-1178-CA52D1FECFD1}"/>
          </ac:grpSpMkLst>
        </pc:grpChg>
        <pc:grpChg chg="mod">
          <ac:chgData name="Lina Marcela Benítez Fuentes" userId="126fd1ad-69bf-4ade-9848-f6326ff419e4" providerId="ADAL" clId="{CAEAC8D4-CE56-45AC-BCDE-9DBF5564D19D}" dt="2022-06-10T23:49:27.211" v="3129"/>
          <ac:grpSpMkLst>
            <pc:docMk/>
            <pc:sldMk cId="384027361" sldId="264"/>
            <ac:grpSpMk id="73" creationId="{1CE03B73-77F7-80C9-D86B-8898F380B505}"/>
          </ac:grpSpMkLst>
        </pc:grpChg>
        <pc:grpChg chg="del mod">
          <ac:chgData name="Lina Marcela Benítez Fuentes" userId="126fd1ad-69bf-4ade-9848-f6326ff419e4" providerId="ADAL" clId="{CAEAC8D4-CE56-45AC-BCDE-9DBF5564D19D}" dt="2022-06-10T23:50:57.714" v="3145"/>
          <ac:grpSpMkLst>
            <pc:docMk/>
            <pc:sldMk cId="384027361" sldId="264"/>
            <ac:grpSpMk id="82" creationId="{441DA5E8-C070-D0AF-B393-A58E77BB8E0D}"/>
          </ac:grpSpMkLst>
        </pc:grpChg>
        <pc:grpChg chg="del mod">
          <ac:chgData name="Lina Marcela Benítez Fuentes" userId="126fd1ad-69bf-4ade-9848-f6326ff419e4" providerId="ADAL" clId="{CAEAC8D4-CE56-45AC-BCDE-9DBF5564D19D}" dt="2022-06-10T23:50:57.714" v="3145"/>
          <ac:grpSpMkLst>
            <pc:docMk/>
            <pc:sldMk cId="384027361" sldId="264"/>
            <ac:grpSpMk id="87" creationId="{9414F6AA-687F-21B6-DDF8-C724283F8BD8}"/>
          </ac:grpSpMkLst>
        </pc:grpChg>
        <pc:grpChg chg="del mod">
          <ac:chgData name="Lina Marcela Benítez Fuentes" userId="126fd1ad-69bf-4ade-9848-f6326ff419e4" providerId="ADAL" clId="{CAEAC8D4-CE56-45AC-BCDE-9DBF5564D19D}" dt="2022-06-10T23:51:21.534" v="3151"/>
          <ac:grpSpMkLst>
            <pc:docMk/>
            <pc:sldMk cId="384027361" sldId="264"/>
            <ac:grpSpMk id="89" creationId="{532D209C-83A4-8E1C-90DD-437CF1FE2909}"/>
          </ac:grpSpMkLst>
        </pc:grpChg>
        <pc:grpChg chg="mod">
          <ac:chgData name="Lina Marcela Benítez Fuentes" userId="126fd1ad-69bf-4ade-9848-f6326ff419e4" providerId="ADAL" clId="{CAEAC8D4-CE56-45AC-BCDE-9DBF5564D19D}" dt="2022-06-10T23:51:01.961" v="3148"/>
          <ac:grpSpMkLst>
            <pc:docMk/>
            <pc:sldMk cId="384027361" sldId="264"/>
            <ac:grpSpMk id="92" creationId="{108CA57D-B239-683F-00D7-3E7B6A19FF1F}"/>
          </ac:grpSpMkLst>
        </pc:grpChg>
        <pc:grpChg chg="del mod">
          <ac:chgData name="Lina Marcela Benítez Fuentes" userId="126fd1ad-69bf-4ade-9848-f6326ff419e4" providerId="ADAL" clId="{CAEAC8D4-CE56-45AC-BCDE-9DBF5564D19D}" dt="2022-06-10T23:51:25.714" v="3155"/>
          <ac:grpSpMkLst>
            <pc:docMk/>
            <pc:sldMk cId="384027361" sldId="264"/>
            <ac:grpSpMk id="94" creationId="{723A31F5-56BF-0CD9-7E67-FB51AB390A99}"/>
          </ac:grpSpMkLst>
        </pc:grpChg>
        <pc:grpChg chg="del mod">
          <ac:chgData name="Lina Marcela Benítez Fuentes" userId="126fd1ad-69bf-4ade-9848-f6326ff419e4" providerId="ADAL" clId="{CAEAC8D4-CE56-45AC-BCDE-9DBF5564D19D}" dt="2022-06-10T23:51:35.347" v="3157"/>
          <ac:grpSpMkLst>
            <pc:docMk/>
            <pc:sldMk cId="384027361" sldId="264"/>
            <ac:grpSpMk id="98" creationId="{928E5EE8-B366-99CB-974D-F7D897CD25D6}"/>
          </ac:grpSpMkLst>
        </pc:grpChg>
        <pc:grpChg chg="mod">
          <ac:chgData name="Lina Marcela Benítez Fuentes" userId="126fd1ad-69bf-4ade-9848-f6326ff419e4" providerId="ADAL" clId="{CAEAC8D4-CE56-45AC-BCDE-9DBF5564D19D}" dt="2022-06-10T23:51:35.347" v="3157"/>
          <ac:grpSpMkLst>
            <pc:docMk/>
            <pc:sldMk cId="384027361" sldId="264"/>
            <ac:grpSpMk id="100" creationId="{72DFFFD2-E475-06F0-8970-BC4483E0C1F9}"/>
          </ac:grpSpMkLst>
        </pc:grpChg>
        <pc:picChg chg="del">
          <ac:chgData name="Lina Marcela Benítez Fuentes" userId="126fd1ad-69bf-4ade-9848-f6326ff419e4" providerId="ADAL" clId="{CAEAC8D4-CE56-45AC-BCDE-9DBF5564D19D}" dt="2022-02-05T03:05:55.117" v="810" actId="478"/>
          <ac:picMkLst>
            <pc:docMk/>
            <pc:sldMk cId="384027361" sldId="264"/>
            <ac:picMk id="3" creationId="{6B2A4781-738E-471A-8BD2-DB5BBC59BEB0}"/>
          </ac:picMkLst>
        </pc:picChg>
        <pc:picChg chg="add mod">
          <ac:chgData name="Lina Marcela Benítez Fuentes" userId="126fd1ad-69bf-4ade-9848-f6326ff419e4" providerId="ADAL" clId="{CAEAC8D4-CE56-45AC-BCDE-9DBF5564D19D}" dt="2022-02-05T03:06:40.030" v="829" actId="26606"/>
          <ac:picMkLst>
            <pc:docMk/>
            <pc:sldMk cId="384027361" sldId="264"/>
            <ac:picMk id="5" creationId="{586EFF2C-8E3C-47BE-9434-DADD9489ABF5}"/>
          </ac:picMkLst>
        </pc:picChg>
        <pc:inkChg chg="add del">
          <ac:chgData name="Lina Marcela Benítez Fuentes" userId="126fd1ad-69bf-4ade-9848-f6326ff419e4" providerId="ADAL" clId="{CAEAC8D4-CE56-45AC-BCDE-9DBF5564D19D}" dt="2022-06-10T23:48:13.779" v="3097"/>
          <ac:inkMkLst>
            <pc:docMk/>
            <pc:sldMk cId="384027361" sldId="264"/>
            <ac:inkMk id="2" creationId="{75861187-15D5-0DD2-C9DB-E32C7E451B2F}"/>
          </ac:inkMkLst>
        </pc:inkChg>
        <pc:inkChg chg="add mod">
          <ac:chgData name="Lina Marcela Benítez Fuentes" userId="126fd1ad-69bf-4ade-9848-f6326ff419e4" providerId="ADAL" clId="{CAEAC8D4-CE56-45AC-BCDE-9DBF5564D19D}" dt="2022-06-10T23:49:27.211" v="3129"/>
          <ac:inkMkLst>
            <pc:docMk/>
            <pc:sldMk cId="384027361" sldId="264"/>
            <ac:inkMk id="3" creationId="{C4EA77B1-4DB3-B2F1-1C3B-F1A32A1E7B0A}"/>
          </ac:inkMkLst>
        </pc:inkChg>
        <pc:inkChg chg="add mod">
          <ac:chgData name="Lina Marcela Benítez Fuentes" userId="126fd1ad-69bf-4ade-9848-f6326ff419e4" providerId="ADAL" clId="{CAEAC8D4-CE56-45AC-BCDE-9DBF5564D19D}" dt="2022-06-10T23:49:27.211" v="3129"/>
          <ac:inkMkLst>
            <pc:docMk/>
            <pc:sldMk cId="384027361" sldId="264"/>
            <ac:inkMk id="6" creationId="{2624E905-9E4E-CC21-796F-E2161EC5E686}"/>
          </ac:inkMkLst>
        </pc:inkChg>
        <pc:inkChg chg="add mod">
          <ac:chgData name="Lina Marcela Benítez Fuentes" userId="126fd1ad-69bf-4ade-9848-f6326ff419e4" providerId="ADAL" clId="{CAEAC8D4-CE56-45AC-BCDE-9DBF5564D19D}" dt="2022-06-10T23:49:27.211" v="3129"/>
          <ac:inkMkLst>
            <pc:docMk/>
            <pc:sldMk cId="384027361" sldId="264"/>
            <ac:inkMk id="8" creationId="{4BC91F0F-A961-3DAF-93AC-9DDE2D381A4C}"/>
          </ac:inkMkLst>
        </pc:inkChg>
        <pc:inkChg chg="add mod">
          <ac:chgData name="Lina Marcela Benítez Fuentes" userId="126fd1ad-69bf-4ade-9848-f6326ff419e4" providerId="ADAL" clId="{CAEAC8D4-CE56-45AC-BCDE-9DBF5564D19D}" dt="2022-06-10T23:49:27.211" v="3129"/>
          <ac:inkMkLst>
            <pc:docMk/>
            <pc:sldMk cId="384027361" sldId="264"/>
            <ac:inkMk id="9" creationId="{9C93D093-F792-5293-30A2-0C3DE27577AE}"/>
          </ac:inkMkLst>
        </pc:inkChg>
        <pc:inkChg chg="add mod">
          <ac:chgData name="Lina Marcela Benítez Fuentes" userId="126fd1ad-69bf-4ade-9848-f6326ff419e4" providerId="ADAL" clId="{CAEAC8D4-CE56-45AC-BCDE-9DBF5564D19D}" dt="2022-06-10T23:49:27.211" v="3129"/>
          <ac:inkMkLst>
            <pc:docMk/>
            <pc:sldMk cId="384027361" sldId="264"/>
            <ac:inkMk id="10" creationId="{48167500-67CC-6DCF-00D9-2449ED550F63}"/>
          </ac:inkMkLst>
        </pc:inkChg>
        <pc:inkChg chg="add mod">
          <ac:chgData name="Lina Marcela Benítez Fuentes" userId="126fd1ad-69bf-4ade-9848-f6326ff419e4" providerId="ADAL" clId="{CAEAC8D4-CE56-45AC-BCDE-9DBF5564D19D}" dt="2022-06-10T23:49:27.211" v="3129"/>
          <ac:inkMkLst>
            <pc:docMk/>
            <pc:sldMk cId="384027361" sldId="264"/>
            <ac:inkMk id="11" creationId="{16A3B79D-04FA-3E52-D0F4-3B6D7DA3AA6A}"/>
          </ac:inkMkLst>
        </pc:inkChg>
        <pc:inkChg chg="add mod">
          <ac:chgData name="Lina Marcela Benítez Fuentes" userId="126fd1ad-69bf-4ade-9848-f6326ff419e4" providerId="ADAL" clId="{CAEAC8D4-CE56-45AC-BCDE-9DBF5564D19D}" dt="2022-06-10T23:49:27.211" v="3129"/>
          <ac:inkMkLst>
            <pc:docMk/>
            <pc:sldMk cId="384027361" sldId="264"/>
            <ac:inkMk id="12" creationId="{692B801C-C9E7-6AA1-36E9-72ADB06A86B9}"/>
          </ac:inkMkLst>
        </pc:inkChg>
        <pc:inkChg chg="add mod">
          <ac:chgData name="Lina Marcela Benítez Fuentes" userId="126fd1ad-69bf-4ade-9848-f6326ff419e4" providerId="ADAL" clId="{CAEAC8D4-CE56-45AC-BCDE-9DBF5564D19D}" dt="2022-06-10T23:45:47.380" v="3074"/>
          <ac:inkMkLst>
            <pc:docMk/>
            <pc:sldMk cId="384027361" sldId="264"/>
            <ac:inkMk id="13" creationId="{237C8EB1-2B69-7D90-3780-88D70BAEECAB}"/>
          </ac:inkMkLst>
        </pc:inkChg>
        <pc:inkChg chg="add mod">
          <ac:chgData name="Lina Marcela Benítez Fuentes" userId="126fd1ad-69bf-4ade-9848-f6326ff419e4" providerId="ADAL" clId="{CAEAC8D4-CE56-45AC-BCDE-9DBF5564D19D}" dt="2022-06-10T23:45:47.380" v="3074"/>
          <ac:inkMkLst>
            <pc:docMk/>
            <pc:sldMk cId="384027361" sldId="264"/>
            <ac:inkMk id="14" creationId="{81E79521-52A5-66D9-67F4-945A194F086D}"/>
          </ac:inkMkLst>
        </pc:inkChg>
        <pc:inkChg chg="add mod">
          <ac:chgData name="Lina Marcela Benítez Fuentes" userId="126fd1ad-69bf-4ade-9848-f6326ff419e4" providerId="ADAL" clId="{CAEAC8D4-CE56-45AC-BCDE-9DBF5564D19D}" dt="2022-06-10T23:45:47.380" v="3074"/>
          <ac:inkMkLst>
            <pc:docMk/>
            <pc:sldMk cId="384027361" sldId="264"/>
            <ac:inkMk id="15" creationId="{B070A8C1-5E3B-8214-2618-CBD72B0AFAF7}"/>
          </ac:inkMkLst>
        </pc:inkChg>
        <pc:inkChg chg="add mod">
          <ac:chgData name="Lina Marcela Benítez Fuentes" userId="126fd1ad-69bf-4ade-9848-f6326ff419e4" providerId="ADAL" clId="{CAEAC8D4-CE56-45AC-BCDE-9DBF5564D19D}" dt="2022-06-10T23:45:47.380" v="3074"/>
          <ac:inkMkLst>
            <pc:docMk/>
            <pc:sldMk cId="384027361" sldId="264"/>
            <ac:inkMk id="16" creationId="{3A174CA9-2295-7F91-3ACE-6E2189CE255C}"/>
          </ac:inkMkLst>
        </pc:inkChg>
        <pc:inkChg chg="add mod">
          <ac:chgData name="Lina Marcela Benítez Fuentes" userId="126fd1ad-69bf-4ade-9848-f6326ff419e4" providerId="ADAL" clId="{CAEAC8D4-CE56-45AC-BCDE-9DBF5564D19D}" dt="2022-06-10T23:45:47.380" v="3074"/>
          <ac:inkMkLst>
            <pc:docMk/>
            <pc:sldMk cId="384027361" sldId="264"/>
            <ac:inkMk id="17" creationId="{033E3B77-AAA0-DBAB-82BD-EAEE0BE91DDE}"/>
          </ac:inkMkLst>
        </pc:inkChg>
        <pc:inkChg chg="add mod">
          <ac:chgData name="Lina Marcela Benítez Fuentes" userId="126fd1ad-69bf-4ade-9848-f6326ff419e4" providerId="ADAL" clId="{CAEAC8D4-CE56-45AC-BCDE-9DBF5564D19D}" dt="2022-06-10T23:45:47.380" v="3074"/>
          <ac:inkMkLst>
            <pc:docMk/>
            <pc:sldMk cId="384027361" sldId="264"/>
            <ac:inkMk id="18" creationId="{6624E5A4-A5D2-58AE-D095-68579BFF5508}"/>
          </ac:inkMkLst>
        </pc:inkChg>
        <pc:inkChg chg="add mod">
          <ac:chgData name="Lina Marcela Benítez Fuentes" userId="126fd1ad-69bf-4ade-9848-f6326ff419e4" providerId="ADAL" clId="{CAEAC8D4-CE56-45AC-BCDE-9DBF5564D19D}" dt="2022-06-10T23:45:47.380" v="3074"/>
          <ac:inkMkLst>
            <pc:docMk/>
            <pc:sldMk cId="384027361" sldId="264"/>
            <ac:inkMk id="19" creationId="{FD871859-7A10-48D8-B689-50BE4B90F6BB}"/>
          </ac:inkMkLst>
        </pc:inkChg>
        <pc:inkChg chg="add mod">
          <ac:chgData name="Lina Marcela Benítez Fuentes" userId="126fd1ad-69bf-4ade-9848-f6326ff419e4" providerId="ADAL" clId="{CAEAC8D4-CE56-45AC-BCDE-9DBF5564D19D}" dt="2022-06-10T23:45:47.380" v="3074"/>
          <ac:inkMkLst>
            <pc:docMk/>
            <pc:sldMk cId="384027361" sldId="264"/>
            <ac:inkMk id="20" creationId="{BD7C7BB6-6CBC-47E7-F25D-C4F4A835E64F}"/>
          </ac:inkMkLst>
        </pc:inkChg>
        <pc:inkChg chg="add mod">
          <ac:chgData name="Lina Marcela Benítez Fuentes" userId="126fd1ad-69bf-4ade-9848-f6326ff419e4" providerId="ADAL" clId="{CAEAC8D4-CE56-45AC-BCDE-9DBF5564D19D}" dt="2022-06-10T23:49:27.211" v="3129"/>
          <ac:inkMkLst>
            <pc:docMk/>
            <pc:sldMk cId="384027361" sldId="264"/>
            <ac:inkMk id="23" creationId="{3C05D06C-2D57-AE4B-92A7-E751F94D63A2}"/>
          </ac:inkMkLst>
        </pc:inkChg>
        <pc:inkChg chg="add mod">
          <ac:chgData name="Lina Marcela Benítez Fuentes" userId="126fd1ad-69bf-4ade-9848-f6326ff419e4" providerId="ADAL" clId="{CAEAC8D4-CE56-45AC-BCDE-9DBF5564D19D}" dt="2022-06-10T23:46:02.769" v="3085"/>
          <ac:inkMkLst>
            <pc:docMk/>
            <pc:sldMk cId="384027361" sldId="264"/>
            <ac:inkMk id="25" creationId="{6EAEEE59-8DB4-31B2-83DE-2229BA58F2C6}"/>
          </ac:inkMkLst>
        </pc:inkChg>
        <pc:inkChg chg="add mod">
          <ac:chgData name="Lina Marcela Benítez Fuentes" userId="126fd1ad-69bf-4ade-9848-f6326ff419e4" providerId="ADAL" clId="{CAEAC8D4-CE56-45AC-BCDE-9DBF5564D19D}" dt="2022-06-10T23:46:02.769" v="3085"/>
          <ac:inkMkLst>
            <pc:docMk/>
            <pc:sldMk cId="384027361" sldId="264"/>
            <ac:inkMk id="26" creationId="{00589821-8943-C507-1A6F-D68FBD327FCB}"/>
          </ac:inkMkLst>
        </pc:inkChg>
        <pc:inkChg chg="add mod">
          <ac:chgData name="Lina Marcela Benítez Fuentes" userId="126fd1ad-69bf-4ade-9848-f6326ff419e4" providerId="ADAL" clId="{CAEAC8D4-CE56-45AC-BCDE-9DBF5564D19D}" dt="2022-06-10T23:46:02.769" v="3085"/>
          <ac:inkMkLst>
            <pc:docMk/>
            <pc:sldMk cId="384027361" sldId="264"/>
            <ac:inkMk id="27" creationId="{E2CB97B5-BCC0-9904-B2F1-AC5F6F35CEE6}"/>
          </ac:inkMkLst>
        </pc:inkChg>
        <pc:inkChg chg="add mod">
          <ac:chgData name="Lina Marcela Benítez Fuentes" userId="126fd1ad-69bf-4ade-9848-f6326ff419e4" providerId="ADAL" clId="{CAEAC8D4-CE56-45AC-BCDE-9DBF5564D19D}" dt="2022-06-10T23:46:02.769" v="3085"/>
          <ac:inkMkLst>
            <pc:docMk/>
            <pc:sldMk cId="384027361" sldId="264"/>
            <ac:inkMk id="28" creationId="{3EBD13F5-1E7C-4496-219B-B5F522C4FCC8}"/>
          </ac:inkMkLst>
        </pc:inkChg>
        <pc:inkChg chg="add mod">
          <ac:chgData name="Lina Marcela Benítez Fuentes" userId="126fd1ad-69bf-4ade-9848-f6326ff419e4" providerId="ADAL" clId="{CAEAC8D4-CE56-45AC-BCDE-9DBF5564D19D}" dt="2022-06-10T23:46:02.769" v="3085"/>
          <ac:inkMkLst>
            <pc:docMk/>
            <pc:sldMk cId="384027361" sldId="264"/>
            <ac:inkMk id="29" creationId="{9DE7F66B-CC43-646E-2AE8-B1965FE66F7C}"/>
          </ac:inkMkLst>
        </pc:inkChg>
        <pc:inkChg chg="add mod">
          <ac:chgData name="Lina Marcela Benítez Fuentes" userId="126fd1ad-69bf-4ade-9848-f6326ff419e4" providerId="ADAL" clId="{CAEAC8D4-CE56-45AC-BCDE-9DBF5564D19D}" dt="2022-06-10T23:46:02.769" v="3085"/>
          <ac:inkMkLst>
            <pc:docMk/>
            <pc:sldMk cId="384027361" sldId="264"/>
            <ac:inkMk id="30" creationId="{FD69C1D3-150C-6F93-77A7-F8FBA4FD47E3}"/>
          </ac:inkMkLst>
        </pc:inkChg>
        <pc:inkChg chg="add mod">
          <ac:chgData name="Lina Marcela Benítez Fuentes" userId="126fd1ad-69bf-4ade-9848-f6326ff419e4" providerId="ADAL" clId="{CAEAC8D4-CE56-45AC-BCDE-9DBF5564D19D}" dt="2022-06-10T23:46:02.769" v="3085"/>
          <ac:inkMkLst>
            <pc:docMk/>
            <pc:sldMk cId="384027361" sldId="264"/>
            <ac:inkMk id="31" creationId="{A0CDCA02-4BC0-EE5D-A901-75F635748ADD}"/>
          </ac:inkMkLst>
        </pc:inkChg>
        <pc:inkChg chg="add mod">
          <ac:chgData name="Lina Marcela Benítez Fuentes" userId="126fd1ad-69bf-4ade-9848-f6326ff419e4" providerId="ADAL" clId="{CAEAC8D4-CE56-45AC-BCDE-9DBF5564D19D}" dt="2022-06-10T23:46:02.769" v="3085"/>
          <ac:inkMkLst>
            <pc:docMk/>
            <pc:sldMk cId="384027361" sldId="264"/>
            <ac:inkMk id="32" creationId="{D0B6B878-8BFC-C068-64F7-5638B109B7DB}"/>
          </ac:inkMkLst>
        </pc:inkChg>
        <pc:inkChg chg="add del mod">
          <ac:chgData name="Lina Marcela Benítez Fuentes" userId="126fd1ad-69bf-4ade-9848-f6326ff419e4" providerId="ADAL" clId="{CAEAC8D4-CE56-45AC-BCDE-9DBF5564D19D}" dt="2022-06-10T23:48:13.773" v="3094"/>
          <ac:inkMkLst>
            <pc:docMk/>
            <pc:sldMk cId="384027361" sldId="264"/>
            <ac:inkMk id="34" creationId="{51FBAB7F-E656-F0D8-05A6-8A20134676CC}"/>
          </ac:inkMkLst>
        </pc:inkChg>
        <pc:inkChg chg="add del mod">
          <ac:chgData name="Lina Marcela Benítez Fuentes" userId="126fd1ad-69bf-4ade-9848-f6326ff419e4" providerId="ADAL" clId="{CAEAC8D4-CE56-45AC-BCDE-9DBF5564D19D}" dt="2022-06-10T23:48:13.774" v="3095"/>
          <ac:inkMkLst>
            <pc:docMk/>
            <pc:sldMk cId="384027361" sldId="264"/>
            <ac:inkMk id="35" creationId="{3959C117-B3B8-0687-DB9E-D525EEBC55C4}"/>
          </ac:inkMkLst>
        </pc:inkChg>
        <pc:inkChg chg="add del mod">
          <ac:chgData name="Lina Marcela Benítez Fuentes" userId="126fd1ad-69bf-4ade-9848-f6326ff419e4" providerId="ADAL" clId="{CAEAC8D4-CE56-45AC-BCDE-9DBF5564D19D}" dt="2022-06-10T23:48:13.777" v="3096"/>
          <ac:inkMkLst>
            <pc:docMk/>
            <pc:sldMk cId="384027361" sldId="264"/>
            <ac:inkMk id="37" creationId="{5E1DFD66-064E-F0CA-899D-B760DD8D8073}"/>
          </ac:inkMkLst>
        </pc:inkChg>
        <pc:inkChg chg="add del mod">
          <ac:chgData name="Lina Marcela Benítez Fuentes" userId="126fd1ad-69bf-4ade-9848-f6326ff419e4" providerId="ADAL" clId="{CAEAC8D4-CE56-45AC-BCDE-9DBF5564D19D}" dt="2022-06-10T23:48:13.780" v="3098"/>
          <ac:inkMkLst>
            <pc:docMk/>
            <pc:sldMk cId="384027361" sldId="264"/>
            <ac:inkMk id="38" creationId="{B199B4B2-F63E-AC64-1608-9C252C950080}"/>
          </ac:inkMkLst>
        </pc:inkChg>
        <pc:inkChg chg="add del mod">
          <ac:chgData name="Lina Marcela Benítez Fuentes" userId="126fd1ad-69bf-4ade-9848-f6326ff419e4" providerId="ADAL" clId="{CAEAC8D4-CE56-45AC-BCDE-9DBF5564D19D}" dt="2022-06-10T23:48:13.771" v="3093"/>
          <ac:inkMkLst>
            <pc:docMk/>
            <pc:sldMk cId="384027361" sldId="264"/>
            <ac:inkMk id="39" creationId="{0BAC2F54-CB1F-4874-7BED-1584EAF25599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41" creationId="{697392A9-1706-8541-BE08-DD3D27A00863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42" creationId="{B52DF006-1791-7ACA-9DA6-A5421BE03A53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43" creationId="{F4D718A5-E512-D0F0-B049-A15F09F3EA09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44" creationId="{B49EBB70-9E8B-7D36-4E70-8BC7AA5329B1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45" creationId="{7CC5A6DC-1296-225D-69B6-D4AD03617400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46" creationId="{F0753D1A-0413-BA44-CE1D-5622A32AFD14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47" creationId="{7247528F-F638-94B9-D7B5-076B76BE852D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48" creationId="{CCD74B12-B98F-3E19-4CBF-920D237F3911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49" creationId="{A354C8B1-E0FB-9F82-FADC-4AB4CEACE5E5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50" creationId="{C96078D8-1771-C54D-44A2-112E284C5538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52" creationId="{638150FF-6951-E19C-4D33-6024EB641EB2}"/>
          </ac:inkMkLst>
        </pc:inkChg>
        <pc:inkChg chg="add mod">
          <ac:chgData name="Lina Marcela Benítez Fuentes" userId="126fd1ad-69bf-4ade-9848-f6326ff419e4" providerId="ADAL" clId="{CAEAC8D4-CE56-45AC-BCDE-9DBF5564D19D}" dt="2022-06-10T23:48:22.537" v="3111"/>
          <ac:inkMkLst>
            <pc:docMk/>
            <pc:sldMk cId="384027361" sldId="264"/>
            <ac:inkMk id="53" creationId="{3D1B2D0E-496F-58B6-5280-882EF488D643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56" creationId="{0FCC92D7-7D93-6B6A-743D-6ECB8BE90734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57" creationId="{91F2D326-16EC-57EA-2516-319ADC60687C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58" creationId="{9BBD3C21-0C14-541B-63E3-D2B98248D160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59" creationId="{3BB12FCB-C9E6-3448-4323-2D26CAE71BFB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60" creationId="{DE5AFEEE-F55B-57A1-8C61-7AF40AD9E0AB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62" creationId="{D6B60B77-E361-5477-56A1-BECE501D8B64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63" creationId="{38C45B66-8AED-88F0-5584-1540CB732B9E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64" creationId="{F59F3FD3-C0CD-DB5B-0460-168CAF67549A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65" creationId="{81BB3587-868B-5943-2A7F-68A22BD291BE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66" creationId="{5BCDB6A8-776F-820B-35E7-8B8F3125278B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67" creationId="{F1DA43C6-FDD0-B3F1-7D19-B577C7A27BBB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68" creationId="{246440BB-0710-42AD-ED82-F179FBE5F9A7}"/>
          </ac:inkMkLst>
        </pc:inkChg>
        <pc:inkChg chg="add mod">
          <ac:chgData name="Lina Marcela Benítez Fuentes" userId="126fd1ad-69bf-4ade-9848-f6326ff419e4" providerId="ADAL" clId="{CAEAC8D4-CE56-45AC-BCDE-9DBF5564D19D}" dt="2022-06-10T23:48:49.662" v="3127"/>
          <ac:inkMkLst>
            <pc:docMk/>
            <pc:sldMk cId="384027361" sldId="264"/>
            <ac:inkMk id="70" creationId="{39EFCF93-C696-D703-DD1D-387C3D594FAF}"/>
          </ac:inkMkLst>
        </pc:inkChg>
        <pc:inkChg chg="add mod">
          <ac:chgData name="Lina Marcela Benítez Fuentes" userId="126fd1ad-69bf-4ade-9848-f6326ff419e4" providerId="ADAL" clId="{CAEAC8D4-CE56-45AC-BCDE-9DBF5564D19D}" dt="2022-06-10T23:49:27.211" v="3129"/>
          <ac:inkMkLst>
            <pc:docMk/>
            <pc:sldMk cId="384027361" sldId="264"/>
            <ac:inkMk id="72" creationId="{CFBDAB9B-BAC4-7A00-7BA8-BD83733404BE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74" creationId="{66D95E5D-FE1E-97A1-70FF-081B66303750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75" creationId="{707C045B-15F1-5A1A-98FC-5AA6657A670C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76" creationId="{B962DC8C-0079-B726-F2D1-4B6AD08C17F2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77" creationId="{7D3551CA-AE64-9B62-4355-D2E35E6EB526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78" creationId="{C9A765B1-7E29-58B9-02AE-66B4430F2922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79" creationId="{48E8F438-8A55-BA8D-5717-CD3F46B7A5EA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80" creationId="{A7D47687-BC71-27DA-B7AD-99357761761D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81" creationId="{859C8894-C08B-6710-3F96-91FB6FACF7BB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83" creationId="{F2DB7997-CE59-4A5C-848B-F9CF5C90E600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84" creationId="{16DD96C5-2505-66B3-0897-FB521FB59524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85" creationId="{9F9B844E-1CE2-48BA-D413-F6EA933ECD7E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86" creationId="{E7D1C17F-3033-7DAF-0064-2457510A0997}"/>
          </ac:inkMkLst>
        </pc:inkChg>
        <pc:inkChg chg="add mod">
          <ac:chgData name="Lina Marcela Benítez Fuentes" userId="126fd1ad-69bf-4ade-9848-f6326ff419e4" providerId="ADAL" clId="{CAEAC8D4-CE56-45AC-BCDE-9DBF5564D19D}" dt="2022-06-10T23:51:21.534" v="3151"/>
          <ac:inkMkLst>
            <pc:docMk/>
            <pc:sldMk cId="384027361" sldId="264"/>
            <ac:inkMk id="88" creationId="{3A5D1805-026C-9B7D-B5EB-A554A43BC2CD}"/>
          </ac:inkMkLst>
        </pc:inkChg>
        <pc:inkChg chg="add mod">
          <ac:chgData name="Lina Marcela Benítez Fuentes" userId="126fd1ad-69bf-4ade-9848-f6326ff419e4" providerId="ADAL" clId="{CAEAC8D4-CE56-45AC-BCDE-9DBF5564D19D}" dt="2022-06-10T23:51:01.961" v="3148"/>
          <ac:inkMkLst>
            <pc:docMk/>
            <pc:sldMk cId="384027361" sldId="264"/>
            <ac:inkMk id="90" creationId="{A910139C-F998-C2CD-5EF8-78A8DAC5846F}"/>
          </ac:inkMkLst>
        </pc:inkChg>
        <pc:inkChg chg="add mod">
          <ac:chgData name="Lina Marcela Benítez Fuentes" userId="126fd1ad-69bf-4ade-9848-f6326ff419e4" providerId="ADAL" clId="{CAEAC8D4-CE56-45AC-BCDE-9DBF5564D19D}" dt="2022-06-10T23:51:01.961" v="3148"/>
          <ac:inkMkLst>
            <pc:docMk/>
            <pc:sldMk cId="384027361" sldId="264"/>
            <ac:inkMk id="91" creationId="{D0F389C4-0048-4960-5D96-E1543C3F8289}"/>
          </ac:inkMkLst>
        </pc:inkChg>
        <pc:inkChg chg="add mod">
          <ac:chgData name="Lina Marcela Benítez Fuentes" userId="126fd1ad-69bf-4ade-9848-f6326ff419e4" providerId="ADAL" clId="{CAEAC8D4-CE56-45AC-BCDE-9DBF5564D19D}" dt="2022-06-10T23:51:25.714" v="3155"/>
          <ac:inkMkLst>
            <pc:docMk/>
            <pc:sldMk cId="384027361" sldId="264"/>
            <ac:inkMk id="93" creationId="{D7BFEA59-114E-807D-84D8-669D9122CDAD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95" creationId="{DDA3DD25-D5EB-C44C-6E2E-B1B19C4B75E8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96" creationId="{47BED932-E395-A3A2-B1E6-B5FB6A03FCA1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97" creationId="{8B57B4DF-7B4E-0249-065B-49BEDDB261A8}"/>
          </ac:inkMkLst>
        </pc:inkChg>
        <pc:inkChg chg="add mod">
          <ac:chgData name="Lina Marcela Benítez Fuentes" userId="126fd1ad-69bf-4ade-9848-f6326ff419e4" providerId="ADAL" clId="{CAEAC8D4-CE56-45AC-BCDE-9DBF5564D19D}" dt="2022-06-10T23:51:35.347" v="3157"/>
          <ac:inkMkLst>
            <pc:docMk/>
            <pc:sldMk cId="384027361" sldId="264"/>
            <ac:inkMk id="99" creationId="{B7D584B5-89E4-1A5B-2779-A6B226BE539F}"/>
          </ac:inkMkLst>
        </pc:inkChg>
      </pc:sldChg>
      <pc:sldChg chg="del">
        <pc:chgData name="Lina Marcela Benítez Fuentes" userId="126fd1ad-69bf-4ade-9848-f6326ff419e4" providerId="ADAL" clId="{CAEAC8D4-CE56-45AC-BCDE-9DBF5564D19D}" dt="2022-02-05T03:11:19.324" v="905" actId="2696"/>
        <pc:sldMkLst>
          <pc:docMk/>
          <pc:sldMk cId="4089018583" sldId="266"/>
        </pc:sldMkLst>
      </pc:sldChg>
      <pc:sldChg chg="addSp delSp modSp mod">
        <pc:chgData name="Lina Marcela Benítez Fuentes" userId="126fd1ad-69bf-4ade-9848-f6326ff419e4" providerId="ADAL" clId="{CAEAC8D4-CE56-45AC-BCDE-9DBF5564D19D}" dt="2022-06-11T17:57:32.511" v="4276" actId="9405"/>
        <pc:sldMkLst>
          <pc:docMk/>
          <pc:sldMk cId="2752460554" sldId="267"/>
        </pc:sldMkLst>
        <pc:spChg chg="mod">
          <ac:chgData name="Lina Marcela Benítez Fuentes" userId="126fd1ad-69bf-4ade-9848-f6326ff419e4" providerId="ADAL" clId="{CAEAC8D4-CE56-45AC-BCDE-9DBF5564D19D}" dt="2022-06-02T00:57:52.246" v="2781" actId="20577"/>
          <ac:spMkLst>
            <pc:docMk/>
            <pc:sldMk cId="2752460554" sldId="267"/>
            <ac:spMk id="2" creationId="{817498BE-180D-4D8E-ACF5-7FFF18907DE9}"/>
          </ac:spMkLst>
        </pc:spChg>
        <pc:grpChg chg="del mod">
          <ac:chgData name="Lina Marcela Benítez Fuentes" userId="126fd1ad-69bf-4ade-9848-f6326ff419e4" providerId="ADAL" clId="{CAEAC8D4-CE56-45AC-BCDE-9DBF5564D19D}" dt="2022-06-11T17:46:11.976" v="4105"/>
          <ac:grpSpMkLst>
            <pc:docMk/>
            <pc:sldMk cId="2752460554" sldId="267"/>
            <ac:grpSpMk id="8" creationId="{AC696780-F9C6-1671-8DB9-9A24A19BC229}"/>
          </ac:grpSpMkLst>
        </pc:grpChg>
        <pc:grpChg chg="mod">
          <ac:chgData name="Lina Marcela Benítez Fuentes" userId="126fd1ad-69bf-4ade-9848-f6326ff419e4" providerId="ADAL" clId="{CAEAC8D4-CE56-45AC-BCDE-9DBF5564D19D}" dt="2022-06-11T17:46:21.822" v="4114"/>
          <ac:grpSpMkLst>
            <pc:docMk/>
            <pc:sldMk cId="2752460554" sldId="267"/>
            <ac:grpSpMk id="16" creationId="{70725D04-1BF7-4910-A8C2-0B5D2D1F7DB0}"/>
          </ac:grpSpMkLst>
        </pc:grpChg>
        <pc:grpChg chg="mod">
          <ac:chgData name="Lina Marcela Benítez Fuentes" userId="126fd1ad-69bf-4ade-9848-f6326ff419e4" providerId="ADAL" clId="{CAEAC8D4-CE56-45AC-BCDE-9DBF5564D19D}" dt="2022-06-11T17:46:21.822" v="4114"/>
          <ac:grpSpMkLst>
            <pc:docMk/>
            <pc:sldMk cId="2752460554" sldId="267"/>
            <ac:grpSpMk id="17" creationId="{E862E2E8-0BFF-2212-3FDF-0FC693352E81}"/>
          </ac:grpSpMkLst>
        </pc:grpChg>
        <pc:grpChg chg="mod">
          <ac:chgData name="Lina Marcela Benítez Fuentes" userId="126fd1ad-69bf-4ade-9848-f6326ff419e4" providerId="ADAL" clId="{CAEAC8D4-CE56-45AC-BCDE-9DBF5564D19D}" dt="2022-06-11T17:46:55.752" v="4121"/>
          <ac:grpSpMkLst>
            <pc:docMk/>
            <pc:sldMk cId="2752460554" sldId="267"/>
            <ac:grpSpMk id="24" creationId="{9311E6FE-6FA3-ACA9-284C-541DAE6D656E}"/>
          </ac:grpSpMkLst>
        </pc:grpChg>
        <pc:grpChg chg="mod">
          <ac:chgData name="Lina Marcela Benítez Fuentes" userId="126fd1ad-69bf-4ade-9848-f6326ff419e4" providerId="ADAL" clId="{CAEAC8D4-CE56-45AC-BCDE-9DBF5564D19D}" dt="2022-06-11T17:47:00.664" v="4127"/>
          <ac:grpSpMkLst>
            <pc:docMk/>
            <pc:sldMk cId="2752460554" sldId="267"/>
            <ac:grpSpMk id="30" creationId="{D21C3E8E-4C66-99E8-14E9-21354D368A72}"/>
          </ac:grpSpMkLst>
        </pc:grpChg>
        <pc:grpChg chg="mod">
          <ac:chgData name="Lina Marcela Benítez Fuentes" userId="126fd1ad-69bf-4ade-9848-f6326ff419e4" providerId="ADAL" clId="{CAEAC8D4-CE56-45AC-BCDE-9DBF5564D19D}" dt="2022-06-11T17:47:20.201" v="4131"/>
          <ac:grpSpMkLst>
            <pc:docMk/>
            <pc:sldMk cId="2752460554" sldId="267"/>
            <ac:grpSpMk id="34" creationId="{74642F41-D19B-3046-298E-F2F4712B1ED4}"/>
          </ac:grpSpMkLst>
        </pc:grpChg>
        <pc:grpChg chg="mod">
          <ac:chgData name="Lina Marcela Benítez Fuentes" userId="126fd1ad-69bf-4ade-9848-f6326ff419e4" providerId="ADAL" clId="{CAEAC8D4-CE56-45AC-BCDE-9DBF5564D19D}" dt="2022-06-11T17:47:34.113" v="4136"/>
          <ac:grpSpMkLst>
            <pc:docMk/>
            <pc:sldMk cId="2752460554" sldId="267"/>
            <ac:grpSpMk id="39" creationId="{32243E82-78CB-6970-08E4-B28255A998F7}"/>
          </ac:grpSpMkLst>
        </pc:grpChg>
        <pc:grpChg chg="mod">
          <ac:chgData name="Lina Marcela Benítez Fuentes" userId="126fd1ad-69bf-4ade-9848-f6326ff419e4" providerId="ADAL" clId="{CAEAC8D4-CE56-45AC-BCDE-9DBF5564D19D}" dt="2022-06-11T17:47:34.113" v="4136"/>
          <ac:grpSpMkLst>
            <pc:docMk/>
            <pc:sldMk cId="2752460554" sldId="267"/>
            <ac:grpSpMk id="40" creationId="{4A8E8CA7-1EDE-DE18-D84A-EE75161466E1}"/>
          </ac:grpSpMkLst>
        </pc:grpChg>
        <pc:grpChg chg="del mod">
          <ac:chgData name="Lina Marcela Benítez Fuentes" userId="126fd1ad-69bf-4ade-9848-f6326ff419e4" providerId="ADAL" clId="{CAEAC8D4-CE56-45AC-BCDE-9DBF5564D19D}" dt="2022-06-11T17:47:48.206" v="4146"/>
          <ac:grpSpMkLst>
            <pc:docMk/>
            <pc:sldMk cId="2752460554" sldId="267"/>
            <ac:grpSpMk id="46" creationId="{CEB96CEC-804F-7D11-7854-66D000539BE8}"/>
          </ac:grpSpMkLst>
        </pc:grpChg>
        <pc:grpChg chg="del mod">
          <ac:chgData name="Lina Marcela Benítez Fuentes" userId="126fd1ad-69bf-4ade-9848-f6326ff419e4" providerId="ADAL" clId="{CAEAC8D4-CE56-45AC-BCDE-9DBF5564D19D}" dt="2022-06-11T17:47:54.481" v="4154"/>
          <ac:grpSpMkLst>
            <pc:docMk/>
            <pc:sldMk cId="2752460554" sldId="267"/>
            <ac:grpSpMk id="49" creationId="{334521AA-91E7-FD48-9330-338C1630CCEE}"/>
          </ac:grpSpMkLst>
        </pc:grpChg>
        <pc:grpChg chg="del mod">
          <ac:chgData name="Lina Marcela Benítez Fuentes" userId="126fd1ad-69bf-4ade-9848-f6326ff419e4" providerId="ADAL" clId="{CAEAC8D4-CE56-45AC-BCDE-9DBF5564D19D}" dt="2022-06-11T17:48:11.441" v="4167"/>
          <ac:grpSpMkLst>
            <pc:docMk/>
            <pc:sldMk cId="2752460554" sldId="267"/>
            <ac:grpSpMk id="53" creationId="{E7440046-0C53-DA84-AD17-66F0271BEE71}"/>
          </ac:grpSpMkLst>
        </pc:grpChg>
        <pc:grpChg chg="del mod">
          <ac:chgData name="Lina Marcela Benítez Fuentes" userId="126fd1ad-69bf-4ade-9848-f6326ff419e4" providerId="ADAL" clId="{CAEAC8D4-CE56-45AC-BCDE-9DBF5564D19D}" dt="2022-06-11T17:48:09.304" v="4165"/>
          <ac:grpSpMkLst>
            <pc:docMk/>
            <pc:sldMk cId="2752460554" sldId="267"/>
            <ac:grpSpMk id="61" creationId="{246F5E90-C7E9-3292-A8C7-DC88722914C5}"/>
          </ac:grpSpMkLst>
        </pc:grpChg>
        <pc:grpChg chg="del mod">
          <ac:chgData name="Lina Marcela Benítez Fuentes" userId="126fd1ad-69bf-4ade-9848-f6326ff419e4" providerId="ADAL" clId="{CAEAC8D4-CE56-45AC-BCDE-9DBF5564D19D}" dt="2022-06-11T17:48:14.501" v="4170"/>
          <ac:grpSpMkLst>
            <pc:docMk/>
            <pc:sldMk cId="2752460554" sldId="267"/>
            <ac:grpSpMk id="64" creationId="{CE6A94DF-54BA-6054-F941-2A938B6488C0}"/>
          </ac:grpSpMkLst>
        </pc:grpChg>
        <pc:grpChg chg="mod">
          <ac:chgData name="Lina Marcela Benítez Fuentes" userId="126fd1ad-69bf-4ade-9848-f6326ff419e4" providerId="ADAL" clId="{CAEAC8D4-CE56-45AC-BCDE-9DBF5564D19D}" dt="2022-06-11T17:48:11.441" v="4167"/>
          <ac:grpSpMkLst>
            <pc:docMk/>
            <pc:sldMk cId="2752460554" sldId="267"/>
            <ac:grpSpMk id="66" creationId="{1AF9E2FC-7D3D-70F5-1165-971125F67B7B}"/>
          </ac:grpSpMkLst>
        </pc:grpChg>
        <pc:grpChg chg="del mod">
          <ac:chgData name="Lina Marcela Benítez Fuentes" userId="126fd1ad-69bf-4ade-9848-f6326ff419e4" providerId="ADAL" clId="{CAEAC8D4-CE56-45AC-BCDE-9DBF5564D19D}" dt="2022-06-11T17:50:28.796" v="4205"/>
          <ac:grpSpMkLst>
            <pc:docMk/>
            <pc:sldMk cId="2752460554" sldId="267"/>
            <ac:grpSpMk id="69" creationId="{3EA1AE80-3027-E2E0-F42E-FFDFD05DDADB}"/>
          </ac:grpSpMkLst>
        </pc:grpChg>
        <pc:grpChg chg="mod">
          <ac:chgData name="Lina Marcela Benítez Fuentes" userId="126fd1ad-69bf-4ade-9848-f6326ff419e4" providerId="ADAL" clId="{CAEAC8D4-CE56-45AC-BCDE-9DBF5564D19D}" dt="2022-06-11T17:48:18.486" v="4175"/>
          <ac:grpSpMkLst>
            <pc:docMk/>
            <pc:sldMk cId="2752460554" sldId="267"/>
            <ac:grpSpMk id="74" creationId="{36064D7D-06C5-7C9A-46B3-FF22EB4E8CCC}"/>
          </ac:grpSpMkLst>
        </pc:grpChg>
        <pc:grpChg chg="mod">
          <ac:chgData name="Lina Marcela Benítez Fuentes" userId="126fd1ad-69bf-4ade-9848-f6326ff419e4" providerId="ADAL" clId="{CAEAC8D4-CE56-45AC-BCDE-9DBF5564D19D}" dt="2022-06-11T17:48:21.305" v="4180"/>
          <ac:grpSpMkLst>
            <pc:docMk/>
            <pc:sldMk cId="2752460554" sldId="267"/>
            <ac:grpSpMk id="79" creationId="{559C6A6D-C42A-8804-A958-96851A745D24}"/>
          </ac:grpSpMkLst>
        </pc:grpChg>
        <pc:grpChg chg="mod">
          <ac:chgData name="Lina Marcela Benítez Fuentes" userId="126fd1ad-69bf-4ade-9848-f6326ff419e4" providerId="ADAL" clId="{CAEAC8D4-CE56-45AC-BCDE-9DBF5564D19D}" dt="2022-06-11T17:48:21.305" v="4180"/>
          <ac:grpSpMkLst>
            <pc:docMk/>
            <pc:sldMk cId="2752460554" sldId="267"/>
            <ac:grpSpMk id="80" creationId="{1555B4CC-F8AD-CD1E-E206-C41286E8A207}"/>
          </ac:grpSpMkLst>
        </pc:grpChg>
        <pc:grpChg chg="del mod">
          <ac:chgData name="Lina Marcela Benítez Fuentes" userId="126fd1ad-69bf-4ade-9848-f6326ff419e4" providerId="ADAL" clId="{CAEAC8D4-CE56-45AC-BCDE-9DBF5564D19D}" dt="2022-06-11T17:50:28.796" v="4205"/>
          <ac:grpSpMkLst>
            <pc:docMk/>
            <pc:sldMk cId="2752460554" sldId="267"/>
            <ac:grpSpMk id="86" creationId="{8AD3798E-D4CF-3F74-EBD4-1E68CCD13631}"/>
          </ac:grpSpMkLst>
        </pc:grpChg>
        <pc:grpChg chg="del mod">
          <ac:chgData name="Lina Marcela Benítez Fuentes" userId="126fd1ad-69bf-4ade-9848-f6326ff419e4" providerId="ADAL" clId="{CAEAC8D4-CE56-45AC-BCDE-9DBF5564D19D}" dt="2022-06-11T17:50:28.796" v="4205"/>
          <ac:grpSpMkLst>
            <pc:docMk/>
            <pc:sldMk cId="2752460554" sldId="267"/>
            <ac:grpSpMk id="89" creationId="{629E4781-51CD-DCFA-9C26-B744BCB007F9}"/>
          </ac:grpSpMkLst>
        </pc:grpChg>
        <pc:grpChg chg="mod">
          <ac:chgData name="Lina Marcela Benítez Fuentes" userId="126fd1ad-69bf-4ade-9848-f6326ff419e4" providerId="ADAL" clId="{CAEAC8D4-CE56-45AC-BCDE-9DBF5564D19D}" dt="2022-06-11T17:48:39.041" v="4196"/>
          <ac:grpSpMkLst>
            <pc:docMk/>
            <pc:sldMk cId="2752460554" sldId="267"/>
            <ac:grpSpMk id="96" creationId="{0B090EFB-054A-6197-6FD6-2A32FDA4185D}"/>
          </ac:grpSpMkLst>
        </pc:grpChg>
        <pc:grpChg chg="del mod">
          <ac:chgData name="Lina Marcela Benítez Fuentes" userId="126fd1ad-69bf-4ade-9848-f6326ff419e4" providerId="ADAL" clId="{CAEAC8D4-CE56-45AC-BCDE-9DBF5564D19D}" dt="2022-06-11T17:49:04.133" v="4202"/>
          <ac:grpSpMkLst>
            <pc:docMk/>
            <pc:sldMk cId="2752460554" sldId="267"/>
            <ac:grpSpMk id="100" creationId="{8856C3B9-9476-960D-13E6-EE96B22E5397}"/>
          </ac:grpSpMkLst>
        </pc:grpChg>
        <pc:grpChg chg="mod">
          <ac:chgData name="Lina Marcela Benítez Fuentes" userId="126fd1ad-69bf-4ade-9848-f6326ff419e4" providerId="ADAL" clId="{CAEAC8D4-CE56-45AC-BCDE-9DBF5564D19D}" dt="2022-06-11T17:50:28.796" v="4205"/>
          <ac:grpSpMkLst>
            <pc:docMk/>
            <pc:sldMk cId="2752460554" sldId="267"/>
            <ac:grpSpMk id="103" creationId="{EAB2ABF1-03B0-2BFB-6B10-305E34AF2164}"/>
          </ac:grpSpMkLst>
        </pc:grpChg>
        <pc:grpChg chg="del mod">
          <ac:chgData name="Lina Marcela Benítez Fuentes" userId="126fd1ad-69bf-4ade-9848-f6326ff419e4" providerId="ADAL" clId="{CAEAC8D4-CE56-45AC-BCDE-9DBF5564D19D}" dt="2022-06-11T17:50:44.453" v="4212"/>
          <ac:grpSpMkLst>
            <pc:docMk/>
            <pc:sldMk cId="2752460554" sldId="267"/>
            <ac:grpSpMk id="108" creationId="{A0336E6D-1820-BA16-DC0E-E2F86AD0E132}"/>
          </ac:grpSpMkLst>
        </pc:grpChg>
        <pc:grpChg chg="mod">
          <ac:chgData name="Lina Marcela Benítez Fuentes" userId="126fd1ad-69bf-4ade-9848-f6326ff419e4" providerId="ADAL" clId="{CAEAC8D4-CE56-45AC-BCDE-9DBF5564D19D}" dt="2022-06-11T17:50:44.453" v="4212"/>
          <ac:grpSpMkLst>
            <pc:docMk/>
            <pc:sldMk cId="2752460554" sldId="267"/>
            <ac:grpSpMk id="110" creationId="{3C8E3F7F-B55E-2E13-0841-751FBB8F466C}"/>
          </ac:grpSpMkLst>
        </pc:grpChg>
        <pc:grpChg chg="del mod">
          <ac:chgData name="Lina Marcela Benítez Fuentes" userId="126fd1ad-69bf-4ade-9848-f6326ff419e4" providerId="ADAL" clId="{CAEAC8D4-CE56-45AC-BCDE-9DBF5564D19D}" dt="2022-06-11T17:50:56.394" v="4219"/>
          <ac:grpSpMkLst>
            <pc:docMk/>
            <pc:sldMk cId="2752460554" sldId="267"/>
            <ac:grpSpMk id="115" creationId="{B84A01F5-ABE8-9C56-11A5-5B4752490FA0}"/>
          </ac:grpSpMkLst>
        </pc:grpChg>
        <pc:grpChg chg="mod">
          <ac:chgData name="Lina Marcela Benítez Fuentes" userId="126fd1ad-69bf-4ade-9848-f6326ff419e4" providerId="ADAL" clId="{CAEAC8D4-CE56-45AC-BCDE-9DBF5564D19D}" dt="2022-06-11T17:50:56.394" v="4219"/>
          <ac:grpSpMkLst>
            <pc:docMk/>
            <pc:sldMk cId="2752460554" sldId="267"/>
            <ac:grpSpMk id="117" creationId="{A03DCC35-7E2A-8177-5849-54865B57F7B8}"/>
          </ac:grpSpMkLst>
        </pc:grpChg>
        <pc:grpChg chg="mod">
          <ac:chgData name="Lina Marcela Benítez Fuentes" userId="126fd1ad-69bf-4ade-9848-f6326ff419e4" providerId="ADAL" clId="{CAEAC8D4-CE56-45AC-BCDE-9DBF5564D19D}" dt="2022-06-11T17:51:06.662" v="4226"/>
          <ac:grpSpMkLst>
            <pc:docMk/>
            <pc:sldMk cId="2752460554" sldId="267"/>
            <ac:grpSpMk id="124" creationId="{BCDE7137-9AD2-32ED-C7E4-DDBCC707C8A4}"/>
          </ac:grpSpMkLst>
        </pc:grpChg>
        <pc:grpChg chg="mod">
          <ac:chgData name="Lina Marcela Benítez Fuentes" userId="126fd1ad-69bf-4ade-9848-f6326ff419e4" providerId="ADAL" clId="{CAEAC8D4-CE56-45AC-BCDE-9DBF5564D19D}" dt="2022-06-11T17:51:35.804" v="4231"/>
          <ac:grpSpMkLst>
            <pc:docMk/>
            <pc:sldMk cId="2752460554" sldId="267"/>
            <ac:grpSpMk id="129" creationId="{14186FB9-7F67-4376-AE45-686C802345ED}"/>
          </ac:grpSpMkLst>
        </pc:grpChg>
        <pc:grpChg chg="mod">
          <ac:chgData name="Lina Marcela Benítez Fuentes" userId="126fd1ad-69bf-4ade-9848-f6326ff419e4" providerId="ADAL" clId="{CAEAC8D4-CE56-45AC-BCDE-9DBF5564D19D}" dt="2022-06-11T17:51:39.998" v="4237"/>
          <ac:grpSpMkLst>
            <pc:docMk/>
            <pc:sldMk cId="2752460554" sldId="267"/>
            <ac:grpSpMk id="135" creationId="{EA9FF03E-CCA7-9583-E727-0FE86083AFAA}"/>
          </ac:grpSpMkLst>
        </pc:grpChg>
        <pc:grpChg chg="mod">
          <ac:chgData name="Lina Marcela Benítez Fuentes" userId="126fd1ad-69bf-4ade-9848-f6326ff419e4" providerId="ADAL" clId="{CAEAC8D4-CE56-45AC-BCDE-9DBF5564D19D}" dt="2022-06-11T17:51:46.338" v="4241"/>
          <ac:grpSpMkLst>
            <pc:docMk/>
            <pc:sldMk cId="2752460554" sldId="267"/>
            <ac:grpSpMk id="139" creationId="{9BF029BA-0729-9BA4-964F-7A49D61D2226}"/>
          </ac:grpSpMkLst>
        </pc:grpChg>
        <pc:grpChg chg="del mod">
          <ac:chgData name="Lina Marcela Benítez Fuentes" userId="126fd1ad-69bf-4ade-9848-f6326ff419e4" providerId="ADAL" clId="{CAEAC8D4-CE56-45AC-BCDE-9DBF5564D19D}" dt="2022-06-11T17:55:29.497" v="4264"/>
          <ac:grpSpMkLst>
            <pc:docMk/>
            <pc:sldMk cId="2752460554" sldId="267"/>
            <ac:grpSpMk id="152" creationId="{72C88334-AD3D-88AF-EFC2-D8685C4080F6}"/>
          </ac:grpSpMkLst>
        </pc:grpChg>
        <pc:grpChg chg="del mod">
          <ac:chgData name="Lina Marcela Benítez Fuentes" userId="126fd1ad-69bf-4ade-9848-f6326ff419e4" providerId="ADAL" clId="{CAEAC8D4-CE56-45AC-BCDE-9DBF5564D19D}" dt="2022-06-11T17:53:23.046" v="4257"/>
          <ac:grpSpMkLst>
            <pc:docMk/>
            <pc:sldMk cId="2752460554" sldId="267"/>
            <ac:grpSpMk id="153" creationId="{C81B659B-E56F-9FC4-7A2F-7B70406269E2}"/>
          </ac:grpSpMkLst>
        </pc:grpChg>
        <pc:grpChg chg="mod">
          <ac:chgData name="Lina Marcela Benítez Fuentes" userId="126fd1ad-69bf-4ade-9848-f6326ff419e4" providerId="ADAL" clId="{CAEAC8D4-CE56-45AC-BCDE-9DBF5564D19D}" dt="2022-06-11T17:53:23.046" v="4257"/>
          <ac:grpSpMkLst>
            <pc:docMk/>
            <pc:sldMk cId="2752460554" sldId="267"/>
            <ac:grpSpMk id="156" creationId="{3DA8953A-2DF0-DF9B-0FC5-BD18187EA295}"/>
          </ac:grpSpMkLst>
        </pc:grpChg>
        <pc:grpChg chg="mod">
          <ac:chgData name="Lina Marcela Benítez Fuentes" userId="126fd1ad-69bf-4ade-9848-f6326ff419e4" providerId="ADAL" clId="{CAEAC8D4-CE56-45AC-BCDE-9DBF5564D19D}" dt="2022-06-11T17:55:29.497" v="4264"/>
          <ac:grpSpMkLst>
            <pc:docMk/>
            <pc:sldMk cId="2752460554" sldId="267"/>
            <ac:grpSpMk id="163" creationId="{02A2FD54-E884-A758-CCB8-04BFA65AB5D4}"/>
          </ac:grpSpMkLst>
        </pc:grpChg>
        <pc:inkChg chg="add del">
          <ac:chgData name="Lina Marcela Benítez Fuentes" userId="126fd1ad-69bf-4ade-9848-f6326ff419e4" providerId="ADAL" clId="{CAEAC8D4-CE56-45AC-BCDE-9DBF5564D19D}" dt="2022-06-11T17:46:10.750" v="4102"/>
          <ac:inkMkLst>
            <pc:docMk/>
            <pc:sldMk cId="2752460554" sldId="267"/>
            <ac:inkMk id="3" creationId="{E2174C9E-F4F6-42CF-5D48-FA479817D56E}"/>
          </ac:inkMkLst>
        </pc:inkChg>
        <pc:inkChg chg="add del mod">
          <ac:chgData name="Lina Marcela Benítez Fuentes" userId="126fd1ad-69bf-4ade-9848-f6326ff419e4" providerId="ADAL" clId="{CAEAC8D4-CE56-45AC-BCDE-9DBF5564D19D}" dt="2022-06-11T17:46:11.976" v="4106"/>
          <ac:inkMkLst>
            <pc:docMk/>
            <pc:sldMk cId="2752460554" sldId="267"/>
            <ac:inkMk id="4" creationId="{8F566FFE-4ED9-B640-B7D2-1A8E36A0D2DF}"/>
          </ac:inkMkLst>
        </pc:inkChg>
        <pc:inkChg chg="add del mod">
          <ac:chgData name="Lina Marcela Benítez Fuentes" userId="126fd1ad-69bf-4ade-9848-f6326ff419e4" providerId="ADAL" clId="{CAEAC8D4-CE56-45AC-BCDE-9DBF5564D19D}" dt="2022-06-11T17:46:11.963" v="4103"/>
          <ac:inkMkLst>
            <pc:docMk/>
            <pc:sldMk cId="2752460554" sldId="267"/>
            <ac:inkMk id="5" creationId="{BE96AE16-E588-DAAA-9A25-FC11741D549E}"/>
          </ac:inkMkLst>
        </pc:inkChg>
        <pc:inkChg chg="add del mod">
          <ac:chgData name="Lina Marcela Benítez Fuentes" userId="126fd1ad-69bf-4ade-9848-f6326ff419e4" providerId="ADAL" clId="{CAEAC8D4-CE56-45AC-BCDE-9DBF5564D19D}" dt="2022-06-11T17:46:11.974" v="4104"/>
          <ac:inkMkLst>
            <pc:docMk/>
            <pc:sldMk cId="2752460554" sldId="267"/>
            <ac:inkMk id="6" creationId="{9B2E2720-A1B0-ADAB-56E9-23DBD13EAB73}"/>
          </ac:inkMkLst>
        </pc:inkChg>
        <pc:inkChg chg="add del mod">
          <ac:chgData name="Lina Marcela Benítez Fuentes" userId="126fd1ad-69bf-4ade-9848-f6326ff419e4" providerId="ADAL" clId="{CAEAC8D4-CE56-45AC-BCDE-9DBF5564D19D}" dt="2022-06-11T17:46:11.976" v="4105"/>
          <ac:inkMkLst>
            <pc:docMk/>
            <pc:sldMk cId="2752460554" sldId="267"/>
            <ac:inkMk id="7" creationId="{99F5A930-181C-9C67-71A0-2617F49DF04E}"/>
          </ac:inkMkLst>
        </pc:inkChg>
        <pc:inkChg chg="add mod">
          <ac:chgData name="Lina Marcela Benítez Fuentes" userId="126fd1ad-69bf-4ade-9848-f6326ff419e4" providerId="ADAL" clId="{CAEAC8D4-CE56-45AC-BCDE-9DBF5564D19D}" dt="2022-06-11T17:46:21.822" v="4114"/>
          <ac:inkMkLst>
            <pc:docMk/>
            <pc:sldMk cId="2752460554" sldId="267"/>
            <ac:inkMk id="9" creationId="{067F090D-2974-1619-87D0-0DACE9DE8400}"/>
          </ac:inkMkLst>
        </pc:inkChg>
        <pc:inkChg chg="add mod">
          <ac:chgData name="Lina Marcela Benítez Fuentes" userId="126fd1ad-69bf-4ade-9848-f6326ff419e4" providerId="ADAL" clId="{CAEAC8D4-CE56-45AC-BCDE-9DBF5564D19D}" dt="2022-06-11T17:46:21.822" v="4114"/>
          <ac:inkMkLst>
            <pc:docMk/>
            <pc:sldMk cId="2752460554" sldId="267"/>
            <ac:inkMk id="10" creationId="{94DDC5C3-2B46-6E13-AFAF-0A87CDE8BFDB}"/>
          </ac:inkMkLst>
        </pc:inkChg>
        <pc:inkChg chg="add mod">
          <ac:chgData name="Lina Marcela Benítez Fuentes" userId="126fd1ad-69bf-4ade-9848-f6326ff419e4" providerId="ADAL" clId="{CAEAC8D4-CE56-45AC-BCDE-9DBF5564D19D}" dt="2022-06-11T17:46:21.822" v="4114"/>
          <ac:inkMkLst>
            <pc:docMk/>
            <pc:sldMk cId="2752460554" sldId="267"/>
            <ac:inkMk id="11" creationId="{1EE9677B-A124-640A-EBA4-0BA5F3507E9B}"/>
          </ac:inkMkLst>
        </pc:inkChg>
        <pc:inkChg chg="add mod">
          <ac:chgData name="Lina Marcela Benítez Fuentes" userId="126fd1ad-69bf-4ade-9848-f6326ff419e4" providerId="ADAL" clId="{CAEAC8D4-CE56-45AC-BCDE-9DBF5564D19D}" dt="2022-06-11T17:46:21.822" v="4114"/>
          <ac:inkMkLst>
            <pc:docMk/>
            <pc:sldMk cId="2752460554" sldId="267"/>
            <ac:inkMk id="12" creationId="{19D3932E-8BCF-F5B7-71C4-42628E1EE9C8}"/>
          </ac:inkMkLst>
        </pc:inkChg>
        <pc:inkChg chg="add mod">
          <ac:chgData name="Lina Marcela Benítez Fuentes" userId="126fd1ad-69bf-4ade-9848-f6326ff419e4" providerId="ADAL" clId="{CAEAC8D4-CE56-45AC-BCDE-9DBF5564D19D}" dt="2022-06-11T17:46:21.822" v="4114"/>
          <ac:inkMkLst>
            <pc:docMk/>
            <pc:sldMk cId="2752460554" sldId="267"/>
            <ac:inkMk id="13" creationId="{5B28F795-8D8F-2410-1D80-1DF0EBE22DFB}"/>
          </ac:inkMkLst>
        </pc:inkChg>
        <pc:inkChg chg="add mod">
          <ac:chgData name="Lina Marcela Benítez Fuentes" userId="126fd1ad-69bf-4ade-9848-f6326ff419e4" providerId="ADAL" clId="{CAEAC8D4-CE56-45AC-BCDE-9DBF5564D19D}" dt="2022-06-11T17:46:21.822" v="4114"/>
          <ac:inkMkLst>
            <pc:docMk/>
            <pc:sldMk cId="2752460554" sldId="267"/>
            <ac:inkMk id="14" creationId="{99D4A60D-233D-7700-E686-C557E8545DE6}"/>
          </ac:inkMkLst>
        </pc:inkChg>
        <pc:inkChg chg="add mod">
          <ac:chgData name="Lina Marcela Benítez Fuentes" userId="126fd1ad-69bf-4ade-9848-f6326ff419e4" providerId="ADAL" clId="{CAEAC8D4-CE56-45AC-BCDE-9DBF5564D19D}" dt="2022-06-11T17:46:21.822" v="4114"/>
          <ac:inkMkLst>
            <pc:docMk/>
            <pc:sldMk cId="2752460554" sldId="267"/>
            <ac:inkMk id="15" creationId="{8A5DC56F-5615-6995-5988-BC7BF687DF77}"/>
          </ac:inkMkLst>
        </pc:inkChg>
        <pc:inkChg chg="add">
          <ac:chgData name="Lina Marcela Benítez Fuentes" userId="126fd1ad-69bf-4ade-9848-f6326ff419e4" providerId="ADAL" clId="{CAEAC8D4-CE56-45AC-BCDE-9DBF5564D19D}" dt="2022-06-11T17:46:42.407" v="4115" actId="9405"/>
          <ac:inkMkLst>
            <pc:docMk/>
            <pc:sldMk cId="2752460554" sldId="267"/>
            <ac:inkMk id="18" creationId="{FBD120E7-4597-2D5C-F161-29A1775C6D70}"/>
          </ac:inkMkLst>
        </pc:inkChg>
        <pc:inkChg chg="add mod">
          <ac:chgData name="Lina Marcela Benítez Fuentes" userId="126fd1ad-69bf-4ade-9848-f6326ff419e4" providerId="ADAL" clId="{CAEAC8D4-CE56-45AC-BCDE-9DBF5564D19D}" dt="2022-06-11T17:46:55.752" v="4121"/>
          <ac:inkMkLst>
            <pc:docMk/>
            <pc:sldMk cId="2752460554" sldId="267"/>
            <ac:inkMk id="19" creationId="{E7F2777A-8E5F-5920-BA12-BD1D02CF3ABD}"/>
          </ac:inkMkLst>
        </pc:inkChg>
        <pc:inkChg chg="add mod">
          <ac:chgData name="Lina Marcela Benítez Fuentes" userId="126fd1ad-69bf-4ade-9848-f6326ff419e4" providerId="ADAL" clId="{CAEAC8D4-CE56-45AC-BCDE-9DBF5564D19D}" dt="2022-06-11T17:46:55.752" v="4121"/>
          <ac:inkMkLst>
            <pc:docMk/>
            <pc:sldMk cId="2752460554" sldId="267"/>
            <ac:inkMk id="20" creationId="{24032F28-E74D-0E3B-6978-A2FF050C7045}"/>
          </ac:inkMkLst>
        </pc:inkChg>
        <pc:inkChg chg="add mod">
          <ac:chgData name="Lina Marcela Benítez Fuentes" userId="126fd1ad-69bf-4ade-9848-f6326ff419e4" providerId="ADAL" clId="{CAEAC8D4-CE56-45AC-BCDE-9DBF5564D19D}" dt="2022-06-11T17:46:55.752" v="4121"/>
          <ac:inkMkLst>
            <pc:docMk/>
            <pc:sldMk cId="2752460554" sldId="267"/>
            <ac:inkMk id="21" creationId="{E06B6880-564D-0197-8AE0-6F24DAF3CD07}"/>
          </ac:inkMkLst>
        </pc:inkChg>
        <pc:inkChg chg="add mod">
          <ac:chgData name="Lina Marcela Benítez Fuentes" userId="126fd1ad-69bf-4ade-9848-f6326ff419e4" providerId="ADAL" clId="{CAEAC8D4-CE56-45AC-BCDE-9DBF5564D19D}" dt="2022-06-11T17:46:55.752" v="4121"/>
          <ac:inkMkLst>
            <pc:docMk/>
            <pc:sldMk cId="2752460554" sldId="267"/>
            <ac:inkMk id="22" creationId="{6958E952-E8F8-FD69-6D80-9758C1A8046D}"/>
          </ac:inkMkLst>
        </pc:inkChg>
        <pc:inkChg chg="add mod">
          <ac:chgData name="Lina Marcela Benítez Fuentes" userId="126fd1ad-69bf-4ade-9848-f6326ff419e4" providerId="ADAL" clId="{CAEAC8D4-CE56-45AC-BCDE-9DBF5564D19D}" dt="2022-06-11T17:46:55.752" v="4121"/>
          <ac:inkMkLst>
            <pc:docMk/>
            <pc:sldMk cId="2752460554" sldId="267"/>
            <ac:inkMk id="23" creationId="{4C1B8293-CDBD-B477-B9E2-0EDBCCA4094E}"/>
          </ac:inkMkLst>
        </pc:inkChg>
        <pc:inkChg chg="add mod">
          <ac:chgData name="Lina Marcela Benítez Fuentes" userId="126fd1ad-69bf-4ade-9848-f6326ff419e4" providerId="ADAL" clId="{CAEAC8D4-CE56-45AC-BCDE-9DBF5564D19D}" dt="2022-06-11T17:47:00.664" v="4127"/>
          <ac:inkMkLst>
            <pc:docMk/>
            <pc:sldMk cId="2752460554" sldId="267"/>
            <ac:inkMk id="25" creationId="{44BED9C2-57DC-880B-D4FC-709A2B1C0E06}"/>
          </ac:inkMkLst>
        </pc:inkChg>
        <pc:inkChg chg="add mod">
          <ac:chgData name="Lina Marcela Benítez Fuentes" userId="126fd1ad-69bf-4ade-9848-f6326ff419e4" providerId="ADAL" clId="{CAEAC8D4-CE56-45AC-BCDE-9DBF5564D19D}" dt="2022-06-11T17:47:00.664" v="4127"/>
          <ac:inkMkLst>
            <pc:docMk/>
            <pc:sldMk cId="2752460554" sldId="267"/>
            <ac:inkMk id="26" creationId="{C7BED1FF-A103-6087-815A-0A375F1C2D70}"/>
          </ac:inkMkLst>
        </pc:inkChg>
        <pc:inkChg chg="add mod">
          <ac:chgData name="Lina Marcela Benítez Fuentes" userId="126fd1ad-69bf-4ade-9848-f6326ff419e4" providerId="ADAL" clId="{CAEAC8D4-CE56-45AC-BCDE-9DBF5564D19D}" dt="2022-06-11T17:47:00.664" v="4127"/>
          <ac:inkMkLst>
            <pc:docMk/>
            <pc:sldMk cId="2752460554" sldId="267"/>
            <ac:inkMk id="27" creationId="{9157324F-7EF6-0CE5-ECBA-8076A0F4BBB6}"/>
          </ac:inkMkLst>
        </pc:inkChg>
        <pc:inkChg chg="add mod">
          <ac:chgData name="Lina Marcela Benítez Fuentes" userId="126fd1ad-69bf-4ade-9848-f6326ff419e4" providerId="ADAL" clId="{CAEAC8D4-CE56-45AC-BCDE-9DBF5564D19D}" dt="2022-06-11T17:47:00.664" v="4127"/>
          <ac:inkMkLst>
            <pc:docMk/>
            <pc:sldMk cId="2752460554" sldId="267"/>
            <ac:inkMk id="28" creationId="{4779AAB5-30DB-B091-0A4A-641460186D6E}"/>
          </ac:inkMkLst>
        </pc:inkChg>
        <pc:inkChg chg="add mod">
          <ac:chgData name="Lina Marcela Benítez Fuentes" userId="126fd1ad-69bf-4ade-9848-f6326ff419e4" providerId="ADAL" clId="{CAEAC8D4-CE56-45AC-BCDE-9DBF5564D19D}" dt="2022-06-11T17:47:00.664" v="4127"/>
          <ac:inkMkLst>
            <pc:docMk/>
            <pc:sldMk cId="2752460554" sldId="267"/>
            <ac:inkMk id="29" creationId="{59EB0326-7D45-45C9-C953-7680F9110CD6}"/>
          </ac:inkMkLst>
        </pc:inkChg>
        <pc:inkChg chg="add">
          <ac:chgData name="Lina Marcela Benítez Fuentes" userId="126fd1ad-69bf-4ade-9848-f6326ff419e4" providerId="ADAL" clId="{CAEAC8D4-CE56-45AC-BCDE-9DBF5564D19D}" dt="2022-06-11T17:47:04.954" v="4128" actId="9405"/>
          <ac:inkMkLst>
            <pc:docMk/>
            <pc:sldMk cId="2752460554" sldId="267"/>
            <ac:inkMk id="31" creationId="{0DA17802-40E0-1197-8FB1-3DEF6F703F6C}"/>
          </ac:inkMkLst>
        </pc:inkChg>
        <pc:inkChg chg="add mod">
          <ac:chgData name="Lina Marcela Benítez Fuentes" userId="126fd1ad-69bf-4ade-9848-f6326ff419e4" providerId="ADAL" clId="{CAEAC8D4-CE56-45AC-BCDE-9DBF5564D19D}" dt="2022-06-11T17:47:20.201" v="4131"/>
          <ac:inkMkLst>
            <pc:docMk/>
            <pc:sldMk cId="2752460554" sldId="267"/>
            <ac:inkMk id="32" creationId="{545BE3C5-DB3A-80E8-A345-502E20FDBAA9}"/>
          </ac:inkMkLst>
        </pc:inkChg>
        <pc:inkChg chg="add mod">
          <ac:chgData name="Lina Marcela Benítez Fuentes" userId="126fd1ad-69bf-4ade-9848-f6326ff419e4" providerId="ADAL" clId="{CAEAC8D4-CE56-45AC-BCDE-9DBF5564D19D}" dt="2022-06-11T17:47:20.201" v="4131"/>
          <ac:inkMkLst>
            <pc:docMk/>
            <pc:sldMk cId="2752460554" sldId="267"/>
            <ac:inkMk id="33" creationId="{8061B46E-6B44-8ED2-43A7-B3FD10DC5D64}"/>
          </ac:inkMkLst>
        </pc:inkChg>
        <pc:inkChg chg="add mod">
          <ac:chgData name="Lina Marcela Benítez Fuentes" userId="126fd1ad-69bf-4ade-9848-f6326ff419e4" providerId="ADAL" clId="{CAEAC8D4-CE56-45AC-BCDE-9DBF5564D19D}" dt="2022-06-11T17:47:34.113" v="4136"/>
          <ac:inkMkLst>
            <pc:docMk/>
            <pc:sldMk cId="2752460554" sldId="267"/>
            <ac:inkMk id="35" creationId="{9B8ABA59-853C-D7B4-FAB6-0F264B0852B1}"/>
          </ac:inkMkLst>
        </pc:inkChg>
        <pc:inkChg chg="add mod">
          <ac:chgData name="Lina Marcela Benítez Fuentes" userId="126fd1ad-69bf-4ade-9848-f6326ff419e4" providerId="ADAL" clId="{CAEAC8D4-CE56-45AC-BCDE-9DBF5564D19D}" dt="2022-06-11T17:47:34.113" v="4136"/>
          <ac:inkMkLst>
            <pc:docMk/>
            <pc:sldMk cId="2752460554" sldId="267"/>
            <ac:inkMk id="36" creationId="{8A2F359A-E6CC-0E7E-7A04-4AB881768B65}"/>
          </ac:inkMkLst>
        </pc:inkChg>
        <pc:inkChg chg="add mod">
          <ac:chgData name="Lina Marcela Benítez Fuentes" userId="126fd1ad-69bf-4ade-9848-f6326ff419e4" providerId="ADAL" clId="{CAEAC8D4-CE56-45AC-BCDE-9DBF5564D19D}" dt="2022-06-11T17:47:34.113" v="4136"/>
          <ac:inkMkLst>
            <pc:docMk/>
            <pc:sldMk cId="2752460554" sldId="267"/>
            <ac:inkMk id="37" creationId="{C949D322-4089-87F2-412C-3C9EF1446187}"/>
          </ac:inkMkLst>
        </pc:inkChg>
        <pc:inkChg chg="add mod">
          <ac:chgData name="Lina Marcela Benítez Fuentes" userId="126fd1ad-69bf-4ade-9848-f6326ff419e4" providerId="ADAL" clId="{CAEAC8D4-CE56-45AC-BCDE-9DBF5564D19D}" dt="2022-06-11T17:47:34.113" v="4136"/>
          <ac:inkMkLst>
            <pc:docMk/>
            <pc:sldMk cId="2752460554" sldId="267"/>
            <ac:inkMk id="38" creationId="{3DC3E633-D55B-2343-360D-249172D7DBD5}"/>
          </ac:inkMkLst>
        </pc:inkChg>
        <pc:inkChg chg="add del mod">
          <ac:chgData name="Lina Marcela Benítez Fuentes" userId="126fd1ad-69bf-4ade-9848-f6326ff419e4" providerId="ADAL" clId="{CAEAC8D4-CE56-45AC-BCDE-9DBF5564D19D}" dt="2022-06-11T17:47:48.202" v="4144"/>
          <ac:inkMkLst>
            <pc:docMk/>
            <pc:sldMk cId="2752460554" sldId="267"/>
            <ac:inkMk id="41" creationId="{6BD4AB88-50C1-B3A9-0555-2A4A2464F73A}"/>
          </ac:inkMkLst>
        </pc:inkChg>
        <pc:inkChg chg="add del mod">
          <ac:chgData name="Lina Marcela Benítez Fuentes" userId="126fd1ad-69bf-4ade-9848-f6326ff419e4" providerId="ADAL" clId="{CAEAC8D4-CE56-45AC-BCDE-9DBF5564D19D}" dt="2022-06-11T17:47:48.202" v="4143"/>
          <ac:inkMkLst>
            <pc:docMk/>
            <pc:sldMk cId="2752460554" sldId="267"/>
            <ac:inkMk id="42" creationId="{4C493AA8-176A-8CA8-6326-9C7948F6835E}"/>
          </ac:inkMkLst>
        </pc:inkChg>
        <pc:inkChg chg="add del mod">
          <ac:chgData name="Lina Marcela Benítez Fuentes" userId="126fd1ad-69bf-4ade-9848-f6326ff419e4" providerId="ADAL" clId="{CAEAC8D4-CE56-45AC-BCDE-9DBF5564D19D}" dt="2022-06-11T17:47:48.206" v="4146"/>
          <ac:inkMkLst>
            <pc:docMk/>
            <pc:sldMk cId="2752460554" sldId="267"/>
            <ac:inkMk id="43" creationId="{055B5D3C-ED5E-211B-7044-D400E8977998}"/>
          </ac:inkMkLst>
        </pc:inkChg>
        <pc:inkChg chg="add del mod">
          <ac:chgData name="Lina Marcela Benítez Fuentes" userId="126fd1ad-69bf-4ade-9848-f6326ff419e4" providerId="ADAL" clId="{CAEAC8D4-CE56-45AC-BCDE-9DBF5564D19D}" dt="2022-06-11T17:47:48.206" v="4147"/>
          <ac:inkMkLst>
            <pc:docMk/>
            <pc:sldMk cId="2752460554" sldId="267"/>
            <ac:inkMk id="44" creationId="{5595D405-2299-CE2A-64ED-3C3CB3C3066B}"/>
          </ac:inkMkLst>
        </pc:inkChg>
        <pc:inkChg chg="add del mod">
          <ac:chgData name="Lina Marcela Benítez Fuentes" userId="126fd1ad-69bf-4ade-9848-f6326ff419e4" providerId="ADAL" clId="{CAEAC8D4-CE56-45AC-BCDE-9DBF5564D19D}" dt="2022-06-11T17:47:48.206" v="4145"/>
          <ac:inkMkLst>
            <pc:docMk/>
            <pc:sldMk cId="2752460554" sldId="267"/>
            <ac:inkMk id="45" creationId="{990D35E9-3F16-73A1-3A8D-6A598BB14E41}"/>
          </ac:inkMkLst>
        </pc:inkChg>
        <pc:inkChg chg="add mod">
          <ac:chgData name="Lina Marcela Benítez Fuentes" userId="126fd1ad-69bf-4ade-9848-f6326ff419e4" providerId="ADAL" clId="{CAEAC8D4-CE56-45AC-BCDE-9DBF5564D19D}" dt="2022-06-11T17:48:11.441" v="4167"/>
          <ac:inkMkLst>
            <pc:docMk/>
            <pc:sldMk cId="2752460554" sldId="267"/>
            <ac:inkMk id="47" creationId="{542D0CF1-2F7F-285F-9083-17C19E980E0F}"/>
          </ac:inkMkLst>
        </pc:inkChg>
        <pc:inkChg chg="add mod">
          <ac:chgData name="Lina Marcela Benítez Fuentes" userId="126fd1ad-69bf-4ade-9848-f6326ff419e4" providerId="ADAL" clId="{CAEAC8D4-CE56-45AC-BCDE-9DBF5564D19D}" dt="2022-06-11T17:48:11.441" v="4167"/>
          <ac:inkMkLst>
            <pc:docMk/>
            <pc:sldMk cId="2752460554" sldId="267"/>
            <ac:inkMk id="48" creationId="{7B0DF2CE-F2D3-E20A-C865-AAE0977A8CCA}"/>
          </ac:inkMkLst>
        </pc:inkChg>
        <pc:inkChg chg="add mod">
          <ac:chgData name="Lina Marcela Benítez Fuentes" userId="126fd1ad-69bf-4ade-9848-f6326ff419e4" providerId="ADAL" clId="{CAEAC8D4-CE56-45AC-BCDE-9DBF5564D19D}" dt="2022-06-11T17:48:11.441" v="4167"/>
          <ac:inkMkLst>
            <pc:docMk/>
            <pc:sldMk cId="2752460554" sldId="267"/>
            <ac:inkMk id="50" creationId="{EB488601-76AE-F504-A7C8-F6A98A3CD3C1}"/>
          </ac:inkMkLst>
        </pc:inkChg>
        <pc:inkChg chg="add mod">
          <ac:chgData name="Lina Marcela Benítez Fuentes" userId="126fd1ad-69bf-4ade-9848-f6326ff419e4" providerId="ADAL" clId="{CAEAC8D4-CE56-45AC-BCDE-9DBF5564D19D}" dt="2022-06-11T17:48:11.441" v="4167"/>
          <ac:inkMkLst>
            <pc:docMk/>
            <pc:sldMk cId="2752460554" sldId="267"/>
            <ac:inkMk id="51" creationId="{FED5A0F0-C860-962C-F07B-7F79EF300BD9}"/>
          </ac:inkMkLst>
        </pc:inkChg>
        <pc:inkChg chg="add mod">
          <ac:chgData name="Lina Marcela Benítez Fuentes" userId="126fd1ad-69bf-4ade-9848-f6326ff419e4" providerId="ADAL" clId="{CAEAC8D4-CE56-45AC-BCDE-9DBF5564D19D}" dt="2022-06-11T17:48:11.441" v="4167"/>
          <ac:inkMkLst>
            <pc:docMk/>
            <pc:sldMk cId="2752460554" sldId="267"/>
            <ac:inkMk id="52" creationId="{A229A210-2960-75E9-8797-A861525BF6E4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54" creationId="{2A6100EF-09CC-2B4E-E5F6-E2FBE7DD0EF4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55" creationId="{D27EA4AD-59EF-D115-8D63-00760C7A003B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56" creationId="{65DDF1B7-357B-B8EF-64CF-69643D4509D5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57" creationId="{A2B57F3A-649D-BDC8-AC3C-102425056858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58" creationId="{5960F4CF-B8E0-48DA-9112-2CD23EDAAD21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59" creationId="{07E0708A-FD82-2644-17B8-0651D615EE52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60" creationId="{9AD61453-A659-D740-D9FC-AF4EB6C32FF3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62" creationId="{415B55FF-7BFF-426D-75FB-E15350BB01D4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63" creationId="{76FC5025-AF17-8613-F219-A911E6249F49}"/>
          </ac:inkMkLst>
        </pc:inkChg>
        <pc:inkChg chg="add mod">
          <ac:chgData name="Lina Marcela Benítez Fuentes" userId="126fd1ad-69bf-4ade-9848-f6326ff419e4" providerId="ADAL" clId="{CAEAC8D4-CE56-45AC-BCDE-9DBF5564D19D}" dt="2022-06-11T17:48:11.441" v="4167"/>
          <ac:inkMkLst>
            <pc:docMk/>
            <pc:sldMk cId="2752460554" sldId="267"/>
            <ac:inkMk id="65" creationId="{4798D10D-4698-6780-5C0A-AB2504FC107D}"/>
          </ac:inkMkLst>
        </pc:inkChg>
        <pc:inkChg chg="add">
          <ac:chgData name="Lina Marcela Benítez Fuentes" userId="126fd1ad-69bf-4ade-9848-f6326ff419e4" providerId="ADAL" clId="{CAEAC8D4-CE56-45AC-BCDE-9DBF5564D19D}" dt="2022-06-11T17:48:13.037" v="4168" actId="9405"/>
          <ac:inkMkLst>
            <pc:docMk/>
            <pc:sldMk cId="2752460554" sldId="267"/>
            <ac:inkMk id="67" creationId="{9BB8D906-50A9-19E0-AE42-BF958ABB9953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68" creationId="{A742A11F-D698-CF9E-EB42-135A95504DB9}"/>
          </ac:inkMkLst>
        </pc:inkChg>
        <pc:inkChg chg="add">
          <ac:chgData name="Lina Marcela Benítez Fuentes" userId="126fd1ad-69bf-4ade-9848-f6326ff419e4" providerId="ADAL" clId="{CAEAC8D4-CE56-45AC-BCDE-9DBF5564D19D}" dt="2022-06-11T17:48:16.536" v="4171" actId="9405"/>
          <ac:inkMkLst>
            <pc:docMk/>
            <pc:sldMk cId="2752460554" sldId="267"/>
            <ac:inkMk id="70" creationId="{D7AF3D77-DAB9-A3D4-6582-2D08D18830C6}"/>
          </ac:inkMkLst>
        </pc:inkChg>
        <pc:inkChg chg="add mod">
          <ac:chgData name="Lina Marcela Benítez Fuentes" userId="126fd1ad-69bf-4ade-9848-f6326ff419e4" providerId="ADAL" clId="{CAEAC8D4-CE56-45AC-BCDE-9DBF5564D19D}" dt="2022-06-11T17:48:18.486" v="4175"/>
          <ac:inkMkLst>
            <pc:docMk/>
            <pc:sldMk cId="2752460554" sldId="267"/>
            <ac:inkMk id="71" creationId="{F0B8865A-A443-5682-7A52-9AC5CA8EE246}"/>
          </ac:inkMkLst>
        </pc:inkChg>
        <pc:inkChg chg="add mod">
          <ac:chgData name="Lina Marcela Benítez Fuentes" userId="126fd1ad-69bf-4ade-9848-f6326ff419e4" providerId="ADAL" clId="{CAEAC8D4-CE56-45AC-BCDE-9DBF5564D19D}" dt="2022-06-11T17:48:18.486" v="4175"/>
          <ac:inkMkLst>
            <pc:docMk/>
            <pc:sldMk cId="2752460554" sldId="267"/>
            <ac:inkMk id="72" creationId="{707007DD-0AE2-8410-8E8C-6185EF558458}"/>
          </ac:inkMkLst>
        </pc:inkChg>
        <pc:inkChg chg="add mod">
          <ac:chgData name="Lina Marcela Benítez Fuentes" userId="126fd1ad-69bf-4ade-9848-f6326ff419e4" providerId="ADAL" clId="{CAEAC8D4-CE56-45AC-BCDE-9DBF5564D19D}" dt="2022-06-11T17:48:18.486" v="4175"/>
          <ac:inkMkLst>
            <pc:docMk/>
            <pc:sldMk cId="2752460554" sldId="267"/>
            <ac:inkMk id="73" creationId="{E716003E-5CFA-B786-D4D6-8A25F5DC455C}"/>
          </ac:inkMkLst>
        </pc:inkChg>
        <pc:inkChg chg="add mod">
          <ac:chgData name="Lina Marcela Benítez Fuentes" userId="126fd1ad-69bf-4ade-9848-f6326ff419e4" providerId="ADAL" clId="{CAEAC8D4-CE56-45AC-BCDE-9DBF5564D19D}" dt="2022-06-11T17:48:21.305" v="4180"/>
          <ac:inkMkLst>
            <pc:docMk/>
            <pc:sldMk cId="2752460554" sldId="267"/>
            <ac:inkMk id="75" creationId="{CCD81297-00AD-0569-969B-C4A3A77AAF81}"/>
          </ac:inkMkLst>
        </pc:inkChg>
        <pc:inkChg chg="add mod">
          <ac:chgData name="Lina Marcela Benítez Fuentes" userId="126fd1ad-69bf-4ade-9848-f6326ff419e4" providerId="ADAL" clId="{CAEAC8D4-CE56-45AC-BCDE-9DBF5564D19D}" dt="2022-06-11T17:48:21.305" v="4180"/>
          <ac:inkMkLst>
            <pc:docMk/>
            <pc:sldMk cId="2752460554" sldId="267"/>
            <ac:inkMk id="76" creationId="{AB236E1D-C358-8461-99B6-8E644D143309}"/>
          </ac:inkMkLst>
        </pc:inkChg>
        <pc:inkChg chg="add mod">
          <ac:chgData name="Lina Marcela Benítez Fuentes" userId="126fd1ad-69bf-4ade-9848-f6326ff419e4" providerId="ADAL" clId="{CAEAC8D4-CE56-45AC-BCDE-9DBF5564D19D}" dt="2022-06-11T17:48:21.305" v="4180"/>
          <ac:inkMkLst>
            <pc:docMk/>
            <pc:sldMk cId="2752460554" sldId="267"/>
            <ac:inkMk id="77" creationId="{9C70EC8F-009A-BD0D-A964-83A6B0A8B8CE}"/>
          </ac:inkMkLst>
        </pc:inkChg>
        <pc:inkChg chg="add mod">
          <ac:chgData name="Lina Marcela Benítez Fuentes" userId="126fd1ad-69bf-4ade-9848-f6326ff419e4" providerId="ADAL" clId="{CAEAC8D4-CE56-45AC-BCDE-9DBF5564D19D}" dt="2022-06-11T17:48:21.305" v="4180"/>
          <ac:inkMkLst>
            <pc:docMk/>
            <pc:sldMk cId="2752460554" sldId="267"/>
            <ac:inkMk id="78" creationId="{57218989-4463-991E-E6F9-83E672255AB8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81" creationId="{E611A76C-19E6-DC85-2D2C-859094B82D3A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82" creationId="{9BADA518-A131-7627-2870-286E77804843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83" creationId="{6F30A4DD-72D7-DC5E-93C3-6F0FCF7775B6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84" creationId="{F5EAFCE7-1B41-5453-738F-DCE4B831F0B4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85" creationId="{BA7A7486-3392-8F01-D25A-809413E8AB4A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87" creationId="{66F7126B-948A-ECB6-8B76-2D0BEDB5CFAD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88" creationId="{163273DB-90D7-46BA-60FA-BDED4B307C18}"/>
          </ac:inkMkLst>
        </pc:inkChg>
        <pc:inkChg chg="add mod">
          <ac:chgData name="Lina Marcela Benítez Fuentes" userId="126fd1ad-69bf-4ade-9848-f6326ff419e4" providerId="ADAL" clId="{CAEAC8D4-CE56-45AC-BCDE-9DBF5564D19D}" dt="2022-06-11T17:48:39.041" v="4196"/>
          <ac:inkMkLst>
            <pc:docMk/>
            <pc:sldMk cId="2752460554" sldId="267"/>
            <ac:inkMk id="90" creationId="{E4D374B8-BF2B-71C2-3BC5-D2E95E7760D1}"/>
          </ac:inkMkLst>
        </pc:inkChg>
        <pc:inkChg chg="add mod">
          <ac:chgData name="Lina Marcela Benítez Fuentes" userId="126fd1ad-69bf-4ade-9848-f6326ff419e4" providerId="ADAL" clId="{CAEAC8D4-CE56-45AC-BCDE-9DBF5564D19D}" dt="2022-06-11T17:48:39.041" v="4196"/>
          <ac:inkMkLst>
            <pc:docMk/>
            <pc:sldMk cId="2752460554" sldId="267"/>
            <ac:inkMk id="91" creationId="{F34D5A68-F4BF-7EDE-6B7C-BF4EBECF0EEA}"/>
          </ac:inkMkLst>
        </pc:inkChg>
        <pc:inkChg chg="add mod">
          <ac:chgData name="Lina Marcela Benítez Fuentes" userId="126fd1ad-69bf-4ade-9848-f6326ff419e4" providerId="ADAL" clId="{CAEAC8D4-CE56-45AC-BCDE-9DBF5564D19D}" dt="2022-06-11T17:48:39.041" v="4196"/>
          <ac:inkMkLst>
            <pc:docMk/>
            <pc:sldMk cId="2752460554" sldId="267"/>
            <ac:inkMk id="92" creationId="{2691368E-5CA4-A9EF-91C9-F255FE8E4DDC}"/>
          </ac:inkMkLst>
        </pc:inkChg>
        <pc:inkChg chg="add mod">
          <ac:chgData name="Lina Marcela Benítez Fuentes" userId="126fd1ad-69bf-4ade-9848-f6326ff419e4" providerId="ADAL" clId="{CAEAC8D4-CE56-45AC-BCDE-9DBF5564D19D}" dt="2022-06-11T17:48:39.041" v="4196"/>
          <ac:inkMkLst>
            <pc:docMk/>
            <pc:sldMk cId="2752460554" sldId="267"/>
            <ac:inkMk id="93" creationId="{E28A0B58-155E-E51D-ABEE-7212C35ACA41}"/>
          </ac:inkMkLst>
        </pc:inkChg>
        <pc:inkChg chg="add mod">
          <ac:chgData name="Lina Marcela Benítez Fuentes" userId="126fd1ad-69bf-4ade-9848-f6326ff419e4" providerId="ADAL" clId="{CAEAC8D4-CE56-45AC-BCDE-9DBF5564D19D}" dt="2022-06-11T17:48:39.041" v="4196"/>
          <ac:inkMkLst>
            <pc:docMk/>
            <pc:sldMk cId="2752460554" sldId="267"/>
            <ac:inkMk id="94" creationId="{BFC66F9A-A0DC-5C98-479B-5CA57ABD2C8F}"/>
          </ac:inkMkLst>
        </pc:inkChg>
        <pc:inkChg chg="add mod">
          <ac:chgData name="Lina Marcela Benítez Fuentes" userId="126fd1ad-69bf-4ade-9848-f6326ff419e4" providerId="ADAL" clId="{CAEAC8D4-CE56-45AC-BCDE-9DBF5564D19D}" dt="2022-06-11T17:48:39.041" v="4196"/>
          <ac:inkMkLst>
            <pc:docMk/>
            <pc:sldMk cId="2752460554" sldId="267"/>
            <ac:inkMk id="95" creationId="{2B8C96CD-78DE-20E3-0DC8-FEAC4A823590}"/>
          </ac:inkMkLst>
        </pc:inkChg>
        <pc:inkChg chg="add del">
          <ac:chgData name="Lina Marcela Benítez Fuentes" userId="126fd1ad-69bf-4ade-9848-f6326ff419e4" providerId="ADAL" clId="{CAEAC8D4-CE56-45AC-BCDE-9DBF5564D19D}" dt="2022-06-11T17:49:04.133" v="4201"/>
          <ac:inkMkLst>
            <pc:docMk/>
            <pc:sldMk cId="2752460554" sldId="267"/>
            <ac:inkMk id="97" creationId="{57F710D6-B012-2345-98F0-DDFDFA64910A}"/>
          </ac:inkMkLst>
        </pc:inkChg>
        <pc:inkChg chg="add mod">
          <ac:chgData name="Lina Marcela Benítez Fuentes" userId="126fd1ad-69bf-4ade-9848-f6326ff419e4" providerId="ADAL" clId="{CAEAC8D4-CE56-45AC-BCDE-9DBF5564D19D}" dt="2022-06-11T17:49:04.133" v="4202"/>
          <ac:inkMkLst>
            <pc:docMk/>
            <pc:sldMk cId="2752460554" sldId="267"/>
            <ac:inkMk id="98" creationId="{6E3B85EE-8B6B-A993-86E4-E1750D53297A}"/>
          </ac:inkMkLst>
        </pc:inkChg>
        <pc:inkChg chg="add del mod">
          <ac:chgData name="Lina Marcela Benítez Fuentes" userId="126fd1ad-69bf-4ade-9848-f6326ff419e4" providerId="ADAL" clId="{CAEAC8D4-CE56-45AC-BCDE-9DBF5564D19D}" dt="2022-06-11T17:49:04.133" v="4202"/>
          <ac:inkMkLst>
            <pc:docMk/>
            <pc:sldMk cId="2752460554" sldId="267"/>
            <ac:inkMk id="99" creationId="{1D8570A7-B185-891C-7758-001ED727CE24}"/>
          </ac:inkMkLst>
        </pc:inkChg>
        <pc:inkChg chg="add mod">
          <ac:chgData name="Lina Marcela Benítez Fuentes" userId="126fd1ad-69bf-4ade-9848-f6326ff419e4" providerId="ADAL" clId="{CAEAC8D4-CE56-45AC-BCDE-9DBF5564D19D}" dt="2022-06-11T17:50:28.796" v="4205"/>
          <ac:inkMkLst>
            <pc:docMk/>
            <pc:sldMk cId="2752460554" sldId="267"/>
            <ac:inkMk id="101" creationId="{C045FF4C-6531-22E8-92AB-6D5F6183F01D}"/>
          </ac:inkMkLst>
        </pc:inkChg>
        <pc:inkChg chg="add">
          <ac:chgData name="Lina Marcela Benítez Fuentes" userId="126fd1ad-69bf-4ade-9848-f6326ff419e4" providerId="ADAL" clId="{CAEAC8D4-CE56-45AC-BCDE-9DBF5564D19D}" dt="2022-06-11T17:50:27.816" v="4204" actId="9405"/>
          <ac:inkMkLst>
            <pc:docMk/>
            <pc:sldMk cId="2752460554" sldId="267"/>
            <ac:inkMk id="102" creationId="{D6D50535-CB88-BAD4-577B-696193F1DF4E}"/>
          </ac:inkMkLst>
        </pc:inkChg>
        <pc:inkChg chg="add mod">
          <ac:chgData name="Lina Marcela Benítez Fuentes" userId="126fd1ad-69bf-4ade-9848-f6326ff419e4" providerId="ADAL" clId="{CAEAC8D4-CE56-45AC-BCDE-9DBF5564D19D}" dt="2022-06-11T17:50:44.453" v="4212"/>
          <ac:inkMkLst>
            <pc:docMk/>
            <pc:sldMk cId="2752460554" sldId="267"/>
            <ac:inkMk id="104" creationId="{096E5CA7-C566-71AD-7A2E-CC5FD456B8A3}"/>
          </ac:inkMkLst>
        </pc:inkChg>
        <pc:inkChg chg="add mod">
          <ac:chgData name="Lina Marcela Benítez Fuentes" userId="126fd1ad-69bf-4ade-9848-f6326ff419e4" providerId="ADAL" clId="{CAEAC8D4-CE56-45AC-BCDE-9DBF5564D19D}" dt="2022-06-11T17:50:44.453" v="4212"/>
          <ac:inkMkLst>
            <pc:docMk/>
            <pc:sldMk cId="2752460554" sldId="267"/>
            <ac:inkMk id="105" creationId="{4C7BFF68-42E7-7DF1-0FD1-75D37F21B85B}"/>
          </ac:inkMkLst>
        </pc:inkChg>
        <pc:inkChg chg="add mod">
          <ac:chgData name="Lina Marcela Benítez Fuentes" userId="126fd1ad-69bf-4ade-9848-f6326ff419e4" providerId="ADAL" clId="{CAEAC8D4-CE56-45AC-BCDE-9DBF5564D19D}" dt="2022-06-11T17:50:44.453" v="4212"/>
          <ac:inkMkLst>
            <pc:docMk/>
            <pc:sldMk cId="2752460554" sldId="267"/>
            <ac:inkMk id="106" creationId="{766DF7AF-FB3B-37FD-5506-544C0C3CCDA0}"/>
          </ac:inkMkLst>
        </pc:inkChg>
        <pc:inkChg chg="add mod">
          <ac:chgData name="Lina Marcela Benítez Fuentes" userId="126fd1ad-69bf-4ade-9848-f6326ff419e4" providerId="ADAL" clId="{CAEAC8D4-CE56-45AC-BCDE-9DBF5564D19D}" dt="2022-06-11T17:50:44.453" v="4212"/>
          <ac:inkMkLst>
            <pc:docMk/>
            <pc:sldMk cId="2752460554" sldId="267"/>
            <ac:inkMk id="107" creationId="{C61AF0CD-6E54-8315-3B41-497E3A22F5E3}"/>
          </ac:inkMkLst>
        </pc:inkChg>
        <pc:inkChg chg="add mod">
          <ac:chgData name="Lina Marcela Benítez Fuentes" userId="126fd1ad-69bf-4ade-9848-f6326ff419e4" providerId="ADAL" clId="{CAEAC8D4-CE56-45AC-BCDE-9DBF5564D19D}" dt="2022-06-11T17:50:44.453" v="4212"/>
          <ac:inkMkLst>
            <pc:docMk/>
            <pc:sldMk cId="2752460554" sldId="267"/>
            <ac:inkMk id="109" creationId="{65678312-9491-AC05-EF32-A590B627D3C8}"/>
          </ac:inkMkLst>
        </pc:inkChg>
        <pc:inkChg chg="add mod">
          <ac:chgData name="Lina Marcela Benítez Fuentes" userId="126fd1ad-69bf-4ade-9848-f6326ff419e4" providerId="ADAL" clId="{CAEAC8D4-CE56-45AC-BCDE-9DBF5564D19D}" dt="2022-06-11T17:50:56.394" v="4219"/>
          <ac:inkMkLst>
            <pc:docMk/>
            <pc:sldMk cId="2752460554" sldId="267"/>
            <ac:inkMk id="111" creationId="{E3AB8E20-07F4-D6D4-3DC7-B4E408BB9FD9}"/>
          </ac:inkMkLst>
        </pc:inkChg>
        <pc:inkChg chg="add mod">
          <ac:chgData name="Lina Marcela Benítez Fuentes" userId="126fd1ad-69bf-4ade-9848-f6326ff419e4" providerId="ADAL" clId="{CAEAC8D4-CE56-45AC-BCDE-9DBF5564D19D}" dt="2022-06-11T17:50:56.394" v="4219"/>
          <ac:inkMkLst>
            <pc:docMk/>
            <pc:sldMk cId="2752460554" sldId="267"/>
            <ac:inkMk id="112" creationId="{A6EAD053-4DFD-FF03-C729-B4F88B4771D9}"/>
          </ac:inkMkLst>
        </pc:inkChg>
        <pc:inkChg chg="add mod">
          <ac:chgData name="Lina Marcela Benítez Fuentes" userId="126fd1ad-69bf-4ade-9848-f6326ff419e4" providerId="ADAL" clId="{CAEAC8D4-CE56-45AC-BCDE-9DBF5564D19D}" dt="2022-06-11T17:50:56.394" v="4219"/>
          <ac:inkMkLst>
            <pc:docMk/>
            <pc:sldMk cId="2752460554" sldId="267"/>
            <ac:inkMk id="113" creationId="{13DC20FC-9E7D-C0FB-5637-DBE9F840FFD8}"/>
          </ac:inkMkLst>
        </pc:inkChg>
        <pc:inkChg chg="add mod">
          <ac:chgData name="Lina Marcela Benítez Fuentes" userId="126fd1ad-69bf-4ade-9848-f6326ff419e4" providerId="ADAL" clId="{CAEAC8D4-CE56-45AC-BCDE-9DBF5564D19D}" dt="2022-06-11T17:50:56.394" v="4219"/>
          <ac:inkMkLst>
            <pc:docMk/>
            <pc:sldMk cId="2752460554" sldId="267"/>
            <ac:inkMk id="114" creationId="{C9689731-6208-5D4F-07CB-0B0F9EB725B3}"/>
          </ac:inkMkLst>
        </pc:inkChg>
        <pc:inkChg chg="add mod">
          <ac:chgData name="Lina Marcela Benítez Fuentes" userId="126fd1ad-69bf-4ade-9848-f6326ff419e4" providerId="ADAL" clId="{CAEAC8D4-CE56-45AC-BCDE-9DBF5564D19D}" dt="2022-06-11T17:50:56.394" v="4219"/>
          <ac:inkMkLst>
            <pc:docMk/>
            <pc:sldMk cId="2752460554" sldId="267"/>
            <ac:inkMk id="116" creationId="{9710454A-72D4-197C-EE1B-560676261670}"/>
          </ac:inkMkLst>
        </pc:inkChg>
        <pc:inkChg chg="add mod">
          <ac:chgData name="Lina Marcela Benítez Fuentes" userId="126fd1ad-69bf-4ade-9848-f6326ff419e4" providerId="ADAL" clId="{CAEAC8D4-CE56-45AC-BCDE-9DBF5564D19D}" dt="2022-06-11T17:51:06.662" v="4226"/>
          <ac:inkMkLst>
            <pc:docMk/>
            <pc:sldMk cId="2752460554" sldId="267"/>
            <ac:inkMk id="118" creationId="{5119C242-962F-BAE0-8D1B-641A0AB57538}"/>
          </ac:inkMkLst>
        </pc:inkChg>
        <pc:inkChg chg="add mod">
          <ac:chgData name="Lina Marcela Benítez Fuentes" userId="126fd1ad-69bf-4ade-9848-f6326ff419e4" providerId="ADAL" clId="{CAEAC8D4-CE56-45AC-BCDE-9DBF5564D19D}" dt="2022-06-11T17:51:06.662" v="4226"/>
          <ac:inkMkLst>
            <pc:docMk/>
            <pc:sldMk cId="2752460554" sldId="267"/>
            <ac:inkMk id="119" creationId="{670866FA-7860-BBC5-F723-3B6000170F84}"/>
          </ac:inkMkLst>
        </pc:inkChg>
        <pc:inkChg chg="add mod">
          <ac:chgData name="Lina Marcela Benítez Fuentes" userId="126fd1ad-69bf-4ade-9848-f6326ff419e4" providerId="ADAL" clId="{CAEAC8D4-CE56-45AC-BCDE-9DBF5564D19D}" dt="2022-06-11T17:51:06.662" v="4226"/>
          <ac:inkMkLst>
            <pc:docMk/>
            <pc:sldMk cId="2752460554" sldId="267"/>
            <ac:inkMk id="120" creationId="{18B92142-5E6A-E637-AAB7-85BFDAC1E8CF}"/>
          </ac:inkMkLst>
        </pc:inkChg>
        <pc:inkChg chg="add mod">
          <ac:chgData name="Lina Marcela Benítez Fuentes" userId="126fd1ad-69bf-4ade-9848-f6326ff419e4" providerId="ADAL" clId="{CAEAC8D4-CE56-45AC-BCDE-9DBF5564D19D}" dt="2022-06-11T17:51:06.662" v="4226"/>
          <ac:inkMkLst>
            <pc:docMk/>
            <pc:sldMk cId="2752460554" sldId="267"/>
            <ac:inkMk id="121" creationId="{9AC5028C-49C5-FBDE-F3F8-63569F7DBB91}"/>
          </ac:inkMkLst>
        </pc:inkChg>
        <pc:inkChg chg="add mod">
          <ac:chgData name="Lina Marcela Benítez Fuentes" userId="126fd1ad-69bf-4ade-9848-f6326ff419e4" providerId="ADAL" clId="{CAEAC8D4-CE56-45AC-BCDE-9DBF5564D19D}" dt="2022-06-11T17:51:06.662" v="4226"/>
          <ac:inkMkLst>
            <pc:docMk/>
            <pc:sldMk cId="2752460554" sldId="267"/>
            <ac:inkMk id="122" creationId="{A965AD92-778D-B354-26A7-2654030CB88E}"/>
          </ac:inkMkLst>
        </pc:inkChg>
        <pc:inkChg chg="add mod">
          <ac:chgData name="Lina Marcela Benítez Fuentes" userId="126fd1ad-69bf-4ade-9848-f6326ff419e4" providerId="ADAL" clId="{CAEAC8D4-CE56-45AC-BCDE-9DBF5564D19D}" dt="2022-06-11T17:51:06.662" v="4226"/>
          <ac:inkMkLst>
            <pc:docMk/>
            <pc:sldMk cId="2752460554" sldId="267"/>
            <ac:inkMk id="123" creationId="{D8370115-CADC-4A34-D518-10798B278AB9}"/>
          </ac:inkMkLst>
        </pc:inkChg>
        <pc:inkChg chg="add mod">
          <ac:chgData name="Lina Marcela Benítez Fuentes" userId="126fd1ad-69bf-4ade-9848-f6326ff419e4" providerId="ADAL" clId="{CAEAC8D4-CE56-45AC-BCDE-9DBF5564D19D}" dt="2022-06-11T17:51:35.804" v="4231"/>
          <ac:inkMkLst>
            <pc:docMk/>
            <pc:sldMk cId="2752460554" sldId="267"/>
            <ac:inkMk id="125" creationId="{F1C0F5DD-BCBB-CAAF-EE7D-DE94CA53E9B0}"/>
          </ac:inkMkLst>
        </pc:inkChg>
        <pc:inkChg chg="add mod">
          <ac:chgData name="Lina Marcela Benítez Fuentes" userId="126fd1ad-69bf-4ade-9848-f6326ff419e4" providerId="ADAL" clId="{CAEAC8D4-CE56-45AC-BCDE-9DBF5564D19D}" dt="2022-06-11T17:51:35.804" v="4231"/>
          <ac:inkMkLst>
            <pc:docMk/>
            <pc:sldMk cId="2752460554" sldId="267"/>
            <ac:inkMk id="126" creationId="{C69590A2-FC7C-341D-6B88-F50628B45ED0}"/>
          </ac:inkMkLst>
        </pc:inkChg>
        <pc:inkChg chg="add mod">
          <ac:chgData name="Lina Marcela Benítez Fuentes" userId="126fd1ad-69bf-4ade-9848-f6326ff419e4" providerId="ADAL" clId="{CAEAC8D4-CE56-45AC-BCDE-9DBF5564D19D}" dt="2022-06-11T17:51:35.804" v="4231"/>
          <ac:inkMkLst>
            <pc:docMk/>
            <pc:sldMk cId="2752460554" sldId="267"/>
            <ac:inkMk id="127" creationId="{C85EF09B-E8C1-B7B0-CA6B-E42D3A61F4F2}"/>
          </ac:inkMkLst>
        </pc:inkChg>
        <pc:inkChg chg="add mod">
          <ac:chgData name="Lina Marcela Benítez Fuentes" userId="126fd1ad-69bf-4ade-9848-f6326ff419e4" providerId="ADAL" clId="{CAEAC8D4-CE56-45AC-BCDE-9DBF5564D19D}" dt="2022-06-11T17:51:35.804" v="4231"/>
          <ac:inkMkLst>
            <pc:docMk/>
            <pc:sldMk cId="2752460554" sldId="267"/>
            <ac:inkMk id="128" creationId="{137849C8-337D-7EF3-9A04-5B51D18865E9}"/>
          </ac:inkMkLst>
        </pc:inkChg>
        <pc:inkChg chg="add mod">
          <ac:chgData name="Lina Marcela Benítez Fuentes" userId="126fd1ad-69bf-4ade-9848-f6326ff419e4" providerId="ADAL" clId="{CAEAC8D4-CE56-45AC-BCDE-9DBF5564D19D}" dt="2022-06-11T17:51:39.998" v="4237"/>
          <ac:inkMkLst>
            <pc:docMk/>
            <pc:sldMk cId="2752460554" sldId="267"/>
            <ac:inkMk id="130" creationId="{FDEEF8C5-C3F6-F456-39D9-F98F01F82406}"/>
          </ac:inkMkLst>
        </pc:inkChg>
        <pc:inkChg chg="add mod">
          <ac:chgData name="Lina Marcela Benítez Fuentes" userId="126fd1ad-69bf-4ade-9848-f6326ff419e4" providerId="ADAL" clId="{CAEAC8D4-CE56-45AC-BCDE-9DBF5564D19D}" dt="2022-06-11T17:51:39.998" v="4237"/>
          <ac:inkMkLst>
            <pc:docMk/>
            <pc:sldMk cId="2752460554" sldId="267"/>
            <ac:inkMk id="131" creationId="{87DB3242-C3AB-6653-3C1B-66C9650B219B}"/>
          </ac:inkMkLst>
        </pc:inkChg>
        <pc:inkChg chg="add mod">
          <ac:chgData name="Lina Marcela Benítez Fuentes" userId="126fd1ad-69bf-4ade-9848-f6326ff419e4" providerId="ADAL" clId="{CAEAC8D4-CE56-45AC-BCDE-9DBF5564D19D}" dt="2022-06-11T17:51:39.998" v="4237"/>
          <ac:inkMkLst>
            <pc:docMk/>
            <pc:sldMk cId="2752460554" sldId="267"/>
            <ac:inkMk id="132" creationId="{7C7FB30D-0D40-3C65-288C-E9EA91364E8E}"/>
          </ac:inkMkLst>
        </pc:inkChg>
        <pc:inkChg chg="add mod">
          <ac:chgData name="Lina Marcela Benítez Fuentes" userId="126fd1ad-69bf-4ade-9848-f6326ff419e4" providerId="ADAL" clId="{CAEAC8D4-CE56-45AC-BCDE-9DBF5564D19D}" dt="2022-06-11T17:51:39.998" v="4237"/>
          <ac:inkMkLst>
            <pc:docMk/>
            <pc:sldMk cId="2752460554" sldId="267"/>
            <ac:inkMk id="133" creationId="{D83D5450-3460-9ED7-1DE0-EBF8D72622F4}"/>
          </ac:inkMkLst>
        </pc:inkChg>
        <pc:inkChg chg="add mod">
          <ac:chgData name="Lina Marcela Benítez Fuentes" userId="126fd1ad-69bf-4ade-9848-f6326ff419e4" providerId="ADAL" clId="{CAEAC8D4-CE56-45AC-BCDE-9DBF5564D19D}" dt="2022-06-11T17:51:39.998" v="4237"/>
          <ac:inkMkLst>
            <pc:docMk/>
            <pc:sldMk cId="2752460554" sldId="267"/>
            <ac:inkMk id="134" creationId="{E15B4440-6D57-46A1-B027-EF43C193F659}"/>
          </ac:inkMkLst>
        </pc:inkChg>
        <pc:inkChg chg="add mod">
          <ac:chgData name="Lina Marcela Benítez Fuentes" userId="126fd1ad-69bf-4ade-9848-f6326ff419e4" providerId="ADAL" clId="{CAEAC8D4-CE56-45AC-BCDE-9DBF5564D19D}" dt="2022-06-11T17:51:46.338" v="4241"/>
          <ac:inkMkLst>
            <pc:docMk/>
            <pc:sldMk cId="2752460554" sldId="267"/>
            <ac:inkMk id="136" creationId="{B4CF785B-D566-CC23-D555-53E2EBBE5423}"/>
          </ac:inkMkLst>
        </pc:inkChg>
        <pc:inkChg chg="add mod">
          <ac:chgData name="Lina Marcela Benítez Fuentes" userId="126fd1ad-69bf-4ade-9848-f6326ff419e4" providerId="ADAL" clId="{CAEAC8D4-CE56-45AC-BCDE-9DBF5564D19D}" dt="2022-06-11T17:51:46.338" v="4241"/>
          <ac:inkMkLst>
            <pc:docMk/>
            <pc:sldMk cId="2752460554" sldId="267"/>
            <ac:inkMk id="137" creationId="{F77FC110-2FB7-27D2-2C04-8BDEF80E8FE2}"/>
          </ac:inkMkLst>
        </pc:inkChg>
        <pc:inkChg chg="add mod">
          <ac:chgData name="Lina Marcela Benítez Fuentes" userId="126fd1ad-69bf-4ade-9848-f6326ff419e4" providerId="ADAL" clId="{CAEAC8D4-CE56-45AC-BCDE-9DBF5564D19D}" dt="2022-06-11T17:51:46.338" v="4241"/>
          <ac:inkMkLst>
            <pc:docMk/>
            <pc:sldMk cId="2752460554" sldId="267"/>
            <ac:inkMk id="138" creationId="{1C950182-4790-85DD-350B-D4E562C4071F}"/>
          </ac:inkMkLst>
        </pc:inkChg>
        <pc:inkChg chg="add">
          <ac:chgData name="Lina Marcela Benítez Fuentes" userId="126fd1ad-69bf-4ade-9848-f6326ff419e4" providerId="ADAL" clId="{CAEAC8D4-CE56-45AC-BCDE-9DBF5564D19D}" dt="2022-06-11T17:52:02.256" v="4242" actId="9405"/>
          <ac:inkMkLst>
            <pc:docMk/>
            <pc:sldMk cId="2752460554" sldId="267"/>
            <ac:inkMk id="140" creationId="{343B984F-C6C3-DA03-BFAA-2CC3081E1B4D}"/>
          </ac:inkMkLst>
        </pc:inkChg>
        <pc:inkChg chg="add">
          <ac:chgData name="Lina Marcela Benítez Fuentes" userId="126fd1ad-69bf-4ade-9848-f6326ff419e4" providerId="ADAL" clId="{CAEAC8D4-CE56-45AC-BCDE-9DBF5564D19D}" dt="2022-06-11T17:52:03.336" v="4243" actId="9405"/>
          <ac:inkMkLst>
            <pc:docMk/>
            <pc:sldMk cId="2752460554" sldId="267"/>
            <ac:inkMk id="141" creationId="{32A1A191-302F-E926-1993-9AB965009D60}"/>
          </ac:inkMkLst>
        </pc:inkChg>
        <pc:inkChg chg="add">
          <ac:chgData name="Lina Marcela Benítez Fuentes" userId="126fd1ad-69bf-4ade-9848-f6326ff419e4" providerId="ADAL" clId="{CAEAC8D4-CE56-45AC-BCDE-9DBF5564D19D}" dt="2022-06-11T17:52:06.285" v="4244" actId="9405"/>
          <ac:inkMkLst>
            <pc:docMk/>
            <pc:sldMk cId="2752460554" sldId="267"/>
            <ac:inkMk id="142" creationId="{144E1707-AFA7-257C-CF87-FF153BCA3247}"/>
          </ac:inkMkLst>
        </pc:inkChg>
        <pc:inkChg chg="add">
          <ac:chgData name="Lina Marcela Benítez Fuentes" userId="126fd1ad-69bf-4ade-9848-f6326ff419e4" providerId="ADAL" clId="{CAEAC8D4-CE56-45AC-BCDE-9DBF5564D19D}" dt="2022-06-11T17:52:13.917" v="4245" actId="9405"/>
          <ac:inkMkLst>
            <pc:docMk/>
            <pc:sldMk cId="2752460554" sldId="267"/>
            <ac:inkMk id="143" creationId="{CB4E077F-AB8E-56B3-266B-AF3E53B630CA}"/>
          </ac:inkMkLst>
        </pc:inkChg>
        <pc:inkChg chg="add mod">
          <ac:chgData name="Lina Marcela Benítez Fuentes" userId="126fd1ad-69bf-4ade-9848-f6326ff419e4" providerId="ADAL" clId="{CAEAC8D4-CE56-45AC-BCDE-9DBF5564D19D}" dt="2022-06-11T17:53:23.046" v="4257"/>
          <ac:inkMkLst>
            <pc:docMk/>
            <pc:sldMk cId="2752460554" sldId="267"/>
            <ac:inkMk id="144" creationId="{ED2B3C9D-943D-B484-2AA4-34498F34E9A9}"/>
          </ac:inkMkLst>
        </pc:inkChg>
        <pc:inkChg chg="add mod">
          <ac:chgData name="Lina Marcela Benítez Fuentes" userId="126fd1ad-69bf-4ade-9848-f6326ff419e4" providerId="ADAL" clId="{CAEAC8D4-CE56-45AC-BCDE-9DBF5564D19D}" dt="2022-06-11T17:53:23.046" v="4257"/>
          <ac:inkMkLst>
            <pc:docMk/>
            <pc:sldMk cId="2752460554" sldId="267"/>
            <ac:inkMk id="145" creationId="{D1AC0B78-CCE1-D36D-6772-605A54A232D2}"/>
          </ac:inkMkLst>
        </pc:inkChg>
        <pc:inkChg chg="add mod">
          <ac:chgData name="Lina Marcela Benítez Fuentes" userId="126fd1ad-69bf-4ade-9848-f6326ff419e4" providerId="ADAL" clId="{CAEAC8D4-CE56-45AC-BCDE-9DBF5564D19D}" dt="2022-06-11T17:53:23.046" v="4257"/>
          <ac:inkMkLst>
            <pc:docMk/>
            <pc:sldMk cId="2752460554" sldId="267"/>
            <ac:inkMk id="146" creationId="{377402BC-78BC-3D2E-B336-EB19AF0605F7}"/>
          </ac:inkMkLst>
        </pc:inkChg>
        <pc:inkChg chg="add mod">
          <ac:chgData name="Lina Marcela Benítez Fuentes" userId="126fd1ad-69bf-4ade-9848-f6326ff419e4" providerId="ADAL" clId="{CAEAC8D4-CE56-45AC-BCDE-9DBF5564D19D}" dt="2022-06-11T17:53:23.046" v="4257"/>
          <ac:inkMkLst>
            <pc:docMk/>
            <pc:sldMk cId="2752460554" sldId="267"/>
            <ac:inkMk id="147" creationId="{499EDC86-6625-677A-E69A-DD3630A98802}"/>
          </ac:inkMkLst>
        </pc:inkChg>
        <pc:inkChg chg="add mod">
          <ac:chgData name="Lina Marcela Benítez Fuentes" userId="126fd1ad-69bf-4ade-9848-f6326ff419e4" providerId="ADAL" clId="{CAEAC8D4-CE56-45AC-BCDE-9DBF5564D19D}" dt="2022-06-11T17:55:29.497" v="4264"/>
          <ac:inkMkLst>
            <pc:docMk/>
            <pc:sldMk cId="2752460554" sldId="267"/>
            <ac:inkMk id="148" creationId="{C7985C61-8731-8F2D-3844-BCF74279F1C2}"/>
          </ac:inkMkLst>
        </pc:inkChg>
        <pc:inkChg chg="add mod">
          <ac:chgData name="Lina Marcela Benítez Fuentes" userId="126fd1ad-69bf-4ade-9848-f6326ff419e4" providerId="ADAL" clId="{CAEAC8D4-CE56-45AC-BCDE-9DBF5564D19D}" dt="2022-06-11T17:55:29.497" v="4264"/>
          <ac:inkMkLst>
            <pc:docMk/>
            <pc:sldMk cId="2752460554" sldId="267"/>
            <ac:inkMk id="149" creationId="{087C2AF6-EFF6-5516-2B23-211E82D2B758}"/>
          </ac:inkMkLst>
        </pc:inkChg>
        <pc:inkChg chg="add mod">
          <ac:chgData name="Lina Marcela Benítez Fuentes" userId="126fd1ad-69bf-4ade-9848-f6326ff419e4" providerId="ADAL" clId="{CAEAC8D4-CE56-45AC-BCDE-9DBF5564D19D}" dt="2022-06-11T17:55:29.497" v="4264"/>
          <ac:inkMkLst>
            <pc:docMk/>
            <pc:sldMk cId="2752460554" sldId="267"/>
            <ac:inkMk id="150" creationId="{791A1763-4ED8-13D9-853A-CF2BA77BDE8C}"/>
          </ac:inkMkLst>
        </pc:inkChg>
        <pc:inkChg chg="add mod">
          <ac:chgData name="Lina Marcela Benítez Fuentes" userId="126fd1ad-69bf-4ade-9848-f6326ff419e4" providerId="ADAL" clId="{CAEAC8D4-CE56-45AC-BCDE-9DBF5564D19D}" dt="2022-06-11T17:55:29.497" v="4264"/>
          <ac:inkMkLst>
            <pc:docMk/>
            <pc:sldMk cId="2752460554" sldId="267"/>
            <ac:inkMk id="151" creationId="{C7295B0D-7A2E-A53A-67B0-BA4B580846AE}"/>
          </ac:inkMkLst>
        </pc:inkChg>
        <pc:inkChg chg="add mod">
          <ac:chgData name="Lina Marcela Benítez Fuentes" userId="126fd1ad-69bf-4ade-9848-f6326ff419e4" providerId="ADAL" clId="{CAEAC8D4-CE56-45AC-BCDE-9DBF5564D19D}" dt="2022-06-11T17:53:23.046" v="4257"/>
          <ac:inkMkLst>
            <pc:docMk/>
            <pc:sldMk cId="2752460554" sldId="267"/>
            <ac:inkMk id="154" creationId="{B73D1782-0191-5CE3-E094-FF682F7703C6}"/>
          </ac:inkMkLst>
        </pc:inkChg>
        <pc:inkChg chg="add mod">
          <ac:chgData name="Lina Marcela Benítez Fuentes" userId="126fd1ad-69bf-4ade-9848-f6326ff419e4" providerId="ADAL" clId="{CAEAC8D4-CE56-45AC-BCDE-9DBF5564D19D}" dt="2022-06-11T17:53:23.046" v="4257"/>
          <ac:inkMkLst>
            <pc:docMk/>
            <pc:sldMk cId="2752460554" sldId="267"/>
            <ac:inkMk id="155" creationId="{0161FE15-D42F-2A14-C4C0-983577BB0C41}"/>
          </ac:inkMkLst>
        </pc:inkChg>
        <pc:inkChg chg="add">
          <ac:chgData name="Lina Marcela Benítez Fuentes" userId="126fd1ad-69bf-4ade-9848-f6326ff419e4" providerId="ADAL" clId="{CAEAC8D4-CE56-45AC-BCDE-9DBF5564D19D}" dt="2022-06-11T17:53:42.896" v="4258" actId="9405"/>
          <ac:inkMkLst>
            <pc:docMk/>
            <pc:sldMk cId="2752460554" sldId="267"/>
            <ac:inkMk id="157" creationId="{656C69A1-C7BC-4576-B22E-E30FB0488E5B}"/>
          </ac:inkMkLst>
        </pc:inkChg>
        <pc:inkChg chg="add">
          <ac:chgData name="Lina Marcela Benítez Fuentes" userId="126fd1ad-69bf-4ade-9848-f6326ff419e4" providerId="ADAL" clId="{CAEAC8D4-CE56-45AC-BCDE-9DBF5564D19D}" dt="2022-06-11T17:55:20.595" v="4259" actId="9405"/>
          <ac:inkMkLst>
            <pc:docMk/>
            <pc:sldMk cId="2752460554" sldId="267"/>
            <ac:inkMk id="158" creationId="{5BC70B15-A7E7-6275-49EE-09A88FC9B9D9}"/>
          </ac:inkMkLst>
        </pc:inkChg>
        <pc:inkChg chg="add">
          <ac:chgData name="Lina Marcela Benítez Fuentes" userId="126fd1ad-69bf-4ade-9848-f6326ff419e4" providerId="ADAL" clId="{CAEAC8D4-CE56-45AC-BCDE-9DBF5564D19D}" dt="2022-06-11T17:55:21.303" v="4260" actId="9405"/>
          <ac:inkMkLst>
            <pc:docMk/>
            <pc:sldMk cId="2752460554" sldId="267"/>
            <ac:inkMk id="159" creationId="{64427B83-589B-4BA0-5BD8-5B8FFEC028E2}"/>
          </ac:inkMkLst>
        </pc:inkChg>
        <pc:inkChg chg="add mod">
          <ac:chgData name="Lina Marcela Benítez Fuentes" userId="126fd1ad-69bf-4ade-9848-f6326ff419e4" providerId="ADAL" clId="{CAEAC8D4-CE56-45AC-BCDE-9DBF5564D19D}" dt="2022-06-11T17:55:29.497" v="4264"/>
          <ac:inkMkLst>
            <pc:docMk/>
            <pc:sldMk cId="2752460554" sldId="267"/>
            <ac:inkMk id="160" creationId="{DC055F63-8E1F-2FD3-F548-4C480828C80C}"/>
          </ac:inkMkLst>
        </pc:inkChg>
        <pc:inkChg chg="add mod">
          <ac:chgData name="Lina Marcela Benítez Fuentes" userId="126fd1ad-69bf-4ade-9848-f6326ff419e4" providerId="ADAL" clId="{CAEAC8D4-CE56-45AC-BCDE-9DBF5564D19D}" dt="2022-06-11T17:55:29.497" v="4264"/>
          <ac:inkMkLst>
            <pc:docMk/>
            <pc:sldMk cId="2752460554" sldId="267"/>
            <ac:inkMk id="161" creationId="{7127D17B-78BA-A223-E7E0-4EA154736A37}"/>
          </ac:inkMkLst>
        </pc:inkChg>
        <pc:inkChg chg="add mod">
          <ac:chgData name="Lina Marcela Benítez Fuentes" userId="126fd1ad-69bf-4ade-9848-f6326ff419e4" providerId="ADAL" clId="{CAEAC8D4-CE56-45AC-BCDE-9DBF5564D19D}" dt="2022-06-11T17:55:29.497" v="4264"/>
          <ac:inkMkLst>
            <pc:docMk/>
            <pc:sldMk cId="2752460554" sldId="267"/>
            <ac:inkMk id="162" creationId="{E36CA688-486B-342D-8DC3-4FE2E8C9DCB9}"/>
          </ac:inkMkLst>
        </pc:inkChg>
        <pc:inkChg chg="add">
          <ac:chgData name="Lina Marcela Benítez Fuentes" userId="126fd1ad-69bf-4ade-9848-f6326ff419e4" providerId="ADAL" clId="{CAEAC8D4-CE56-45AC-BCDE-9DBF5564D19D}" dt="2022-06-11T17:55:40.112" v="4265" actId="9405"/>
          <ac:inkMkLst>
            <pc:docMk/>
            <pc:sldMk cId="2752460554" sldId="267"/>
            <ac:inkMk id="164" creationId="{161F0A1E-BF13-DB70-663B-65358DD32975}"/>
          </ac:inkMkLst>
        </pc:inkChg>
        <pc:inkChg chg="add">
          <ac:chgData name="Lina Marcela Benítez Fuentes" userId="126fd1ad-69bf-4ade-9848-f6326ff419e4" providerId="ADAL" clId="{CAEAC8D4-CE56-45AC-BCDE-9DBF5564D19D}" dt="2022-06-11T17:55:43.529" v="4266" actId="9405"/>
          <ac:inkMkLst>
            <pc:docMk/>
            <pc:sldMk cId="2752460554" sldId="267"/>
            <ac:inkMk id="165" creationId="{D969C520-386B-84F9-D431-25926B39E34D}"/>
          </ac:inkMkLst>
        </pc:inkChg>
        <pc:inkChg chg="add">
          <ac:chgData name="Lina Marcela Benítez Fuentes" userId="126fd1ad-69bf-4ade-9848-f6326ff419e4" providerId="ADAL" clId="{CAEAC8D4-CE56-45AC-BCDE-9DBF5564D19D}" dt="2022-06-11T17:57:32.511" v="4276" actId="9405"/>
          <ac:inkMkLst>
            <pc:docMk/>
            <pc:sldMk cId="2752460554" sldId="267"/>
            <ac:inkMk id="166" creationId="{FE706832-1988-07D3-C21B-55182A91E7D4}"/>
          </ac:inkMkLst>
        </pc:inkChg>
      </pc:sldChg>
      <pc:sldChg chg="del">
        <pc:chgData name="Lina Marcela Benítez Fuentes" userId="126fd1ad-69bf-4ade-9848-f6326ff419e4" providerId="ADAL" clId="{CAEAC8D4-CE56-45AC-BCDE-9DBF5564D19D}" dt="2022-02-05T03:11:38.712" v="906" actId="2696"/>
        <pc:sldMkLst>
          <pc:docMk/>
          <pc:sldMk cId="2562069074" sldId="268"/>
        </pc:sldMkLst>
      </pc:sldChg>
      <pc:sldChg chg="del">
        <pc:chgData name="Lina Marcela Benítez Fuentes" userId="126fd1ad-69bf-4ade-9848-f6326ff419e4" providerId="ADAL" clId="{CAEAC8D4-CE56-45AC-BCDE-9DBF5564D19D}" dt="2022-02-05T03:11:38.712" v="906" actId="2696"/>
        <pc:sldMkLst>
          <pc:docMk/>
          <pc:sldMk cId="4248771071" sldId="269"/>
        </pc:sldMkLst>
      </pc:sldChg>
      <pc:sldChg chg="del">
        <pc:chgData name="Lina Marcela Benítez Fuentes" userId="126fd1ad-69bf-4ade-9848-f6326ff419e4" providerId="ADAL" clId="{CAEAC8D4-CE56-45AC-BCDE-9DBF5564D19D}" dt="2022-02-05T03:11:38.712" v="906" actId="2696"/>
        <pc:sldMkLst>
          <pc:docMk/>
          <pc:sldMk cId="3158389057" sldId="270"/>
        </pc:sldMkLst>
      </pc:sldChg>
      <pc:sldChg chg="del">
        <pc:chgData name="Lina Marcela Benítez Fuentes" userId="126fd1ad-69bf-4ade-9848-f6326ff419e4" providerId="ADAL" clId="{CAEAC8D4-CE56-45AC-BCDE-9DBF5564D19D}" dt="2022-02-05T03:11:38.712" v="906" actId="2696"/>
        <pc:sldMkLst>
          <pc:docMk/>
          <pc:sldMk cId="1842723379" sldId="271"/>
        </pc:sldMkLst>
      </pc:sldChg>
      <pc:sldChg chg="del">
        <pc:chgData name="Lina Marcela Benítez Fuentes" userId="126fd1ad-69bf-4ade-9848-f6326ff419e4" providerId="ADAL" clId="{CAEAC8D4-CE56-45AC-BCDE-9DBF5564D19D}" dt="2022-02-05T03:11:38.712" v="906" actId="2696"/>
        <pc:sldMkLst>
          <pc:docMk/>
          <pc:sldMk cId="1128946998" sldId="272"/>
        </pc:sldMkLst>
      </pc:sldChg>
      <pc:sldChg chg="modSp del mod">
        <pc:chgData name="Lina Marcela Benítez Fuentes" userId="126fd1ad-69bf-4ade-9848-f6326ff419e4" providerId="ADAL" clId="{CAEAC8D4-CE56-45AC-BCDE-9DBF5564D19D}" dt="2022-02-05T03:37:44.589" v="1396" actId="2696"/>
        <pc:sldMkLst>
          <pc:docMk/>
          <pc:sldMk cId="3223025220" sldId="273"/>
        </pc:sldMkLst>
        <pc:spChg chg="mod">
          <ac:chgData name="Lina Marcela Benítez Fuentes" userId="126fd1ad-69bf-4ade-9848-f6326ff419e4" providerId="ADAL" clId="{CAEAC8D4-CE56-45AC-BCDE-9DBF5564D19D}" dt="2022-02-05T03:29:02.044" v="1250" actId="14100"/>
          <ac:spMkLst>
            <pc:docMk/>
            <pc:sldMk cId="3223025220" sldId="273"/>
            <ac:spMk id="2" creationId="{8C35921F-B45A-44BD-953A-BE67B4585C6E}"/>
          </ac:spMkLst>
        </pc:spChg>
      </pc:sldChg>
      <pc:sldChg chg="addSp delSp modSp mod">
        <pc:chgData name="Lina Marcela Benítez Fuentes" userId="126fd1ad-69bf-4ade-9848-f6326ff419e4" providerId="ADAL" clId="{CAEAC8D4-CE56-45AC-BCDE-9DBF5564D19D}" dt="2022-02-05T04:18:16.118" v="2540" actId="20577"/>
        <pc:sldMkLst>
          <pc:docMk/>
          <pc:sldMk cId="310001335" sldId="274"/>
        </pc:sldMkLst>
        <pc:spChg chg="mod">
          <ac:chgData name="Lina Marcela Benítez Fuentes" userId="126fd1ad-69bf-4ade-9848-f6326ff419e4" providerId="ADAL" clId="{CAEAC8D4-CE56-45AC-BCDE-9DBF5564D19D}" dt="2022-02-05T04:18:16.118" v="2540" actId="20577"/>
          <ac:spMkLst>
            <pc:docMk/>
            <pc:sldMk cId="310001335" sldId="274"/>
            <ac:spMk id="4" creationId="{D351D59A-E461-4175-9B78-1F2132B0A1DA}"/>
          </ac:spMkLst>
        </pc:spChg>
        <pc:spChg chg="del">
          <ac:chgData name="Lina Marcela Benítez Fuentes" userId="126fd1ad-69bf-4ade-9848-f6326ff419e4" providerId="ADAL" clId="{CAEAC8D4-CE56-45AC-BCDE-9DBF5564D19D}" dt="2022-02-05T04:17:51.641" v="2501" actId="26606"/>
          <ac:spMkLst>
            <pc:docMk/>
            <pc:sldMk cId="310001335" sldId="274"/>
            <ac:spMk id="41" creationId="{A254D376-7060-4491-9779-FC35E62F3F6F}"/>
          </ac:spMkLst>
        </pc:spChg>
        <pc:spChg chg="add">
          <ac:chgData name="Lina Marcela Benítez Fuentes" userId="126fd1ad-69bf-4ade-9848-f6326ff419e4" providerId="ADAL" clId="{CAEAC8D4-CE56-45AC-BCDE-9DBF5564D19D}" dt="2022-02-05T04:17:51.641" v="2501" actId="26606"/>
          <ac:spMkLst>
            <pc:docMk/>
            <pc:sldMk cId="310001335" sldId="274"/>
            <ac:spMk id="46" creationId="{A254D376-7060-4491-9779-FC35E62F3F6F}"/>
          </ac:spMkLst>
        </pc:spChg>
        <pc:picChg chg="del">
          <ac:chgData name="Lina Marcela Benítez Fuentes" userId="126fd1ad-69bf-4ade-9848-f6326ff419e4" providerId="ADAL" clId="{CAEAC8D4-CE56-45AC-BCDE-9DBF5564D19D}" dt="2022-02-05T04:17:40.601" v="2497" actId="478"/>
          <ac:picMkLst>
            <pc:docMk/>
            <pc:sldMk cId="310001335" sldId="274"/>
            <ac:picMk id="3" creationId="{A4F950D8-0740-41E1-9EF7-1B0437358B33}"/>
          </ac:picMkLst>
        </pc:picChg>
        <pc:picChg chg="add mod">
          <ac:chgData name="Lina Marcela Benítez Fuentes" userId="126fd1ad-69bf-4ade-9848-f6326ff419e4" providerId="ADAL" clId="{CAEAC8D4-CE56-45AC-BCDE-9DBF5564D19D}" dt="2022-02-05T04:17:51.641" v="2501" actId="26606"/>
          <ac:picMkLst>
            <pc:docMk/>
            <pc:sldMk cId="310001335" sldId="274"/>
            <ac:picMk id="5" creationId="{7AAD987D-CDDC-4881-98CF-A5CAC6FECC5C}"/>
          </ac:picMkLst>
        </pc:picChg>
      </pc:sldChg>
      <pc:sldChg chg="del">
        <pc:chgData name="Lina Marcela Benítez Fuentes" userId="126fd1ad-69bf-4ade-9848-f6326ff419e4" providerId="ADAL" clId="{CAEAC8D4-CE56-45AC-BCDE-9DBF5564D19D}" dt="2022-02-05T04:18:22.537" v="2541" actId="2696"/>
        <pc:sldMkLst>
          <pc:docMk/>
          <pc:sldMk cId="426058578" sldId="275"/>
        </pc:sldMkLst>
      </pc:sldChg>
      <pc:sldChg chg="del">
        <pc:chgData name="Lina Marcela Benítez Fuentes" userId="126fd1ad-69bf-4ade-9848-f6326ff419e4" providerId="ADAL" clId="{CAEAC8D4-CE56-45AC-BCDE-9DBF5564D19D}" dt="2022-02-05T04:18:36.708" v="2544" actId="2696"/>
        <pc:sldMkLst>
          <pc:docMk/>
          <pc:sldMk cId="12677634" sldId="276"/>
        </pc:sldMkLst>
      </pc:sldChg>
      <pc:sldChg chg="del">
        <pc:chgData name="Lina Marcela Benítez Fuentes" userId="126fd1ad-69bf-4ade-9848-f6326ff419e4" providerId="ADAL" clId="{CAEAC8D4-CE56-45AC-BCDE-9DBF5564D19D}" dt="2022-02-05T04:18:25.384" v="2542" actId="2696"/>
        <pc:sldMkLst>
          <pc:docMk/>
          <pc:sldMk cId="3262461651" sldId="277"/>
        </pc:sldMkLst>
      </pc:sldChg>
      <pc:sldChg chg="del">
        <pc:chgData name="Lina Marcela Benítez Fuentes" userId="126fd1ad-69bf-4ade-9848-f6326ff419e4" providerId="ADAL" clId="{CAEAC8D4-CE56-45AC-BCDE-9DBF5564D19D}" dt="2022-02-05T04:18:28.531" v="2543" actId="2696"/>
        <pc:sldMkLst>
          <pc:docMk/>
          <pc:sldMk cId="687057030" sldId="278"/>
        </pc:sldMkLst>
      </pc:sldChg>
      <pc:sldChg chg="del">
        <pc:chgData name="Lina Marcela Benítez Fuentes" userId="126fd1ad-69bf-4ade-9848-f6326ff419e4" providerId="ADAL" clId="{CAEAC8D4-CE56-45AC-BCDE-9DBF5564D19D}" dt="2022-02-05T04:18:36.708" v="2544" actId="2696"/>
        <pc:sldMkLst>
          <pc:docMk/>
          <pc:sldMk cId="3878698921" sldId="279"/>
        </pc:sldMkLst>
      </pc:sldChg>
      <pc:sldChg chg="del">
        <pc:chgData name="Lina Marcela Benítez Fuentes" userId="126fd1ad-69bf-4ade-9848-f6326ff419e4" providerId="ADAL" clId="{CAEAC8D4-CE56-45AC-BCDE-9DBF5564D19D}" dt="2022-02-05T04:18:36.708" v="2544" actId="2696"/>
        <pc:sldMkLst>
          <pc:docMk/>
          <pc:sldMk cId="2711541425" sldId="280"/>
        </pc:sldMkLst>
      </pc:sldChg>
      <pc:sldChg chg="del">
        <pc:chgData name="Lina Marcela Benítez Fuentes" userId="126fd1ad-69bf-4ade-9848-f6326ff419e4" providerId="ADAL" clId="{CAEAC8D4-CE56-45AC-BCDE-9DBF5564D19D}" dt="2022-02-05T04:18:36.708" v="2544" actId="2696"/>
        <pc:sldMkLst>
          <pc:docMk/>
          <pc:sldMk cId="1767405493" sldId="281"/>
        </pc:sldMkLst>
      </pc:sldChg>
      <pc:sldChg chg="addSp delSp modSp add mod">
        <pc:chgData name="Lina Marcela Benítez Fuentes" userId="126fd1ad-69bf-4ade-9848-f6326ff419e4" providerId="ADAL" clId="{CAEAC8D4-CE56-45AC-BCDE-9DBF5564D19D}" dt="2022-06-11T18:07:52.089" v="4429" actId="9405"/>
        <pc:sldMkLst>
          <pc:docMk/>
          <pc:sldMk cId="3837460333" sldId="282"/>
        </pc:sldMkLst>
        <pc:grpChg chg="del mod">
          <ac:chgData name="Lina Marcela Benítez Fuentes" userId="126fd1ad-69bf-4ade-9848-f6326ff419e4" providerId="ADAL" clId="{CAEAC8D4-CE56-45AC-BCDE-9DBF5564D19D}" dt="2022-06-11T17:23:04.575" v="3634"/>
          <ac:grpSpMkLst>
            <pc:docMk/>
            <pc:sldMk cId="3837460333" sldId="282"/>
            <ac:grpSpMk id="15" creationId="{666D6DB6-348F-1E9B-C765-05862213DEF3}"/>
          </ac:grpSpMkLst>
        </pc:grpChg>
        <pc:grpChg chg="mod">
          <ac:chgData name="Lina Marcela Benítez Fuentes" userId="126fd1ad-69bf-4ade-9848-f6326ff419e4" providerId="ADAL" clId="{CAEAC8D4-CE56-45AC-BCDE-9DBF5564D19D}" dt="2022-06-11T17:23:04.575" v="3634"/>
          <ac:grpSpMkLst>
            <pc:docMk/>
            <pc:sldMk cId="3837460333" sldId="282"/>
            <ac:grpSpMk id="18" creationId="{CF5DB739-3C20-00D3-5E75-8F72FF091430}"/>
          </ac:grpSpMkLst>
        </pc:grpChg>
        <pc:grpChg chg="mod">
          <ac:chgData name="Lina Marcela Benítez Fuentes" userId="126fd1ad-69bf-4ade-9848-f6326ff419e4" providerId="ADAL" clId="{CAEAC8D4-CE56-45AC-BCDE-9DBF5564D19D}" dt="2022-06-11T17:23:10.929" v="3642"/>
          <ac:grpSpMkLst>
            <pc:docMk/>
            <pc:sldMk cId="3837460333" sldId="282"/>
            <ac:grpSpMk id="26" creationId="{E42CB291-E145-03D5-BD52-97AE1B9851A5}"/>
          </ac:grpSpMkLst>
        </pc:grpChg>
        <pc:graphicFrameChg chg="modGraphic">
          <ac:chgData name="Lina Marcela Benítez Fuentes" userId="126fd1ad-69bf-4ade-9848-f6326ff419e4" providerId="ADAL" clId="{CAEAC8D4-CE56-45AC-BCDE-9DBF5564D19D}" dt="2022-02-05T03:57:16.970" v="2124" actId="2711"/>
          <ac:graphicFrameMkLst>
            <pc:docMk/>
            <pc:sldMk cId="3837460333" sldId="282"/>
            <ac:graphicFrameMk id="7" creationId="{5CB4AA42-0456-4FA8-ACFF-CA250D2E95BD}"/>
          </ac:graphicFrameMkLst>
        </pc:graphicFrameChg>
        <pc:inkChg chg="add">
          <ac:chgData name="Lina Marcela Benítez Fuentes" userId="126fd1ad-69bf-4ade-9848-f6326ff419e4" providerId="ADAL" clId="{CAEAC8D4-CE56-45AC-BCDE-9DBF5564D19D}" dt="2022-06-11T17:09:15.311" v="3513" actId="9405"/>
          <ac:inkMkLst>
            <pc:docMk/>
            <pc:sldMk cId="3837460333" sldId="282"/>
            <ac:inkMk id="2" creationId="{5C43C46D-7CC2-6C6F-EF2F-C3639B59CB17}"/>
          </ac:inkMkLst>
        </pc:inkChg>
        <pc:inkChg chg="add">
          <ac:chgData name="Lina Marcela Benítez Fuentes" userId="126fd1ad-69bf-4ade-9848-f6326ff419e4" providerId="ADAL" clId="{CAEAC8D4-CE56-45AC-BCDE-9DBF5564D19D}" dt="2022-06-11T17:09:47.574" v="3515" actId="9405"/>
          <ac:inkMkLst>
            <pc:docMk/>
            <pc:sldMk cId="3837460333" sldId="282"/>
            <ac:inkMk id="3" creationId="{0F406742-B047-9292-1AF0-284CF3D2F2AA}"/>
          </ac:inkMkLst>
        </pc:inkChg>
        <pc:inkChg chg="add">
          <ac:chgData name="Lina Marcela Benítez Fuentes" userId="126fd1ad-69bf-4ade-9848-f6326ff419e4" providerId="ADAL" clId="{CAEAC8D4-CE56-45AC-BCDE-9DBF5564D19D}" dt="2022-06-11T17:22:39.745" v="3624" actId="9405"/>
          <ac:inkMkLst>
            <pc:docMk/>
            <pc:sldMk cId="3837460333" sldId="282"/>
            <ac:inkMk id="4" creationId="{4441627E-6205-84E7-B3F1-27B38956C031}"/>
          </ac:inkMkLst>
        </pc:inkChg>
        <pc:inkChg chg="add mod">
          <ac:chgData name="Lina Marcela Benítez Fuentes" userId="126fd1ad-69bf-4ade-9848-f6326ff419e4" providerId="ADAL" clId="{CAEAC8D4-CE56-45AC-BCDE-9DBF5564D19D}" dt="2022-06-11T17:23:04.575" v="3634"/>
          <ac:inkMkLst>
            <pc:docMk/>
            <pc:sldMk cId="3837460333" sldId="282"/>
            <ac:inkMk id="5" creationId="{1CFD4D0D-9991-7EB8-7AFF-592FDFBFF6A4}"/>
          </ac:inkMkLst>
        </pc:inkChg>
        <pc:inkChg chg="add mod">
          <ac:chgData name="Lina Marcela Benítez Fuentes" userId="126fd1ad-69bf-4ade-9848-f6326ff419e4" providerId="ADAL" clId="{CAEAC8D4-CE56-45AC-BCDE-9DBF5564D19D}" dt="2022-06-11T17:23:04.575" v="3634"/>
          <ac:inkMkLst>
            <pc:docMk/>
            <pc:sldMk cId="3837460333" sldId="282"/>
            <ac:inkMk id="6" creationId="{975E03D8-87CB-6244-6CDD-20FF2082BA47}"/>
          </ac:inkMkLst>
        </pc:inkChg>
        <pc:inkChg chg="add mod">
          <ac:chgData name="Lina Marcela Benítez Fuentes" userId="126fd1ad-69bf-4ade-9848-f6326ff419e4" providerId="ADAL" clId="{CAEAC8D4-CE56-45AC-BCDE-9DBF5564D19D}" dt="2022-06-11T17:23:04.575" v="3634"/>
          <ac:inkMkLst>
            <pc:docMk/>
            <pc:sldMk cId="3837460333" sldId="282"/>
            <ac:inkMk id="8" creationId="{A84AF1CF-05A4-44F7-61D5-89E32EC94B34}"/>
          </ac:inkMkLst>
        </pc:inkChg>
        <pc:inkChg chg="add mod">
          <ac:chgData name="Lina Marcela Benítez Fuentes" userId="126fd1ad-69bf-4ade-9848-f6326ff419e4" providerId="ADAL" clId="{CAEAC8D4-CE56-45AC-BCDE-9DBF5564D19D}" dt="2022-06-11T17:23:04.575" v="3634"/>
          <ac:inkMkLst>
            <pc:docMk/>
            <pc:sldMk cId="3837460333" sldId="282"/>
            <ac:inkMk id="9" creationId="{C466F020-E6CA-F5CE-E714-7E30B83C6192}"/>
          </ac:inkMkLst>
        </pc:inkChg>
        <pc:inkChg chg="add mod">
          <ac:chgData name="Lina Marcela Benítez Fuentes" userId="126fd1ad-69bf-4ade-9848-f6326ff419e4" providerId="ADAL" clId="{CAEAC8D4-CE56-45AC-BCDE-9DBF5564D19D}" dt="2022-06-11T17:23:04.575" v="3634"/>
          <ac:inkMkLst>
            <pc:docMk/>
            <pc:sldMk cId="3837460333" sldId="282"/>
            <ac:inkMk id="10" creationId="{CD226920-04B5-7B08-D017-0623FF49BA43}"/>
          </ac:inkMkLst>
        </pc:inkChg>
        <pc:inkChg chg="add mod">
          <ac:chgData name="Lina Marcela Benítez Fuentes" userId="126fd1ad-69bf-4ade-9848-f6326ff419e4" providerId="ADAL" clId="{CAEAC8D4-CE56-45AC-BCDE-9DBF5564D19D}" dt="2022-06-11T17:23:04.575" v="3634"/>
          <ac:inkMkLst>
            <pc:docMk/>
            <pc:sldMk cId="3837460333" sldId="282"/>
            <ac:inkMk id="11" creationId="{04DA12F1-A7F3-DDFE-81B0-2F05509D39F5}"/>
          </ac:inkMkLst>
        </pc:inkChg>
        <pc:inkChg chg="add mod">
          <ac:chgData name="Lina Marcela Benítez Fuentes" userId="126fd1ad-69bf-4ade-9848-f6326ff419e4" providerId="ADAL" clId="{CAEAC8D4-CE56-45AC-BCDE-9DBF5564D19D}" dt="2022-06-11T17:23:04.575" v="3634"/>
          <ac:inkMkLst>
            <pc:docMk/>
            <pc:sldMk cId="3837460333" sldId="282"/>
            <ac:inkMk id="13" creationId="{FE61640C-026E-C607-3F21-98B3C009DACC}"/>
          </ac:inkMkLst>
        </pc:inkChg>
        <pc:inkChg chg="add mod">
          <ac:chgData name="Lina Marcela Benítez Fuentes" userId="126fd1ad-69bf-4ade-9848-f6326ff419e4" providerId="ADAL" clId="{CAEAC8D4-CE56-45AC-BCDE-9DBF5564D19D}" dt="2022-06-11T17:23:04.575" v="3634"/>
          <ac:inkMkLst>
            <pc:docMk/>
            <pc:sldMk cId="3837460333" sldId="282"/>
            <ac:inkMk id="17" creationId="{F437E537-D789-AEB1-382A-9363B0D1ADAE}"/>
          </ac:inkMkLst>
        </pc:inkChg>
        <pc:inkChg chg="add mod">
          <ac:chgData name="Lina Marcela Benítez Fuentes" userId="126fd1ad-69bf-4ade-9848-f6326ff419e4" providerId="ADAL" clId="{CAEAC8D4-CE56-45AC-BCDE-9DBF5564D19D}" dt="2022-06-11T17:23:10.929" v="3642"/>
          <ac:inkMkLst>
            <pc:docMk/>
            <pc:sldMk cId="3837460333" sldId="282"/>
            <ac:inkMk id="19" creationId="{F9562C45-672B-3903-CED4-827321ADE1F1}"/>
          </ac:inkMkLst>
        </pc:inkChg>
        <pc:inkChg chg="add mod">
          <ac:chgData name="Lina Marcela Benítez Fuentes" userId="126fd1ad-69bf-4ade-9848-f6326ff419e4" providerId="ADAL" clId="{CAEAC8D4-CE56-45AC-BCDE-9DBF5564D19D}" dt="2022-06-11T17:23:10.929" v="3642"/>
          <ac:inkMkLst>
            <pc:docMk/>
            <pc:sldMk cId="3837460333" sldId="282"/>
            <ac:inkMk id="20" creationId="{11B5B765-46B0-31C3-F386-23B7CF412664}"/>
          </ac:inkMkLst>
        </pc:inkChg>
        <pc:inkChg chg="add mod">
          <ac:chgData name="Lina Marcela Benítez Fuentes" userId="126fd1ad-69bf-4ade-9848-f6326ff419e4" providerId="ADAL" clId="{CAEAC8D4-CE56-45AC-BCDE-9DBF5564D19D}" dt="2022-06-11T17:23:10.929" v="3642"/>
          <ac:inkMkLst>
            <pc:docMk/>
            <pc:sldMk cId="3837460333" sldId="282"/>
            <ac:inkMk id="21" creationId="{D45CDF37-8ED6-D059-C8AC-036AC8E3686F}"/>
          </ac:inkMkLst>
        </pc:inkChg>
        <pc:inkChg chg="add mod">
          <ac:chgData name="Lina Marcela Benítez Fuentes" userId="126fd1ad-69bf-4ade-9848-f6326ff419e4" providerId="ADAL" clId="{CAEAC8D4-CE56-45AC-BCDE-9DBF5564D19D}" dt="2022-06-11T17:23:10.929" v="3642"/>
          <ac:inkMkLst>
            <pc:docMk/>
            <pc:sldMk cId="3837460333" sldId="282"/>
            <ac:inkMk id="22" creationId="{9A774CF8-D04C-55C4-BA47-E0DA5D08FE91}"/>
          </ac:inkMkLst>
        </pc:inkChg>
        <pc:inkChg chg="add mod">
          <ac:chgData name="Lina Marcela Benítez Fuentes" userId="126fd1ad-69bf-4ade-9848-f6326ff419e4" providerId="ADAL" clId="{CAEAC8D4-CE56-45AC-BCDE-9DBF5564D19D}" dt="2022-06-11T17:23:10.929" v="3642"/>
          <ac:inkMkLst>
            <pc:docMk/>
            <pc:sldMk cId="3837460333" sldId="282"/>
            <ac:inkMk id="23" creationId="{9C9C30A1-2578-4940-BE87-4F65FCC81B13}"/>
          </ac:inkMkLst>
        </pc:inkChg>
        <pc:inkChg chg="add mod">
          <ac:chgData name="Lina Marcela Benítez Fuentes" userId="126fd1ad-69bf-4ade-9848-f6326ff419e4" providerId="ADAL" clId="{CAEAC8D4-CE56-45AC-BCDE-9DBF5564D19D}" dt="2022-06-11T17:23:10.929" v="3642"/>
          <ac:inkMkLst>
            <pc:docMk/>
            <pc:sldMk cId="3837460333" sldId="282"/>
            <ac:inkMk id="24" creationId="{21B377FD-F891-92D5-56A3-44F2BAD33986}"/>
          </ac:inkMkLst>
        </pc:inkChg>
        <pc:inkChg chg="add mod">
          <ac:chgData name="Lina Marcela Benítez Fuentes" userId="126fd1ad-69bf-4ade-9848-f6326ff419e4" providerId="ADAL" clId="{CAEAC8D4-CE56-45AC-BCDE-9DBF5564D19D}" dt="2022-06-11T17:23:10.929" v="3642"/>
          <ac:inkMkLst>
            <pc:docMk/>
            <pc:sldMk cId="3837460333" sldId="282"/>
            <ac:inkMk id="25" creationId="{37713C20-7270-BA0E-6AFE-BD487437479F}"/>
          </ac:inkMkLst>
        </pc:inkChg>
        <pc:inkChg chg="add">
          <ac:chgData name="Lina Marcela Benítez Fuentes" userId="126fd1ad-69bf-4ade-9848-f6326ff419e4" providerId="ADAL" clId="{CAEAC8D4-CE56-45AC-BCDE-9DBF5564D19D}" dt="2022-06-11T17:42:55.895" v="4031" actId="9405"/>
          <ac:inkMkLst>
            <pc:docMk/>
            <pc:sldMk cId="3837460333" sldId="282"/>
            <ac:inkMk id="27" creationId="{8A989D99-16AD-FF26-64F7-2FA0A8C86499}"/>
          </ac:inkMkLst>
        </pc:inkChg>
        <pc:inkChg chg="add">
          <ac:chgData name="Lina Marcela Benítez Fuentes" userId="126fd1ad-69bf-4ade-9848-f6326ff419e4" providerId="ADAL" clId="{CAEAC8D4-CE56-45AC-BCDE-9DBF5564D19D}" dt="2022-06-11T17:42:58.194" v="4032" actId="9405"/>
          <ac:inkMkLst>
            <pc:docMk/>
            <pc:sldMk cId="3837460333" sldId="282"/>
            <ac:inkMk id="28" creationId="{EBAB2F4A-7E86-B25E-0F16-17FE4E892B4E}"/>
          </ac:inkMkLst>
        </pc:inkChg>
        <pc:inkChg chg="add">
          <ac:chgData name="Lina Marcela Benítez Fuentes" userId="126fd1ad-69bf-4ade-9848-f6326ff419e4" providerId="ADAL" clId="{CAEAC8D4-CE56-45AC-BCDE-9DBF5564D19D}" dt="2022-06-11T18:07:50.340" v="4427" actId="9405"/>
          <ac:inkMkLst>
            <pc:docMk/>
            <pc:sldMk cId="3837460333" sldId="282"/>
            <ac:inkMk id="29" creationId="{8E40D370-58C4-CC64-459E-77CBEBB51CF5}"/>
          </ac:inkMkLst>
        </pc:inkChg>
        <pc:inkChg chg="add">
          <ac:chgData name="Lina Marcela Benítez Fuentes" userId="126fd1ad-69bf-4ade-9848-f6326ff419e4" providerId="ADAL" clId="{CAEAC8D4-CE56-45AC-BCDE-9DBF5564D19D}" dt="2022-06-11T18:07:51.396" v="4428" actId="9405"/>
          <ac:inkMkLst>
            <pc:docMk/>
            <pc:sldMk cId="3837460333" sldId="282"/>
            <ac:inkMk id="30" creationId="{71558E29-62DE-26BE-893B-D7698E592A40}"/>
          </ac:inkMkLst>
        </pc:inkChg>
        <pc:inkChg chg="add">
          <ac:chgData name="Lina Marcela Benítez Fuentes" userId="126fd1ad-69bf-4ade-9848-f6326ff419e4" providerId="ADAL" clId="{CAEAC8D4-CE56-45AC-BCDE-9DBF5564D19D}" dt="2022-06-11T18:07:52.089" v="4429" actId="9405"/>
          <ac:inkMkLst>
            <pc:docMk/>
            <pc:sldMk cId="3837460333" sldId="282"/>
            <ac:inkMk id="31" creationId="{16710F67-96DE-0F1C-7FBB-CF401A1E6DD5}"/>
          </ac:inkMkLst>
        </pc:inkChg>
      </pc:sldChg>
      <pc:sldChg chg="addSp delSp modSp add mod">
        <pc:chgData name="Lina Marcela Benítez Fuentes" userId="126fd1ad-69bf-4ade-9848-f6326ff419e4" providerId="ADAL" clId="{CAEAC8D4-CE56-45AC-BCDE-9DBF5564D19D}" dt="2022-06-11T18:07:22.039" v="4426"/>
        <pc:sldMkLst>
          <pc:docMk/>
          <pc:sldMk cId="2492874561" sldId="283"/>
        </pc:sldMkLst>
        <pc:grpChg chg="del mod">
          <ac:chgData name="Lina Marcela Benítez Fuentes" userId="126fd1ad-69bf-4ade-9848-f6326ff419e4" providerId="ADAL" clId="{CAEAC8D4-CE56-45AC-BCDE-9DBF5564D19D}" dt="2022-06-11T00:18:36.541" v="3383" actId="478"/>
          <ac:grpSpMkLst>
            <pc:docMk/>
            <pc:sldMk cId="2492874561" sldId="283"/>
            <ac:grpSpMk id="5" creationId="{068B18AF-F280-958A-5FBD-99083F409FC6}"/>
          </ac:grpSpMkLst>
        </pc:grpChg>
        <pc:grpChg chg="mod">
          <ac:chgData name="Lina Marcela Benítez Fuentes" userId="126fd1ad-69bf-4ade-9848-f6326ff419e4" providerId="ADAL" clId="{CAEAC8D4-CE56-45AC-BCDE-9DBF5564D19D}" dt="2022-06-11T17:12:26.440" v="3522"/>
          <ac:grpSpMkLst>
            <pc:docMk/>
            <pc:sldMk cId="2492874561" sldId="283"/>
            <ac:grpSpMk id="9" creationId="{A15FF358-ECCF-C8BE-EEEA-DADC2E82EA9C}"/>
          </ac:grpSpMkLst>
        </pc:grpChg>
        <pc:grpChg chg="mod">
          <ac:chgData name="Lina Marcela Benítez Fuentes" userId="126fd1ad-69bf-4ade-9848-f6326ff419e4" providerId="ADAL" clId="{CAEAC8D4-CE56-45AC-BCDE-9DBF5564D19D}" dt="2022-06-11T18:07:15.274" v="4417"/>
          <ac:grpSpMkLst>
            <pc:docMk/>
            <pc:sldMk cId="2492874561" sldId="283"/>
            <ac:grpSpMk id="19" creationId="{866B6B49-DCD2-A947-2CF4-ED4ABEA2032C}"/>
          </ac:grpSpMkLst>
        </pc:grpChg>
        <pc:grpChg chg="del mod">
          <ac:chgData name="Lina Marcela Benítez Fuentes" userId="126fd1ad-69bf-4ade-9848-f6326ff419e4" providerId="ADAL" clId="{CAEAC8D4-CE56-45AC-BCDE-9DBF5564D19D}" dt="2022-06-11T18:07:22.039" v="4426"/>
          <ac:grpSpMkLst>
            <pc:docMk/>
            <pc:sldMk cId="2492874561" sldId="283"/>
            <ac:grpSpMk id="26" creationId="{F957E219-D09B-BE28-43FC-B77CD71A24E9}"/>
          </ac:grpSpMkLst>
        </pc:grpChg>
        <pc:grpChg chg="mod">
          <ac:chgData name="Lina Marcela Benítez Fuentes" userId="126fd1ad-69bf-4ade-9848-f6326ff419e4" providerId="ADAL" clId="{CAEAC8D4-CE56-45AC-BCDE-9DBF5564D19D}" dt="2022-06-11T18:07:22.039" v="4426"/>
          <ac:grpSpMkLst>
            <pc:docMk/>
            <pc:sldMk cId="2492874561" sldId="283"/>
            <ac:grpSpMk id="28" creationId="{FD16288C-76C8-2A2B-E0C9-7193494BCFF4}"/>
          </ac:grpSpMkLst>
        </pc:grpChg>
        <pc:graphicFrameChg chg="modGraphic">
          <ac:chgData name="Lina Marcela Benítez Fuentes" userId="126fd1ad-69bf-4ade-9848-f6326ff419e4" providerId="ADAL" clId="{CAEAC8D4-CE56-45AC-BCDE-9DBF5564D19D}" dt="2022-06-11T17:12:51.996" v="3523" actId="207"/>
          <ac:graphicFrameMkLst>
            <pc:docMk/>
            <pc:sldMk cId="2492874561" sldId="283"/>
            <ac:graphicFrameMk id="7" creationId="{5CB4AA42-0456-4FA8-ACFF-CA250D2E95BD}"/>
          </ac:graphicFrameMkLst>
        </pc:graphicFrameChg>
        <pc:inkChg chg="add del">
          <ac:chgData name="Lina Marcela Benítez Fuentes" userId="126fd1ad-69bf-4ade-9848-f6326ff419e4" providerId="ADAL" clId="{CAEAC8D4-CE56-45AC-BCDE-9DBF5564D19D}" dt="2022-06-11T00:18:39.461" v="3384" actId="478"/>
          <ac:inkMkLst>
            <pc:docMk/>
            <pc:sldMk cId="2492874561" sldId="283"/>
            <ac:inkMk id="2" creationId="{0426EB76-5F2A-038E-99FE-6C8A01A777F7}"/>
          </ac:inkMkLst>
        </pc:inkChg>
        <pc:inkChg chg="add">
          <ac:chgData name="Lina Marcela Benítez Fuentes" userId="126fd1ad-69bf-4ade-9848-f6326ff419e4" providerId="ADAL" clId="{CAEAC8D4-CE56-45AC-BCDE-9DBF5564D19D}" dt="2022-06-11T17:11:47.121" v="3516" actId="9405"/>
          <ac:inkMkLst>
            <pc:docMk/>
            <pc:sldMk cId="2492874561" sldId="283"/>
            <ac:inkMk id="2" creationId="{B8830676-292D-3BE9-0862-70C273C815B7}"/>
          </ac:inkMkLst>
        </pc:inkChg>
        <pc:inkChg chg="add mod">
          <ac:chgData name="Lina Marcela Benítez Fuentes" userId="126fd1ad-69bf-4ade-9848-f6326ff419e4" providerId="ADAL" clId="{CAEAC8D4-CE56-45AC-BCDE-9DBF5564D19D}" dt="2022-06-10T23:19:39.040" v="2832"/>
          <ac:inkMkLst>
            <pc:docMk/>
            <pc:sldMk cId="2492874561" sldId="283"/>
            <ac:inkMk id="3" creationId="{AC173022-B47C-24F2-37E2-26A0E963067B}"/>
          </ac:inkMkLst>
        </pc:inkChg>
        <pc:inkChg chg="add">
          <ac:chgData name="Lina Marcela Benítez Fuentes" userId="126fd1ad-69bf-4ade-9848-f6326ff419e4" providerId="ADAL" clId="{CAEAC8D4-CE56-45AC-BCDE-9DBF5564D19D}" dt="2022-06-11T17:11:53.051" v="3517" actId="9405"/>
          <ac:inkMkLst>
            <pc:docMk/>
            <pc:sldMk cId="2492874561" sldId="283"/>
            <ac:inkMk id="3" creationId="{E5C97679-106D-239A-0CE9-92A8CD8CAA7E}"/>
          </ac:inkMkLst>
        </pc:inkChg>
        <pc:inkChg chg="add mod">
          <ac:chgData name="Lina Marcela Benítez Fuentes" userId="126fd1ad-69bf-4ade-9848-f6326ff419e4" providerId="ADAL" clId="{CAEAC8D4-CE56-45AC-BCDE-9DBF5564D19D}" dt="2022-06-10T23:19:39.040" v="2832"/>
          <ac:inkMkLst>
            <pc:docMk/>
            <pc:sldMk cId="2492874561" sldId="283"/>
            <ac:inkMk id="4" creationId="{80C53B84-592A-E1D2-B48D-6397AFE82E28}"/>
          </ac:inkMkLst>
        </pc:inkChg>
        <pc:inkChg chg="add">
          <ac:chgData name="Lina Marcela Benítez Fuentes" userId="126fd1ad-69bf-4ade-9848-f6326ff419e4" providerId="ADAL" clId="{CAEAC8D4-CE56-45AC-BCDE-9DBF5564D19D}" dt="2022-06-11T17:11:57.461" v="3518" actId="9405"/>
          <ac:inkMkLst>
            <pc:docMk/>
            <pc:sldMk cId="2492874561" sldId="283"/>
            <ac:inkMk id="4" creationId="{E56DEDE2-7C3D-2825-6F3B-FA5205D92295}"/>
          </ac:inkMkLst>
        </pc:inkChg>
        <pc:inkChg chg="add">
          <ac:chgData name="Lina Marcela Benítez Fuentes" userId="126fd1ad-69bf-4ade-9848-f6326ff419e4" providerId="ADAL" clId="{CAEAC8D4-CE56-45AC-BCDE-9DBF5564D19D}" dt="2022-06-11T17:12:17.117" v="3519" actId="9405"/>
          <ac:inkMkLst>
            <pc:docMk/>
            <pc:sldMk cId="2492874561" sldId="283"/>
            <ac:inkMk id="5" creationId="{044E7C5E-5C2A-0DA9-2B97-3D79E515088A}"/>
          </ac:inkMkLst>
        </pc:inkChg>
        <pc:inkChg chg="add mod">
          <ac:chgData name="Lina Marcela Benítez Fuentes" userId="126fd1ad-69bf-4ade-9848-f6326ff419e4" providerId="ADAL" clId="{CAEAC8D4-CE56-45AC-BCDE-9DBF5564D19D}" dt="2022-06-11T17:12:26.440" v="3522"/>
          <ac:inkMkLst>
            <pc:docMk/>
            <pc:sldMk cId="2492874561" sldId="283"/>
            <ac:inkMk id="6" creationId="{6C6BA94A-72C2-2F23-FEA6-C29927E8DAFA}"/>
          </ac:inkMkLst>
        </pc:inkChg>
        <pc:inkChg chg="add mod">
          <ac:chgData name="Lina Marcela Benítez Fuentes" userId="126fd1ad-69bf-4ade-9848-f6326ff419e4" providerId="ADAL" clId="{CAEAC8D4-CE56-45AC-BCDE-9DBF5564D19D}" dt="2022-06-11T17:12:26.440" v="3522"/>
          <ac:inkMkLst>
            <pc:docMk/>
            <pc:sldMk cId="2492874561" sldId="283"/>
            <ac:inkMk id="8" creationId="{B561C8A1-E7EF-FEC5-4893-C2E5B0534F0E}"/>
          </ac:inkMkLst>
        </pc:inkChg>
        <pc:inkChg chg="add">
          <ac:chgData name="Lina Marcela Benítez Fuentes" userId="126fd1ad-69bf-4ade-9848-f6326ff419e4" providerId="ADAL" clId="{CAEAC8D4-CE56-45AC-BCDE-9DBF5564D19D}" dt="2022-06-11T18:07:07.805" v="4411" actId="9405"/>
          <ac:inkMkLst>
            <pc:docMk/>
            <pc:sldMk cId="2492874561" sldId="283"/>
            <ac:inkMk id="10" creationId="{AABCEBE5-8569-0587-8373-9F92510CCBDC}"/>
          </ac:inkMkLst>
        </pc:inkChg>
        <pc:inkChg chg="add">
          <ac:chgData name="Lina Marcela Benítez Fuentes" userId="126fd1ad-69bf-4ade-9848-f6326ff419e4" providerId="ADAL" clId="{CAEAC8D4-CE56-45AC-BCDE-9DBF5564D19D}" dt="2022-06-11T18:07:09.035" v="4412" actId="9405"/>
          <ac:inkMkLst>
            <pc:docMk/>
            <pc:sldMk cId="2492874561" sldId="283"/>
            <ac:inkMk id="11" creationId="{2AB634B3-4557-B233-07F6-520A5C8807C6}"/>
          </ac:inkMkLst>
        </pc:inkChg>
        <pc:inkChg chg="add">
          <ac:chgData name="Lina Marcela Benítez Fuentes" userId="126fd1ad-69bf-4ade-9848-f6326ff419e4" providerId="ADAL" clId="{CAEAC8D4-CE56-45AC-BCDE-9DBF5564D19D}" dt="2022-06-11T18:07:10.103" v="4413" actId="9405"/>
          <ac:inkMkLst>
            <pc:docMk/>
            <pc:sldMk cId="2492874561" sldId="283"/>
            <ac:inkMk id="13" creationId="{D9DEE52E-6D43-2DC0-81F2-712C6E4B2E07}"/>
          </ac:inkMkLst>
        </pc:inkChg>
        <pc:inkChg chg="add">
          <ac:chgData name="Lina Marcela Benítez Fuentes" userId="126fd1ad-69bf-4ade-9848-f6326ff419e4" providerId="ADAL" clId="{CAEAC8D4-CE56-45AC-BCDE-9DBF5564D19D}" dt="2022-06-11T18:07:11.145" v="4414" actId="9405"/>
          <ac:inkMkLst>
            <pc:docMk/>
            <pc:sldMk cId="2492874561" sldId="283"/>
            <ac:inkMk id="15" creationId="{89804437-E7D5-D4EC-54F0-42CAE307AF88}"/>
          </ac:inkMkLst>
        </pc:inkChg>
        <pc:inkChg chg="add mod">
          <ac:chgData name="Lina Marcela Benítez Fuentes" userId="126fd1ad-69bf-4ade-9848-f6326ff419e4" providerId="ADAL" clId="{CAEAC8D4-CE56-45AC-BCDE-9DBF5564D19D}" dt="2022-06-11T18:07:15.274" v="4417"/>
          <ac:inkMkLst>
            <pc:docMk/>
            <pc:sldMk cId="2492874561" sldId="283"/>
            <ac:inkMk id="17" creationId="{86200F17-8379-DEA1-B71D-BB889F85B8EC}"/>
          </ac:inkMkLst>
        </pc:inkChg>
        <pc:inkChg chg="add mod">
          <ac:chgData name="Lina Marcela Benítez Fuentes" userId="126fd1ad-69bf-4ade-9848-f6326ff419e4" providerId="ADAL" clId="{CAEAC8D4-CE56-45AC-BCDE-9DBF5564D19D}" dt="2022-06-11T18:07:15.274" v="4417"/>
          <ac:inkMkLst>
            <pc:docMk/>
            <pc:sldMk cId="2492874561" sldId="283"/>
            <ac:inkMk id="18" creationId="{1522A096-ECEE-C9E0-CB60-084994516DC6}"/>
          </ac:inkMkLst>
        </pc:inkChg>
        <pc:inkChg chg="add mod">
          <ac:chgData name="Lina Marcela Benítez Fuentes" userId="126fd1ad-69bf-4ade-9848-f6326ff419e4" providerId="ADAL" clId="{CAEAC8D4-CE56-45AC-BCDE-9DBF5564D19D}" dt="2022-06-11T18:07:22.039" v="4426"/>
          <ac:inkMkLst>
            <pc:docMk/>
            <pc:sldMk cId="2492874561" sldId="283"/>
            <ac:inkMk id="20" creationId="{AB0289B4-E29E-97B2-5BD8-74C66E20B260}"/>
          </ac:inkMkLst>
        </pc:inkChg>
        <pc:inkChg chg="add mod">
          <ac:chgData name="Lina Marcela Benítez Fuentes" userId="126fd1ad-69bf-4ade-9848-f6326ff419e4" providerId="ADAL" clId="{CAEAC8D4-CE56-45AC-BCDE-9DBF5564D19D}" dt="2022-06-11T18:07:22.039" v="4426"/>
          <ac:inkMkLst>
            <pc:docMk/>
            <pc:sldMk cId="2492874561" sldId="283"/>
            <ac:inkMk id="21" creationId="{30A24A61-C2C0-6FC6-1071-120933DF3D65}"/>
          </ac:inkMkLst>
        </pc:inkChg>
        <pc:inkChg chg="add mod">
          <ac:chgData name="Lina Marcela Benítez Fuentes" userId="126fd1ad-69bf-4ade-9848-f6326ff419e4" providerId="ADAL" clId="{CAEAC8D4-CE56-45AC-BCDE-9DBF5564D19D}" dt="2022-06-11T18:07:22.039" v="4426"/>
          <ac:inkMkLst>
            <pc:docMk/>
            <pc:sldMk cId="2492874561" sldId="283"/>
            <ac:inkMk id="22" creationId="{D05C2CE0-8CB7-ACA6-AD97-F2AA88C118C3}"/>
          </ac:inkMkLst>
        </pc:inkChg>
        <pc:inkChg chg="add mod">
          <ac:chgData name="Lina Marcela Benítez Fuentes" userId="126fd1ad-69bf-4ade-9848-f6326ff419e4" providerId="ADAL" clId="{CAEAC8D4-CE56-45AC-BCDE-9DBF5564D19D}" dt="2022-06-11T18:07:22.039" v="4426"/>
          <ac:inkMkLst>
            <pc:docMk/>
            <pc:sldMk cId="2492874561" sldId="283"/>
            <ac:inkMk id="23" creationId="{6BBB21A9-5FF4-2ED1-E83A-D3187174556E}"/>
          </ac:inkMkLst>
        </pc:inkChg>
        <pc:inkChg chg="add mod">
          <ac:chgData name="Lina Marcela Benítez Fuentes" userId="126fd1ad-69bf-4ade-9848-f6326ff419e4" providerId="ADAL" clId="{CAEAC8D4-CE56-45AC-BCDE-9DBF5564D19D}" dt="2022-06-11T18:07:22.039" v="4426"/>
          <ac:inkMkLst>
            <pc:docMk/>
            <pc:sldMk cId="2492874561" sldId="283"/>
            <ac:inkMk id="24" creationId="{BAC00F73-84FE-16A1-84EC-3E896239C484}"/>
          </ac:inkMkLst>
        </pc:inkChg>
        <pc:inkChg chg="add mod">
          <ac:chgData name="Lina Marcela Benítez Fuentes" userId="126fd1ad-69bf-4ade-9848-f6326ff419e4" providerId="ADAL" clId="{CAEAC8D4-CE56-45AC-BCDE-9DBF5564D19D}" dt="2022-06-11T18:07:22.039" v="4426"/>
          <ac:inkMkLst>
            <pc:docMk/>
            <pc:sldMk cId="2492874561" sldId="283"/>
            <ac:inkMk id="25" creationId="{D38F3FE1-EBAC-727A-5080-FCD79D0FA057}"/>
          </ac:inkMkLst>
        </pc:inkChg>
        <pc:inkChg chg="add mod">
          <ac:chgData name="Lina Marcela Benítez Fuentes" userId="126fd1ad-69bf-4ade-9848-f6326ff419e4" providerId="ADAL" clId="{CAEAC8D4-CE56-45AC-BCDE-9DBF5564D19D}" dt="2022-06-11T18:07:22.039" v="4426"/>
          <ac:inkMkLst>
            <pc:docMk/>
            <pc:sldMk cId="2492874561" sldId="283"/>
            <ac:inkMk id="27" creationId="{140C8EB6-81B5-BE9F-8C32-737666065A00}"/>
          </ac:inkMkLst>
        </pc:inkChg>
      </pc:sldChg>
      <pc:sldChg chg="addSp modSp add mod">
        <pc:chgData name="Lina Marcela Benítez Fuentes" userId="126fd1ad-69bf-4ade-9848-f6326ff419e4" providerId="ADAL" clId="{CAEAC8D4-CE56-45AC-BCDE-9DBF5564D19D}" dt="2022-02-05T02:08:04.679" v="730" actId="207"/>
        <pc:sldMkLst>
          <pc:docMk/>
          <pc:sldMk cId="3374165486" sldId="284"/>
        </pc:sldMkLst>
        <pc:spChg chg="mod">
          <ac:chgData name="Lina Marcela Benítez Fuentes" userId="126fd1ad-69bf-4ade-9848-f6326ff419e4" providerId="ADAL" clId="{CAEAC8D4-CE56-45AC-BCDE-9DBF5564D19D}" dt="2022-02-05T02:02:37.455" v="477" actId="20577"/>
          <ac:spMkLst>
            <pc:docMk/>
            <pc:sldMk cId="3374165486" sldId="284"/>
            <ac:spMk id="2" creationId="{6B0507E4-1590-4B3F-A5D9-230C2A640F93}"/>
          </ac:spMkLst>
        </pc:spChg>
        <pc:spChg chg="add mod">
          <ac:chgData name="Lina Marcela Benítez Fuentes" userId="126fd1ad-69bf-4ade-9848-f6326ff419e4" providerId="ADAL" clId="{CAEAC8D4-CE56-45AC-BCDE-9DBF5564D19D}" dt="2022-02-05T02:08:04.679" v="730" actId="207"/>
          <ac:spMkLst>
            <pc:docMk/>
            <pc:sldMk cId="3374165486" sldId="284"/>
            <ac:spMk id="3" creationId="{3635CF88-2651-41AD-BD70-872304812423}"/>
          </ac:spMkLst>
        </pc:spChg>
      </pc:sldChg>
      <pc:sldChg chg="addSp delSp modSp add mod">
        <pc:chgData name="Lina Marcela Benítez Fuentes" userId="126fd1ad-69bf-4ade-9848-f6326ff419e4" providerId="ADAL" clId="{CAEAC8D4-CE56-45AC-BCDE-9DBF5564D19D}" dt="2022-06-10T23:57:12.791" v="3256"/>
        <pc:sldMkLst>
          <pc:docMk/>
          <pc:sldMk cId="3220729982" sldId="285"/>
        </pc:sldMkLst>
        <pc:spChg chg="mod">
          <ac:chgData name="Lina Marcela Benítez Fuentes" userId="126fd1ad-69bf-4ade-9848-f6326ff419e4" providerId="ADAL" clId="{CAEAC8D4-CE56-45AC-BCDE-9DBF5564D19D}" dt="2022-06-10T23:54:04.236" v="3190" actId="20577"/>
          <ac:spMkLst>
            <pc:docMk/>
            <pc:sldMk cId="3220729982" sldId="285"/>
            <ac:spMk id="4" creationId="{D351D59A-E461-4175-9B78-1F2132B0A1DA}"/>
          </ac:spMkLst>
        </pc:spChg>
        <pc:spChg chg="add del">
          <ac:chgData name="Lina Marcela Benítez Fuentes" userId="126fd1ad-69bf-4ade-9848-f6326ff419e4" providerId="ADAL" clId="{CAEAC8D4-CE56-45AC-BCDE-9DBF5564D19D}" dt="2022-02-05T03:10:17.929" v="850" actId="26606"/>
          <ac:spMkLst>
            <pc:docMk/>
            <pc:sldMk cId="3220729982" sldId="285"/>
            <ac:spMk id="51" creationId="{ECC07320-C2CA-4E29-8481-9D9E143C7788}"/>
          </ac:spMkLst>
        </pc:spChg>
        <pc:spChg chg="add del">
          <ac:chgData name="Lina Marcela Benítez Fuentes" userId="126fd1ad-69bf-4ade-9848-f6326ff419e4" providerId="ADAL" clId="{CAEAC8D4-CE56-45AC-BCDE-9DBF5564D19D}" dt="2022-02-05T03:10:17.922" v="849" actId="26606"/>
          <ac:spMkLst>
            <pc:docMk/>
            <pc:sldMk cId="3220729982" sldId="285"/>
            <ac:spMk id="56" creationId="{ECC07320-C2CA-4E29-8481-9D9E143C7788}"/>
          </ac:spMkLst>
        </pc:spChg>
        <pc:spChg chg="add">
          <ac:chgData name="Lina Marcela Benítez Fuentes" userId="126fd1ad-69bf-4ade-9848-f6326ff419e4" providerId="ADAL" clId="{CAEAC8D4-CE56-45AC-BCDE-9DBF5564D19D}" dt="2022-02-05T03:10:17.929" v="850" actId="26606"/>
          <ac:spMkLst>
            <pc:docMk/>
            <pc:sldMk cId="3220729982" sldId="285"/>
            <ac:spMk id="58" creationId="{026A84AF-6F58-471A-BF1F-10D8C03511C4}"/>
          </ac:spMkLst>
        </pc:spChg>
        <pc:grpChg chg="del mod">
          <ac:chgData name="Lina Marcela Benítez Fuentes" userId="126fd1ad-69bf-4ade-9848-f6326ff419e4" providerId="ADAL" clId="{CAEAC8D4-CE56-45AC-BCDE-9DBF5564D19D}" dt="2022-06-10T23:53:24.299" v="3182"/>
          <ac:grpSpMkLst>
            <pc:docMk/>
            <pc:sldMk cId="3220729982" sldId="285"/>
            <ac:grpSpMk id="5" creationId="{5AB42CE1-E2A0-72C6-3E9A-E9CD7376BAAF}"/>
          </ac:grpSpMkLst>
        </pc:grpChg>
        <pc:grpChg chg="del mod">
          <ac:chgData name="Lina Marcela Benítez Fuentes" userId="126fd1ad-69bf-4ade-9848-f6326ff419e4" providerId="ADAL" clId="{CAEAC8D4-CE56-45AC-BCDE-9DBF5564D19D}" dt="2022-06-10T23:53:24.299" v="3182"/>
          <ac:grpSpMkLst>
            <pc:docMk/>
            <pc:sldMk cId="3220729982" sldId="285"/>
            <ac:grpSpMk id="13" creationId="{3AE65973-DDEA-B920-0591-CA558A9DD84C}"/>
          </ac:grpSpMkLst>
        </pc:grpChg>
        <pc:grpChg chg="del mod">
          <ac:chgData name="Lina Marcela Benítez Fuentes" userId="126fd1ad-69bf-4ade-9848-f6326ff419e4" providerId="ADAL" clId="{CAEAC8D4-CE56-45AC-BCDE-9DBF5564D19D}" dt="2022-06-10T23:53:14.002" v="3178"/>
          <ac:grpSpMkLst>
            <pc:docMk/>
            <pc:sldMk cId="3220729982" sldId="285"/>
            <ac:grpSpMk id="16" creationId="{CBB638A6-7453-4670-550F-4B87A2E30030}"/>
          </ac:grpSpMkLst>
        </pc:grpChg>
        <pc:grpChg chg="del mod">
          <ac:chgData name="Lina Marcela Benítez Fuentes" userId="126fd1ad-69bf-4ade-9848-f6326ff419e4" providerId="ADAL" clId="{CAEAC8D4-CE56-45AC-BCDE-9DBF5564D19D}" dt="2022-06-10T23:53:16.765" v="3180"/>
          <ac:grpSpMkLst>
            <pc:docMk/>
            <pc:sldMk cId="3220729982" sldId="285"/>
            <ac:grpSpMk id="24" creationId="{1810CD6E-2578-D4C6-1F27-867FA16C26AF}"/>
          </ac:grpSpMkLst>
        </pc:grpChg>
        <pc:grpChg chg="del mod">
          <ac:chgData name="Lina Marcela Benítez Fuentes" userId="126fd1ad-69bf-4ade-9848-f6326ff419e4" providerId="ADAL" clId="{CAEAC8D4-CE56-45AC-BCDE-9DBF5564D19D}" dt="2022-06-10T23:53:24.299" v="3182"/>
          <ac:grpSpMkLst>
            <pc:docMk/>
            <pc:sldMk cId="3220729982" sldId="285"/>
            <ac:grpSpMk id="26" creationId="{6D7863C8-9DF9-408E-7A87-A1003F1368D8}"/>
          </ac:grpSpMkLst>
        </pc:grpChg>
        <pc:grpChg chg="del mod">
          <ac:chgData name="Lina Marcela Benítez Fuentes" userId="126fd1ad-69bf-4ade-9848-f6326ff419e4" providerId="ADAL" clId="{CAEAC8D4-CE56-45AC-BCDE-9DBF5564D19D}" dt="2022-06-10T23:53:29.664" v="3184"/>
          <ac:grpSpMkLst>
            <pc:docMk/>
            <pc:sldMk cId="3220729982" sldId="285"/>
            <ac:grpSpMk id="28" creationId="{329C339C-8D79-DC88-B328-BC93714A4AE7}"/>
          </ac:grpSpMkLst>
        </pc:grpChg>
        <pc:grpChg chg="del mod">
          <ac:chgData name="Lina Marcela Benítez Fuentes" userId="126fd1ad-69bf-4ade-9848-f6326ff419e4" providerId="ADAL" clId="{CAEAC8D4-CE56-45AC-BCDE-9DBF5564D19D}" dt="2022-06-10T23:53:32.872" v="3186"/>
          <ac:grpSpMkLst>
            <pc:docMk/>
            <pc:sldMk cId="3220729982" sldId="285"/>
            <ac:grpSpMk id="30" creationId="{AB8E76E1-4C0F-432B-073E-B861F0662333}"/>
          </ac:grpSpMkLst>
        </pc:grpChg>
        <pc:grpChg chg="mod">
          <ac:chgData name="Lina Marcela Benítez Fuentes" userId="126fd1ad-69bf-4ade-9848-f6326ff419e4" providerId="ADAL" clId="{CAEAC8D4-CE56-45AC-BCDE-9DBF5564D19D}" dt="2022-06-10T23:53:32.872" v="3186"/>
          <ac:grpSpMkLst>
            <pc:docMk/>
            <pc:sldMk cId="3220729982" sldId="285"/>
            <ac:grpSpMk id="32" creationId="{109E7744-73D2-45AB-564B-25A3057D28D5}"/>
          </ac:grpSpMkLst>
        </pc:grpChg>
        <pc:grpChg chg="mod">
          <ac:chgData name="Lina Marcela Benítez Fuentes" userId="126fd1ad-69bf-4ade-9848-f6326ff419e4" providerId="ADAL" clId="{CAEAC8D4-CE56-45AC-BCDE-9DBF5564D19D}" dt="2022-06-10T23:54:13.920" v="3194"/>
          <ac:grpSpMkLst>
            <pc:docMk/>
            <pc:sldMk cId="3220729982" sldId="285"/>
            <ac:grpSpMk id="38" creationId="{45DC2FC1-B0A5-B497-49BC-A021D50B45A0}"/>
          </ac:grpSpMkLst>
        </pc:grpChg>
        <pc:grpChg chg="mod">
          <ac:chgData name="Lina Marcela Benítez Fuentes" userId="126fd1ad-69bf-4ade-9848-f6326ff419e4" providerId="ADAL" clId="{CAEAC8D4-CE56-45AC-BCDE-9DBF5564D19D}" dt="2022-06-10T23:55:13.645" v="3202"/>
          <ac:grpSpMkLst>
            <pc:docMk/>
            <pc:sldMk cId="3220729982" sldId="285"/>
            <ac:grpSpMk id="46" creationId="{0F946E71-0660-BF46-CACD-30C740F4A69F}"/>
          </ac:grpSpMkLst>
        </pc:grpChg>
        <pc:grpChg chg="mod">
          <ac:chgData name="Lina Marcela Benítez Fuentes" userId="126fd1ad-69bf-4ade-9848-f6326ff419e4" providerId="ADAL" clId="{CAEAC8D4-CE56-45AC-BCDE-9DBF5564D19D}" dt="2022-06-10T23:55:32.785" v="3218"/>
          <ac:grpSpMkLst>
            <pc:docMk/>
            <pc:sldMk cId="3220729982" sldId="285"/>
            <ac:grpSpMk id="63" creationId="{8D7125A2-4BFE-34DA-B581-4106CEB0E959}"/>
          </ac:grpSpMkLst>
        </pc:grpChg>
        <pc:grpChg chg="del mod">
          <ac:chgData name="Lina Marcela Benítez Fuentes" userId="126fd1ad-69bf-4ade-9848-f6326ff419e4" providerId="ADAL" clId="{CAEAC8D4-CE56-45AC-BCDE-9DBF5564D19D}" dt="2022-06-10T23:56:15.855" v="3230"/>
          <ac:grpSpMkLst>
            <pc:docMk/>
            <pc:sldMk cId="3220729982" sldId="285"/>
            <ac:grpSpMk id="68" creationId="{50797C12-DC4C-942D-5090-1DCFAA8051A2}"/>
          </ac:grpSpMkLst>
        </pc:grpChg>
        <pc:grpChg chg="del mod">
          <ac:chgData name="Lina Marcela Benítez Fuentes" userId="126fd1ad-69bf-4ade-9848-f6326ff419e4" providerId="ADAL" clId="{CAEAC8D4-CE56-45AC-BCDE-9DBF5564D19D}" dt="2022-06-10T23:56:17.677" v="3232"/>
          <ac:grpSpMkLst>
            <pc:docMk/>
            <pc:sldMk cId="3220729982" sldId="285"/>
            <ac:grpSpMk id="75" creationId="{EF133A8D-FAC4-1F87-F993-7232E78AFE99}"/>
          </ac:grpSpMkLst>
        </pc:grpChg>
        <pc:grpChg chg="mod">
          <ac:chgData name="Lina Marcela Benítez Fuentes" userId="126fd1ad-69bf-4ade-9848-f6326ff419e4" providerId="ADAL" clId="{CAEAC8D4-CE56-45AC-BCDE-9DBF5564D19D}" dt="2022-06-10T23:56:17.677" v="3232"/>
          <ac:grpSpMkLst>
            <pc:docMk/>
            <pc:sldMk cId="3220729982" sldId="285"/>
            <ac:grpSpMk id="77" creationId="{714D5C47-57BB-3368-7D17-63E26C0D7201}"/>
          </ac:grpSpMkLst>
        </pc:grpChg>
        <pc:grpChg chg="mod">
          <ac:chgData name="Lina Marcela Benítez Fuentes" userId="126fd1ad-69bf-4ade-9848-f6326ff419e4" providerId="ADAL" clId="{CAEAC8D4-CE56-45AC-BCDE-9DBF5564D19D}" dt="2022-06-10T23:57:04.541" v="3245"/>
          <ac:grpSpMkLst>
            <pc:docMk/>
            <pc:sldMk cId="3220729982" sldId="285"/>
            <ac:grpSpMk id="90" creationId="{033C308F-AAC3-C1FD-0BEF-64384464453B}"/>
          </ac:grpSpMkLst>
        </pc:grpChg>
        <pc:grpChg chg="del mod">
          <ac:chgData name="Lina Marcela Benítez Fuentes" userId="126fd1ad-69bf-4ade-9848-f6326ff419e4" providerId="ADAL" clId="{CAEAC8D4-CE56-45AC-BCDE-9DBF5564D19D}" dt="2022-06-10T23:57:07.706" v="3247"/>
          <ac:grpSpMkLst>
            <pc:docMk/>
            <pc:sldMk cId="3220729982" sldId="285"/>
            <ac:grpSpMk id="91" creationId="{2E33B8FB-A61E-51B8-1DCA-5BF852BD0C72}"/>
          </ac:grpSpMkLst>
        </pc:grpChg>
        <pc:grpChg chg="mod">
          <ac:chgData name="Lina Marcela Benítez Fuentes" userId="126fd1ad-69bf-4ade-9848-f6326ff419e4" providerId="ADAL" clId="{CAEAC8D4-CE56-45AC-BCDE-9DBF5564D19D}" dt="2022-06-10T23:57:07.706" v="3247"/>
          <ac:grpSpMkLst>
            <pc:docMk/>
            <pc:sldMk cId="3220729982" sldId="285"/>
            <ac:grpSpMk id="93" creationId="{8D00A3BD-9AC5-81E3-3A72-F858309F6CDD}"/>
          </ac:grpSpMkLst>
        </pc:grpChg>
        <pc:grpChg chg="mod">
          <ac:chgData name="Lina Marcela Benítez Fuentes" userId="126fd1ad-69bf-4ade-9848-f6326ff419e4" providerId="ADAL" clId="{CAEAC8D4-CE56-45AC-BCDE-9DBF5564D19D}" dt="2022-06-10T23:57:12.791" v="3256"/>
          <ac:grpSpMkLst>
            <pc:docMk/>
            <pc:sldMk cId="3220729982" sldId="285"/>
            <ac:grpSpMk id="102" creationId="{CEC4D99C-0EAE-790E-3D55-EC8A1BE02FA5}"/>
          </ac:grpSpMkLst>
        </pc:grpChg>
        <pc:grpChg chg="mod">
          <ac:chgData name="Lina Marcela Benítez Fuentes" userId="126fd1ad-69bf-4ade-9848-f6326ff419e4" providerId="ADAL" clId="{CAEAC8D4-CE56-45AC-BCDE-9DBF5564D19D}" dt="2022-06-10T23:57:12.791" v="3256"/>
          <ac:grpSpMkLst>
            <pc:docMk/>
            <pc:sldMk cId="3220729982" sldId="285"/>
            <ac:grpSpMk id="103" creationId="{CA1E8037-7212-A585-7120-EE902B0C7F46}"/>
          </ac:grpSpMkLst>
        </pc:grpChg>
        <pc:picChg chg="add del mod">
          <ac:chgData name="Lina Marcela Benítez Fuentes" userId="126fd1ad-69bf-4ade-9848-f6326ff419e4" providerId="ADAL" clId="{CAEAC8D4-CE56-45AC-BCDE-9DBF5564D19D}" dt="2022-02-05T03:07:32.335" v="844" actId="478"/>
          <ac:picMkLst>
            <pc:docMk/>
            <pc:sldMk cId="3220729982" sldId="285"/>
            <ac:picMk id="3" creationId="{1242D1B4-E9EE-4802-B887-561ABB931570}"/>
          </ac:picMkLst>
        </pc:picChg>
        <pc:picChg chg="del">
          <ac:chgData name="Lina Marcela Benítez Fuentes" userId="126fd1ad-69bf-4ade-9848-f6326ff419e4" providerId="ADAL" clId="{CAEAC8D4-CE56-45AC-BCDE-9DBF5564D19D}" dt="2022-02-05T03:07:08.315" v="840" actId="478"/>
          <ac:picMkLst>
            <pc:docMk/>
            <pc:sldMk cId="3220729982" sldId="285"/>
            <ac:picMk id="5" creationId="{586EFF2C-8E3C-47BE-9434-DADD9489ABF5}"/>
          </ac:picMkLst>
        </pc:picChg>
        <pc:picChg chg="add mod">
          <ac:chgData name="Lina Marcela Benítez Fuentes" userId="126fd1ad-69bf-4ade-9848-f6326ff419e4" providerId="ADAL" clId="{CAEAC8D4-CE56-45AC-BCDE-9DBF5564D19D}" dt="2022-02-05T03:10:17.929" v="850" actId="26606"/>
          <ac:picMkLst>
            <pc:docMk/>
            <pc:sldMk cId="3220729982" sldId="285"/>
            <ac:picMk id="7" creationId="{8678F0CE-C67B-4683-9B8F-77046B62986C}"/>
          </ac:picMkLst>
        </pc:picChg>
        <pc:inkChg chg="add mod">
          <ac:chgData name="Lina Marcela Benítez Fuentes" userId="126fd1ad-69bf-4ade-9848-f6326ff419e4" providerId="ADAL" clId="{CAEAC8D4-CE56-45AC-BCDE-9DBF5564D19D}" dt="2022-06-10T23:53:29.664" v="3184"/>
          <ac:inkMkLst>
            <pc:docMk/>
            <pc:sldMk cId="3220729982" sldId="285"/>
            <ac:inkMk id="2" creationId="{27484CAF-39F1-F5F5-24A1-8690692642B4}"/>
          </ac:inkMkLst>
        </pc:inkChg>
        <pc:inkChg chg="add mod">
          <ac:chgData name="Lina Marcela Benítez Fuentes" userId="126fd1ad-69bf-4ade-9848-f6326ff419e4" providerId="ADAL" clId="{CAEAC8D4-CE56-45AC-BCDE-9DBF5564D19D}" dt="2022-06-10T23:53:29.664" v="3184"/>
          <ac:inkMkLst>
            <pc:docMk/>
            <pc:sldMk cId="3220729982" sldId="285"/>
            <ac:inkMk id="3" creationId="{470F81DF-120C-29E6-0C37-89421E3AF4B7}"/>
          </ac:inkMkLst>
        </pc:inkChg>
        <pc:inkChg chg="add mod">
          <ac:chgData name="Lina Marcela Benítez Fuentes" userId="126fd1ad-69bf-4ade-9848-f6326ff419e4" providerId="ADAL" clId="{CAEAC8D4-CE56-45AC-BCDE-9DBF5564D19D}" dt="2022-06-10T23:53:29.664" v="3184"/>
          <ac:inkMkLst>
            <pc:docMk/>
            <pc:sldMk cId="3220729982" sldId="285"/>
            <ac:inkMk id="6" creationId="{E5D9BF9E-29F1-E250-ADB5-CA6C4211C278}"/>
          </ac:inkMkLst>
        </pc:inkChg>
        <pc:inkChg chg="add mod">
          <ac:chgData name="Lina Marcela Benítez Fuentes" userId="126fd1ad-69bf-4ade-9848-f6326ff419e4" providerId="ADAL" clId="{CAEAC8D4-CE56-45AC-BCDE-9DBF5564D19D}" dt="2022-06-10T23:53:29.664" v="3184"/>
          <ac:inkMkLst>
            <pc:docMk/>
            <pc:sldMk cId="3220729982" sldId="285"/>
            <ac:inkMk id="8" creationId="{AD057D07-4622-13CC-7804-4FA9ECCA5E4F}"/>
          </ac:inkMkLst>
        </pc:inkChg>
        <pc:inkChg chg="add mod">
          <ac:chgData name="Lina Marcela Benítez Fuentes" userId="126fd1ad-69bf-4ade-9848-f6326ff419e4" providerId="ADAL" clId="{CAEAC8D4-CE56-45AC-BCDE-9DBF5564D19D}" dt="2022-06-10T23:53:29.664" v="3184"/>
          <ac:inkMkLst>
            <pc:docMk/>
            <pc:sldMk cId="3220729982" sldId="285"/>
            <ac:inkMk id="9" creationId="{5C610346-1549-783E-6B99-63FDE606A98C}"/>
          </ac:inkMkLst>
        </pc:inkChg>
        <pc:inkChg chg="add mod">
          <ac:chgData name="Lina Marcela Benítez Fuentes" userId="126fd1ad-69bf-4ade-9848-f6326ff419e4" providerId="ADAL" clId="{CAEAC8D4-CE56-45AC-BCDE-9DBF5564D19D}" dt="2022-06-10T23:53:29.664" v="3184"/>
          <ac:inkMkLst>
            <pc:docMk/>
            <pc:sldMk cId="3220729982" sldId="285"/>
            <ac:inkMk id="10" creationId="{3D86C5D9-BAEA-65D1-3CF0-5F024EA03E44}"/>
          </ac:inkMkLst>
        </pc:inkChg>
        <pc:inkChg chg="add mod">
          <ac:chgData name="Lina Marcela Benítez Fuentes" userId="126fd1ad-69bf-4ade-9848-f6326ff419e4" providerId="ADAL" clId="{CAEAC8D4-CE56-45AC-BCDE-9DBF5564D19D}" dt="2022-06-10T23:53:29.664" v="3184"/>
          <ac:inkMkLst>
            <pc:docMk/>
            <pc:sldMk cId="3220729982" sldId="285"/>
            <ac:inkMk id="11" creationId="{386E3A06-1807-2DF0-38CC-8F037CA0A386}"/>
          </ac:inkMkLst>
        </pc:inkChg>
        <pc:inkChg chg="add mod">
          <ac:chgData name="Lina Marcela Benítez Fuentes" userId="126fd1ad-69bf-4ade-9848-f6326ff419e4" providerId="ADAL" clId="{CAEAC8D4-CE56-45AC-BCDE-9DBF5564D19D}" dt="2022-06-10T23:53:29.664" v="3184"/>
          <ac:inkMkLst>
            <pc:docMk/>
            <pc:sldMk cId="3220729982" sldId="285"/>
            <ac:inkMk id="12" creationId="{CAA0AB2E-0783-F1C8-8645-8ED0C312A283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14" creationId="{5A988F7D-2220-721A-DDA3-BB663FF3CABD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15" creationId="{AD655B3D-4355-F27E-9197-B9BA3A1F3D24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17" creationId="{2753DEB3-B688-DA61-18EE-8A353122D058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18" creationId="{CCDFAECC-16A8-224E-26BB-985A03020736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19" creationId="{53DB2D78-5416-F905-6295-585F0FA34E66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20" creationId="{2D3394F1-59BC-7539-2D0D-1F75D50441E0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21" creationId="{6124EDE8-2EA2-F1EB-DED8-26A5D97B967F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22" creationId="{A598029E-6CC4-0E37-FCCD-AF2CA43F29C8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23" creationId="{43D3AF86-69B7-3299-5F95-E6D976ED1BFF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25" creationId="{370F998D-A0C1-D58B-FF25-BCCA6D112F0D}"/>
          </ac:inkMkLst>
        </pc:inkChg>
        <pc:inkChg chg="add mod">
          <ac:chgData name="Lina Marcela Benítez Fuentes" userId="126fd1ad-69bf-4ade-9848-f6326ff419e4" providerId="ADAL" clId="{CAEAC8D4-CE56-45AC-BCDE-9DBF5564D19D}" dt="2022-06-10T23:53:29.664" v="3184"/>
          <ac:inkMkLst>
            <pc:docMk/>
            <pc:sldMk cId="3220729982" sldId="285"/>
            <ac:inkMk id="27" creationId="{37B45432-C242-37A2-86C9-D06A343AFF14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29" creationId="{7B6F6278-C648-B87F-7BD9-5EEBA82CE830}"/>
          </ac:inkMkLst>
        </pc:inkChg>
        <pc:inkChg chg="add mod">
          <ac:chgData name="Lina Marcela Benítez Fuentes" userId="126fd1ad-69bf-4ade-9848-f6326ff419e4" providerId="ADAL" clId="{CAEAC8D4-CE56-45AC-BCDE-9DBF5564D19D}" dt="2022-06-10T23:53:32.872" v="3186"/>
          <ac:inkMkLst>
            <pc:docMk/>
            <pc:sldMk cId="3220729982" sldId="285"/>
            <ac:inkMk id="31" creationId="{6BE14EB2-0568-860B-5592-D0D42667B118}"/>
          </ac:inkMkLst>
        </pc:inkChg>
        <pc:inkChg chg="add">
          <ac:chgData name="Lina Marcela Benítez Fuentes" userId="126fd1ad-69bf-4ade-9848-f6326ff419e4" providerId="ADAL" clId="{CAEAC8D4-CE56-45AC-BCDE-9DBF5564D19D}" dt="2022-06-10T23:53:45.099" v="3187" actId="9405"/>
          <ac:inkMkLst>
            <pc:docMk/>
            <pc:sldMk cId="3220729982" sldId="285"/>
            <ac:inkMk id="33" creationId="{3E7FB705-3695-5B42-8606-096C68526D4E}"/>
          </ac:inkMkLst>
        </pc:inkChg>
        <pc:inkChg chg="add">
          <ac:chgData name="Lina Marcela Benítez Fuentes" userId="126fd1ad-69bf-4ade-9848-f6326ff419e4" providerId="ADAL" clId="{CAEAC8D4-CE56-45AC-BCDE-9DBF5564D19D}" dt="2022-06-10T23:53:57.402" v="3188" actId="9405"/>
          <ac:inkMkLst>
            <pc:docMk/>
            <pc:sldMk cId="3220729982" sldId="285"/>
            <ac:inkMk id="34" creationId="{8BEAD3C0-74AC-C84C-BD4D-5186A7F26DD7}"/>
          </ac:inkMkLst>
        </pc:inkChg>
        <pc:inkChg chg="add mod">
          <ac:chgData name="Lina Marcela Benítez Fuentes" userId="126fd1ad-69bf-4ade-9848-f6326ff419e4" providerId="ADAL" clId="{CAEAC8D4-CE56-45AC-BCDE-9DBF5564D19D}" dt="2022-06-10T23:54:13.920" v="3194"/>
          <ac:inkMkLst>
            <pc:docMk/>
            <pc:sldMk cId="3220729982" sldId="285"/>
            <ac:inkMk id="35" creationId="{A7E10206-8076-63D6-BC9A-86B873112167}"/>
          </ac:inkMkLst>
        </pc:inkChg>
        <pc:inkChg chg="add mod">
          <ac:chgData name="Lina Marcela Benítez Fuentes" userId="126fd1ad-69bf-4ade-9848-f6326ff419e4" providerId="ADAL" clId="{CAEAC8D4-CE56-45AC-BCDE-9DBF5564D19D}" dt="2022-06-10T23:54:13.920" v="3194"/>
          <ac:inkMkLst>
            <pc:docMk/>
            <pc:sldMk cId="3220729982" sldId="285"/>
            <ac:inkMk id="36" creationId="{803313C8-5F69-1435-37F8-EB27AC773393}"/>
          </ac:inkMkLst>
        </pc:inkChg>
        <pc:inkChg chg="add mod">
          <ac:chgData name="Lina Marcela Benítez Fuentes" userId="126fd1ad-69bf-4ade-9848-f6326ff419e4" providerId="ADAL" clId="{CAEAC8D4-CE56-45AC-BCDE-9DBF5564D19D}" dt="2022-06-10T23:54:13.920" v="3194"/>
          <ac:inkMkLst>
            <pc:docMk/>
            <pc:sldMk cId="3220729982" sldId="285"/>
            <ac:inkMk id="37" creationId="{F5304F9A-E07F-16D7-D445-618FACA41974}"/>
          </ac:inkMkLst>
        </pc:inkChg>
        <pc:inkChg chg="add">
          <ac:chgData name="Lina Marcela Benítez Fuentes" userId="126fd1ad-69bf-4ade-9848-f6326ff419e4" providerId="ADAL" clId="{CAEAC8D4-CE56-45AC-BCDE-9DBF5564D19D}" dt="2022-06-10T23:54:17.608" v="3195" actId="9405"/>
          <ac:inkMkLst>
            <pc:docMk/>
            <pc:sldMk cId="3220729982" sldId="285"/>
            <ac:inkMk id="39" creationId="{4336B917-6D07-4342-184D-DEFD9EEB4C15}"/>
          </ac:inkMkLst>
        </pc:inkChg>
        <pc:inkChg chg="add">
          <ac:chgData name="Lina Marcela Benítez Fuentes" userId="126fd1ad-69bf-4ade-9848-f6326ff419e4" providerId="ADAL" clId="{CAEAC8D4-CE56-45AC-BCDE-9DBF5564D19D}" dt="2022-06-10T23:54:19.485" v="3196" actId="9405"/>
          <ac:inkMkLst>
            <pc:docMk/>
            <pc:sldMk cId="3220729982" sldId="285"/>
            <ac:inkMk id="40" creationId="{AE7DC775-020A-C4BE-FAFE-D4E982FE0283}"/>
          </ac:inkMkLst>
        </pc:inkChg>
        <pc:inkChg chg="add mod">
          <ac:chgData name="Lina Marcela Benítez Fuentes" userId="126fd1ad-69bf-4ade-9848-f6326ff419e4" providerId="ADAL" clId="{CAEAC8D4-CE56-45AC-BCDE-9DBF5564D19D}" dt="2022-06-10T23:55:13.645" v="3202"/>
          <ac:inkMkLst>
            <pc:docMk/>
            <pc:sldMk cId="3220729982" sldId="285"/>
            <ac:inkMk id="41" creationId="{AE499CC7-C585-786F-D3A0-C3F31272B557}"/>
          </ac:inkMkLst>
        </pc:inkChg>
        <pc:inkChg chg="add mod">
          <ac:chgData name="Lina Marcela Benítez Fuentes" userId="126fd1ad-69bf-4ade-9848-f6326ff419e4" providerId="ADAL" clId="{CAEAC8D4-CE56-45AC-BCDE-9DBF5564D19D}" dt="2022-06-10T23:55:13.645" v="3202"/>
          <ac:inkMkLst>
            <pc:docMk/>
            <pc:sldMk cId="3220729982" sldId="285"/>
            <ac:inkMk id="42" creationId="{945EACAF-D258-C76A-B743-3DBEA34A6519}"/>
          </ac:inkMkLst>
        </pc:inkChg>
        <pc:inkChg chg="add mod">
          <ac:chgData name="Lina Marcela Benítez Fuentes" userId="126fd1ad-69bf-4ade-9848-f6326ff419e4" providerId="ADAL" clId="{CAEAC8D4-CE56-45AC-BCDE-9DBF5564D19D}" dt="2022-06-10T23:55:13.645" v="3202"/>
          <ac:inkMkLst>
            <pc:docMk/>
            <pc:sldMk cId="3220729982" sldId="285"/>
            <ac:inkMk id="43" creationId="{40585039-AC83-0A52-9D2D-F873938435D2}"/>
          </ac:inkMkLst>
        </pc:inkChg>
        <pc:inkChg chg="add mod">
          <ac:chgData name="Lina Marcela Benítez Fuentes" userId="126fd1ad-69bf-4ade-9848-f6326ff419e4" providerId="ADAL" clId="{CAEAC8D4-CE56-45AC-BCDE-9DBF5564D19D}" dt="2022-06-10T23:55:13.645" v="3202"/>
          <ac:inkMkLst>
            <pc:docMk/>
            <pc:sldMk cId="3220729982" sldId="285"/>
            <ac:inkMk id="44" creationId="{2B61DD56-E5E2-0C1D-30E5-4951E9AE1962}"/>
          </ac:inkMkLst>
        </pc:inkChg>
        <pc:inkChg chg="add mod">
          <ac:chgData name="Lina Marcela Benítez Fuentes" userId="126fd1ad-69bf-4ade-9848-f6326ff419e4" providerId="ADAL" clId="{CAEAC8D4-CE56-45AC-BCDE-9DBF5564D19D}" dt="2022-06-10T23:55:13.645" v="3202"/>
          <ac:inkMkLst>
            <pc:docMk/>
            <pc:sldMk cId="3220729982" sldId="285"/>
            <ac:inkMk id="45" creationId="{C02EAEB8-D267-8DD9-39E9-E84F5173794E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47" creationId="{94343017-BE04-F2B5-8564-B2F2600BCCED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48" creationId="{9700505F-DF3C-B054-7E04-3A4824856F93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49" creationId="{CB46D9F5-4BBD-7DCE-4DAF-DDDDEA043050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50" creationId="{5420F8CE-D57C-427D-6394-4C4F821F1B7E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51" creationId="{07665E9C-CFE6-C3E4-0903-33829CF952A4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52" creationId="{189654E0-3E25-5AF3-0993-BB4852991C37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53" creationId="{D9A6AD76-FC3B-3F50-65F0-8A24BB6339C3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54" creationId="{09CDE355-37F6-C6BC-E6EE-745733D85BB8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55" creationId="{AA79EE15-4404-1151-2C71-FFDD5E5B8278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56" creationId="{0FDD7D97-3F33-380C-FC4C-B376757DF2DB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57" creationId="{A6C84A24-C1A2-8A13-9D8C-1F2BCC3D23F4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59" creationId="{20DD664F-58A0-DC11-0B8A-39012F357397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60" creationId="{7A5A275C-84BA-5CE1-A039-6A0478CFAEBF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61" creationId="{9BF05546-4356-D362-902A-BB8CD558D564}"/>
          </ac:inkMkLst>
        </pc:inkChg>
        <pc:inkChg chg="add mod">
          <ac:chgData name="Lina Marcela Benítez Fuentes" userId="126fd1ad-69bf-4ade-9848-f6326ff419e4" providerId="ADAL" clId="{CAEAC8D4-CE56-45AC-BCDE-9DBF5564D19D}" dt="2022-06-10T23:55:32.785" v="3218"/>
          <ac:inkMkLst>
            <pc:docMk/>
            <pc:sldMk cId="3220729982" sldId="285"/>
            <ac:inkMk id="62" creationId="{3827A4B7-9F4D-ED62-FD1E-25216D3F9E2B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64" creationId="{84B62329-31A2-F5EA-BA07-A0DAAB283FA5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65" creationId="{54BA3F7A-7B41-C7D5-96EA-EA9EDACE12DF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66" creationId="{82135D45-9FB7-3423-FD38-FD92BA0EEE94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67" creationId="{D0D11C7B-AD66-F1DA-0D14-3ED62226EE53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69" creationId="{EF02AB29-A15C-8C88-FF87-C85E6543737A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70" creationId="{9731FBBE-D376-9F2A-720B-21B669624725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71" creationId="{E2577FB7-B53A-03C6-7B74-DC9B8E7E3E34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72" creationId="{9B3467E1-8E25-5F32-C9B4-A9F4BDE155B1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73" creationId="{1ABD2C32-3B2F-063A-92E2-147B14230E4F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74" creationId="{2F500764-31F8-0643-2616-92D8F050A063}"/>
          </ac:inkMkLst>
        </pc:inkChg>
        <pc:inkChg chg="add mod">
          <ac:chgData name="Lina Marcela Benítez Fuentes" userId="126fd1ad-69bf-4ade-9848-f6326ff419e4" providerId="ADAL" clId="{CAEAC8D4-CE56-45AC-BCDE-9DBF5564D19D}" dt="2022-06-10T23:56:17.677" v="3232"/>
          <ac:inkMkLst>
            <pc:docMk/>
            <pc:sldMk cId="3220729982" sldId="285"/>
            <ac:inkMk id="76" creationId="{B0777BCB-93D9-18D0-426F-999E7A77FA41}"/>
          </ac:inkMkLst>
        </pc:inkChg>
        <pc:inkChg chg="add mod">
          <ac:chgData name="Lina Marcela Benítez Fuentes" userId="126fd1ad-69bf-4ade-9848-f6326ff419e4" providerId="ADAL" clId="{CAEAC8D4-CE56-45AC-BCDE-9DBF5564D19D}" dt="2022-06-10T23:57:07.706" v="3247"/>
          <ac:inkMkLst>
            <pc:docMk/>
            <pc:sldMk cId="3220729982" sldId="285"/>
            <ac:inkMk id="78" creationId="{A288DDC8-96D5-3CD8-4A4A-CC1BE26270A7}"/>
          </ac:inkMkLst>
        </pc:inkChg>
        <pc:inkChg chg="add mod">
          <ac:chgData name="Lina Marcela Benítez Fuentes" userId="126fd1ad-69bf-4ade-9848-f6326ff419e4" providerId="ADAL" clId="{CAEAC8D4-CE56-45AC-BCDE-9DBF5564D19D}" dt="2022-06-10T23:57:07.706" v="3247"/>
          <ac:inkMkLst>
            <pc:docMk/>
            <pc:sldMk cId="3220729982" sldId="285"/>
            <ac:inkMk id="79" creationId="{F7F3DF40-DFD0-24D5-EB58-5C8379DC7996}"/>
          </ac:inkMkLst>
        </pc:inkChg>
        <pc:inkChg chg="add mod">
          <ac:chgData name="Lina Marcela Benítez Fuentes" userId="126fd1ad-69bf-4ade-9848-f6326ff419e4" providerId="ADAL" clId="{CAEAC8D4-CE56-45AC-BCDE-9DBF5564D19D}" dt="2022-06-10T23:57:07.706" v="3247"/>
          <ac:inkMkLst>
            <pc:docMk/>
            <pc:sldMk cId="3220729982" sldId="285"/>
            <ac:inkMk id="80" creationId="{519BF2E7-B54A-8D00-A4D3-1EE4837548FD}"/>
          </ac:inkMkLst>
        </pc:inkChg>
        <pc:inkChg chg="add mod">
          <ac:chgData name="Lina Marcela Benítez Fuentes" userId="126fd1ad-69bf-4ade-9848-f6326ff419e4" providerId="ADAL" clId="{CAEAC8D4-CE56-45AC-BCDE-9DBF5564D19D}" dt="2022-06-10T23:57:07.706" v="3247"/>
          <ac:inkMkLst>
            <pc:docMk/>
            <pc:sldMk cId="3220729982" sldId="285"/>
            <ac:inkMk id="81" creationId="{88E653ED-0064-2BF7-3ABD-B0FE5EEF2FCF}"/>
          </ac:inkMkLst>
        </pc:inkChg>
        <pc:inkChg chg="add mod">
          <ac:chgData name="Lina Marcela Benítez Fuentes" userId="126fd1ad-69bf-4ade-9848-f6326ff419e4" providerId="ADAL" clId="{CAEAC8D4-CE56-45AC-BCDE-9DBF5564D19D}" dt="2022-06-10T23:57:07.706" v="3247"/>
          <ac:inkMkLst>
            <pc:docMk/>
            <pc:sldMk cId="3220729982" sldId="285"/>
            <ac:inkMk id="82" creationId="{0C550E88-CBC6-B5C0-7EAE-46F633AF7726}"/>
          </ac:inkMkLst>
        </pc:inkChg>
        <pc:inkChg chg="add mod">
          <ac:chgData name="Lina Marcela Benítez Fuentes" userId="126fd1ad-69bf-4ade-9848-f6326ff419e4" providerId="ADAL" clId="{CAEAC8D4-CE56-45AC-BCDE-9DBF5564D19D}" dt="2022-06-10T23:57:04.541" v="3245"/>
          <ac:inkMkLst>
            <pc:docMk/>
            <pc:sldMk cId="3220729982" sldId="285"/>
            <ac:inkMk id="83" creationId="{E07059AD-6169-6858-924E-8D8E8D835A9F}"/>
          </ac:inkMkLst>
        </pc:inkChg>
        <pc:inkChg chg="add mod">
          <ac:chgData name="Lina Marcela Benítez Fuentes" userId="126fd1ad-69bf-4ade-9848-f6326ff419e4" providerId="ADAL" clId="{CAEAC8D4-CE56-45AC-BCDE-9DBF5564D19D}" dt="2022-06-10T23:57:04.541" v="3245"/>
          <ac:inkMkLst>
            <pc:docMk/>
            <pc:sldMk cId="3220729982" sldId="285"/>
            <ac:inkMk id="84" creationId="{AF25C3DD-06BB-EEFC-40B5-5980712F23FA}"/>
          </ac:inkMkLst>
        </pc:inkChg>
        <pc:inkChg chg="add mod">
          <ac:chgData name="Lina Marcela Benítez Fuentes" userId="126fd1ad-69bf-4ade-9848-f6326ff419e4" providerId="ADAL" clId="{CAEAC8D4-CE56-45AC-BCDE-9DBF5564D19D}" dt="2022-06-10T23:57:04.541" v="3245"/>
          <ac:inkMkLst>
            <pc:docMk/>
            <pc:sldMk cId="3220729982" sldId="285"/>
            <ac:inkMk id="85" creationId="{5CB3DA0C-C673-FED7-FEDB-FD42D291B46E}"/>
          </ac:inkMkLst>
        </pc:inkChg>
        <pc:inkChg chg="add mod">
          <ac:chgData name="Lina Marcela Benítez Fuentes" userId="126fd1ad-69bf-4ade-9848-f6326ff419e4" providerId="ADAL" clId="{CAEAC8D4-CE56-45AC-BCDE-9DBF5564D19D}" dt="2022-06-10T23:57:04.541" v="3245"/>
          <ac:inkMkLst>
            <pc:docMk/>
            <pc:sldMk cId="3220729982" sldId="285"/>
            <ac:inkMk id="86" creationId="{124D0FE9-C0AF-3B0F-154E-642623C994C5}"/>
          </ac:inkMkLst>
        </pc:inkChg>
        <pc:inkChg chg="add mod">
          <ac:chgData name="Lina Marcela Benítez Fuentes" userId="126fd1ad-69bf-4ade-9848-f6326ff419e4" providerId="ADAL" clId="{CAEAC8D4-CE56-45AC-BCDE-9DBF5564D19D}" dt="2022-06-10T23:57:04.541" v="3245"/>
          <ac:inkMkLst>
            <pc:docMk/>
            <pc:sldMk cId="3220729982" sldId="285"/>
            <ac:inkMk id="87" creationId="{DA00BD0E-72A8-C9EE-641A-002E543E497C}"/>
          </ac:inkMkLst>
        </pc:inkChg>
        <pc:inkChg chg="add mod">
          <ac:chgData name="Lina Marcela Benítez Fuentes" userId="126fd1ad-69bf-4ade-9848-f6326ff419e4" providerId="ADAL" clId="{CAEAC8D4-CE56-45AC-BCDE-9DBF5564D19D}" dt="2022-06-10T23:57:04.541" v="3245"/>
          <ac:inkMkLst>
            <pc:docMk/>
            <pc:sldMk cId="3220729982" sldId="285"/>
            <ac:inkMk id="88" creationId="{5A333891-1707-4E76-1A5E-803012860B18}"/>
          </ac:inkMkLst>
        </pc:inkChg>
        <pc:inkChg chg="add mod">
          <ac:chgData name="Lina Marcela Benítez Fuentes" userId="126fd1ad-69bf-4ade-9848-f6326ff419e4" providerId="ADAL" clId="{CAEAC8D4-CE56-45AC-BCDE-9DBF5564D19D}" dt="2022-06-10T23:57:04.541" v="3245"/>
          <ac:inkMkLst>
            <pc:docMk/>
            <pc:sldMk cId="3220729982" sldId="285"/>
            <ac:inkMk id="89" creationId="{06934D12-E2E7-163D-2E55-4A68FEF8C5C8}"/>
          </ac:inkMkLst>
        </pc:inkChg>
        <pc:inkChg chg="add mod">
          <ac:chgData name="Lina Marcela Benítez Fuentes" userId="126fd1ad-69bf-4ade-9848-f6326ff419e4" providerId="ADAL" clId="{CAEAC8D4-CE56-45AC-BCDE-9DBF5564D19D}" dt="2022-06-10T23:57:07.706" v="3247"/>
          <ac:inkMkLst>
            <pc:docMk/>
            <pc:sldMk cId="3220729982" sldId="285"/>
            <ac:inkMk id="92" creationId="{3E8A3011-7C13-3A8E-CD07-CC38D439C836}"/>
          </ac:inkMkLst>
        </pc:inkChg>
        <pc:inkChg chg="add mod">
          <ac:chgData name="Lina Marcela Benítez Fuentes" userId="126fd1ad-69bf-4ade-9848-f6326ff419e4" providerId="ADAL" clId="{CAEAC8D4-CE56-45AC-BCDE-9DBF5564D19D}" dt="2022-06-10T23:57:12.791" v="3256"/>
          <ac:inkMkLst>
            <pc:docMk/>
            <pc:sldMk cId="3220729982" sldId="285"/>
            <ac:inkMk id="94" creationId="{EB1305C2-8BD4-3A15-46DE-9D8B2EBAC685}"/>
          </ac:inkMkLst>
        </pc:inkChg>
        <pc:inkChg chg="add mod">
          <ac:chgData name="Lina Marcela Benítez Fuentes" userId="126fd1ad-69bf-4ade-9848-f6326ff419e4" providerId="ADAL" clId="{CAEAC8D4-CE56-45AC-BCDE-9DBF5564D19D}" dt="2022-06-10T23:57:12.791" v="3256"/>
          <ac:inkMkLst>
            <pc:docMk/>
            <pc:sldMk cId="3220729982" sldId="285"/>
            <ac:inkMk id="95" creationId="{26FE4E3C-35D6-29DA-CCD9-B380CC493FDF}"/>
          </ac:inkMkLst>
        </pc:inkChg>
        <pc:inkChg chg="add mod">
          <ac:chgData name="Lina Marcela Benítez Fuentes" userId="126fd1ad-69bf-4ade-9848-f6326ff419e4" providerId="ADAL" clId="{CAEAC8D4-CE56-45AC-BCDE-9DBF5564D19D}" dt="2022-06-10T23:57:12.791" v="3256"/>
          <ac:inkMkLst>
            <pc:docMk/>
            <pc:sldMk cId="3220729982" sldId="285"/>
            <ac:inkMk id="96" creationId="{B9345A6B-687B-ED2F-BB80-1958862E239F}"/>
          </ac:inkMkLst>
        </pc:inkChg>
        <pc:inkChg chg="add mod">
          <ac:chgData name="Lina Marcela Benítez Fuentes" userId="126fd1ad-69bf-4ade-9848-f6326ff419e4" providerId="ADAL" clId="{CAEAC8D4-CE56-45AC-BCDE-9DBF5564D19D}" dt="2022-06-10T23:57:12.791" v="3256"/>
          <ac:inkMkLst>
            <pc:docMk/>
            <pc:sldMk cId="3220729982" sldId="285"/>
            <ac:inkMk id="97" creationId="{C9F60B11-25FC-B980-10F2-FA3D6F00D10F}"/>
          </ac:inkMkLst>
        </pc:inkChg>
        <pc:inkChg chg="add mod">
          <ac:chgData name="Lina Marcela Benítez Fuentes" userId="126fd1ad-69bf-4ade-9848-f6326ff419e4" providerId="ADAL" clId="{CAEAC8D4-CE56-45AC-BCDE-9DBF5564D19D}" dt="2022-06-10T23:57:12.791" v="3256"/>
          <ac:inkMkLst>
            <pc:docMk/>
            <pc:sldMk cId="3220729982" sldId="285"/>
            <ac:inkMk id="98" creationId="{0377AAB3-C234-5501-0A07-8729421AB32B}"/>
          </ac:inkMkLst>
        </pc:inkChg>
        <pc:inkChg chg="add mod">
          <ac:chgData name="Lina Marcela Benítez Fuentes" userId="126fd1ad-69bf-4ade-9848-f6326ff419e4" providerId="ADAL" clId="{CAEAC8D4-CE56-45AC-BCDE-9DBF5564D19D}" dt="2022-06-10T23:57:12.791" v="3256"/>
          <ac:inkMkLst>
            <pc:docMk/>
            <pc:sldMk cId="3220729982" sldId="285"/>
            <ac:inkMk id="99" creationId="{48F42B33-2F41-1492-93F7-3B9845ACE165}"/>
          </ac:inkMkLst>
        </pc:inkChg>
        <pc:inkChg chg="add mod">
          <ac:chgData name="Lina Marcela Benítez Fuentes" userId="126fd1ad-69bf-4ade-9848-f6326ff419e4" providerId="ADAL" clId="{CAEAC8D4-CE56-45AC-BCDE-9DBF5564D19D}" dt="2022-06-10T23:57:12.791" v="3256"/>
          <ac:inkMkLst>
            <pc:docMk/>
            <pc:sldMk cId="3220729982" sldId="285"/>
            <ac:inkMk id="100" creationId="{A52D6A24-C802-9765-41E6-80C9466E5AEC}"/>
          </ac:inkMkLst>
        </pc:inkChg>
        <pc:inkChg chg="add mod">
          <ac:chgData name="Lina Marcela Benítez Fuentes" userId="126fd1ad-69bf-4ade-9848-f6326ff419e4" providerId="ADAL" clId="{CAEAC8D4-CE56-45AC-BCDE-9DBF5564D19D}" dt="2022-06-10T23:57:12.791" v="3256"/>
          <ac:inkMkLst>
            <pc:docMk/>
            <pc:sldMk cId="3220729982" sldId="285"/>
            <ac:inkMk id="101" creationId="{B87E7708-5A00-723A-4402-CEAEFAF4E84F}"/>
          </ac:inkMkLst>
        </pc:inkChg>
      </pc:sldChg>
      <pc:sldChg chg="addSp delSp modSp new mod">
        <pc:chgData name="Lina Marcela Benítez Fuentes" userId="126fd1ad-69bf-4ade-9848-f6326ff419e4" providerId="ADAL" clId="{CAEAC8D4-CE56-45AC-BCDE-9DBF5564D19D}" dt="2022-06-11T17:32:47.414" v="3839"/>
        <pc:sldMkLst>
          <pc:docMk/>
          <pc:sldMk cId="3240035303" sldId="286"/>
        </pc:sldMkLst>
        <pc:spChg chg="mod">
          <ac:chgData name="Lina Marcela Benítez Fuentes" userId="126fd1ad-69bf-4ade-9848-f6326ff419e4" providerId="ADAL" clId="{CAEAC8D4-CE56-45AC-BCDE-9DBF5564D19D}" dt="2022-02-05T03:17:44.711" v="1128" actId="1076"/>
          <ac:spMkLst>
            <pc:docMk/>
            <pc:sldMk cId="3240035303" sldId="286"/>
            <ac:spMk id="2" creationId="{0AA17FDB-03DA-43B6-9A84-81F39FE75D81}"/>
          </ac:spMkLst>
        </pc:spChg>
        <pc:spChg chg="mod">
          <ac:chgData name="Lina Marcela Benítez Fuentes" userId="126fd1ad-69bf-4ade-9848-f6326ff419e4" providerId="ADAL" clId="{CAEAC8D4-CE56-45AC-BCDE-9DBF5564D19D}" dt="2022-06-02T00:58:18.219" v="2786" actId="20577"/>
          <ac:spMkLst>
            <pc:docMk/>
            <pc:sldMk cId="3240035303" sldId="286"/>
            <ac:spMk id="3" creationId="{0BCCB045-1B29-41E7-9A44-90F44AC9B58A}"/>
          </ac:spMkLst>
        </pc:spChg>
        <pc:spChg chg="add mod">
          <ac:chgData name="Lina Marcela Benítez Fuentes" userId="126fd1ad-69bf-4ade-9848-f6326ff419e4" providerId="ADAL" clId="{CAEAC8D4-CE56-45AC-BCDE-9DBF5564D19D}" dt="2022-06-11T16:55:00.266" v="3425" actId="20577"/>
          <ac:spMkLst>
            <pc:docMk/>
            <pc:sldMk cId="3240035303" sldId="286"/>
            <ac:spMk id="4" creationId="{692D4CBC-8332-48E4-BDAA-021782A74122}"/>
          </ac:spMkLst>
        </pc:spChg>
        <pc:grpChg chg="del mod">
          <ac:chgData name="Lina Marcela Benítez Fuentes" userId="126fd1ad-69bf-4ade-9848-f6326ff419e4" providerId="ADAL" clId="{CAEAC8D4-CE56-45AC-BCDE-9DBF5564D19D}" dt="2022-06-11T17:14:27.421" v="3525"/>
          <ac:grpSpMkLst>
            <pc:docMk/>
            <pc:sldMk cId="3240035303" sldId="286"/>
            <ac:grpSpMk id="14" creationId="{876BB3E9-1150-1CD8-52DA-BB238BC0E776}"/>
          </ac:grpSpMkLst>
        </pc:grpChg>
        <pc:grpChg chg="del mod">
          <ac:chgData name="Lina Marcela Benítez Fuentes" userId="126fd1ad-69bf-4ade-9848-f6326ff419e4" providerId="ADAL" clId="{CAEAC8D4-CE56-45AC-BCDE-9DBF5564D19D}" dt="2022-06-11T00:01:05.805" v="3337"/>
          <ac:grpSpMkLst>
            <pc:docMk/>
            <pc:sldMk cId="3240035303" sldId="286"/>
            <ac:grpSpMk id="15" creationId="{7AFA35F7-B68B-E46D-F6FF-70C59E8054B3}"/>
          </ac:grpSpMkLst>
        </pc:grpChg>
        <pc:grpChg chg="del mod">
          <ac:chgData name="Lina Marcela Benítez Fuentes" userId="126fd1ad-69bf-4ade-9848-f6326ff419e4" providerId="ADAL" clId="{CAEAC8D4-CE56-45AC-BCDE-9DBF5564D19D}" dt="2022-06-11T16:55:02.969" v="3426" actId="478"/>
          <ac:grpSpMkLst>
            <pc:docMk/>
            <pc:sldMk cId="3240035303" sldId="286"/>
            <ac:grpSpMk id="16" creationId="{EB0BA6DC-8EE3-3D53-1BEE-384D00148098}"/>
          </ac:grpSpMkLst>
        </pc:grpChg>
        <pc:grpChg chg="del mod">
          <ac:chgData name="Lina Marcela Benítez Fuentes" userId="126fd1ad-69bf-4ade-9848-f6326ff419e4" providerId="ADAL" clId="{CAEAC8D4-CE56-45AC-BCDE-9DBF5564D19D}" dt="2022-06-11T00:00:03.288" v="3289"/>
          <ac:grpSpMkLst>
            <pc:docMk/>
            <pc:sldMk cId="3240035303" sldId="286"/>
            <ac:grpSpMk id="21" creationId="{03C0E9FB-10BE-3A87-1A82-25FEEF893574}"/>
          </ac:grpSpMkLst>
        </pc:grpChg>
        <pc:grpChg chg="del mod">
          <ac:chgData name="Lina Marcela Benítez Fuentes" userId="126fd1ad-69bf-4ade-9848-f6326ff419e4" providerId="ADAL" clId="{CAEAC8D4-CE56-45AC-BCDE-9DBF5564D19D}" dt="2022-06-11T00:00:03.288" v="3289"/>
          <ac:grpSpMkLst>
            <pc:docMk/>
            <pc:sldMk cId="3240035303" sldId="286"/>
            <ac:grpSpMk id="26" creationId="{4A86A9CB-3E7B-99DF-D012-8AD37B6F639E}"/>
          </ac:grpSpMkLst>
        </pc:grpChg>
        <pc:grpChg chg="del mod">
          <ac:chgData name="Lina Marcela Benítez Fuentes" userId="126fd1ad-69bf-4ade-9848-f6326ff419e4" providerId="ADAL" clId="{CAEAC8D4-CE56-45AC-BCDE-9DBF5564D19D}" dt="2022-06-11T00:00:03.288" v="3289"/>
          <ac:grpSpMkLst>
            <pc:docMk/>
            <pc:sldMk cId="3240035303" sldId="286"/>
            <ac:grpSpMk id="33" creationId="{693FC597-60B7-7189-EDF1-1C6F9DC518E6}"/>
          </ac:grpSpMkLst>
        </pc:grpChg>
        <pc:grpChg chg="del mod">
          <ac:chgData name="Lina Marcela Benítez Fuentes" userId="126fd1ad-69bf-4ade-9848-f6326ff419e4" providerId="ADAL" clId="{CAEAC8D4-CE56-45AC-BCDE-9DBF5564D19D}" dt="2022-06-11T00:00:03.288" v="3289"/>
          <ac:grpSpMkLst>
            <pc:docMk/>
            <pc:sldMk cId="3240035303" sldId="286"/>
            <ac:grpSpMk id="34" creationId="{3D6ED41A-DD96-515C-DC76-1E5B85D113CF}"/>
          </ac:grpSpMkLst>
        </pc:grpChg>
        <pc:grpChg chg="del mod">
          <ac:chgData name="Lina Marcela Benítez Fuentes" userId="126fd1ad-69bf-4ade-9848-f6326ff419e4" providerId="ADAL" clId="{CAEAC8D4-CE56-45AC-BCDE-9DBF5564D19D}" dt="2022-06-11T00:00:05.663" v="3291"/>
          <ac:grpSpMkLst>
            <pc:docMk/>
            <pc:sldMk cId="3240035303" sldId="286"/>
            <ac:grpSpMk id="37" creationId="{0615A4EC-316B-7771-50F0-19F38FDB9617}"/>
          </ac:grpSpMkLst>
        </pc:grpChg>
        <pc:grpChg chg="del mod">
          <ac:chgData name="Lina Marcela Benítez Fuentes" userId="126fd1ad-69bf-4ade-9848-f6326ff419e4" providerId="ADAL" clId="{CAEAC8D4-CE56-45AC-BCDE-9DBF5564D19D}" dt="2022-06-11T16:54:57.252" v="3422" actId="478"/>
          <ac:grpSpMkLst>
            <pc:docMk/>
            <pc:sldMk cId="3240035303" sldId="286"/>
            <ac:grpSpMk id="39" creationId="{C6FE030C-AFB4-D040-4DDB-6057F2E153C2}"/>
          </ac:grpSpMkLst>
        </pc:grpChg>
        <pc:grpChg chg="del mod">
          <ac:chgData name="Lina Marcela Benítez Fuentes" userId="126fd1ad-69bf-4ade-9848-f6326ff419e4" providerId="ADAL" clId="{CAEAC8D4-CE56-45AC-BCDE-9DBF5564D19D}" dt="2022-06-11T00:00:16.052" v="3296"/>
          <ac:grpSpMkLst>
            <pc:docMk/>
            <pc:sldMk cId="3240035303" sldId="286"/>
            <ac:grpSpMk id="42" creationId="{93DD4902-D9F5-6170-D2A6-5638BC530C20}"/>
          </ac:grpSpMkLst>
        </pc:grpChg>
        <pc:grpChg chg="del mod">
          <ac:chgData name="Lina Marcela Benítez Fuentes" userId="126fd1ad-69bf-4ade-9848-f6326ff419e4" providerId="ADAL" clId="{CAEAC8D4-CE56-45AC-BCDE-9DBF5564D19D}" dt="2022-06-11T16:54:48.631" v="3417" actId="478"/>
          <ac:grpSpMkLst>
            <pc:docMk/>
            <pc:sldMk cId="3240035303" sldId="286"/>
            <ac:grpSpMk id="44" creationId="{234A5B6B-240D-7F3F-0C0D-42CB0D70A1D0}"/>
          </ac:grpSpMkLst>
        </pc:grpChg>
        <pc:grpChg chg="del mod">
          <ac:chgData name="Lina Marcela Benítez Fuentes" userId="126fd1ad-69bf-4ade-9848-f6326ff419e4" providerId="ADAL" clId="{CAEAC8D4-CE56-45AC-BCDE-9DBF5564D19D}" dt="2022-06-11T16:54:48.631" v="3417" actId="478"/>
          <ac:grpSpMkLst>
            <pc:docMk/>
            <pc:sldMk cId="3240035303" sldId="286"/>
            <ac:grpSpMk id="47" creationId="{9C6DE530-53E7-431E-4A4C-BEB537D297EC}"/>
          </ac:grpSpMkLst>
        </pc:grpChg>
        <pc:grpChg chg="del mod">
          <ac:chgData name="Lina Marcela Benítez Fuentes" userId="126fd1ad-69bf-4ade-9848-f6326ff419e4" providerId="ADAL" clId="{CAEAC8D4-CE56-45AC-BCDE-9DBF5564D19D}" dt="2022-06-11T16:54:57.974" v="3423" actId="478"/>
          <ac:grpSpMkLst>
            <pc:docMk/>
            <pc:sldMk cId="3240035303" sldId="286"/>
            <ac:grpSpMk id="52" creationId="{DFF16739-97FE-9B08-0DDC-84D38CA161D0}"/>
          </ac:grpSpMkLst>
        </pc:grpChg>
        <pc:grpChg chg="del mod">
          <ac:chgData name="Lina Marcela Benítez Fuentes" userId="126fd1ad-69bf-4ade-9848-f6326ff419e4" providerId="ADAL" clId="{CAEAC8D4-CE56-45AC-BCDE-9DBF5564D19D}" dt="2022-06-11T16:54:42.321" v="3414" actId="478"/>
          <ac:grpSpMkLst>
            <pc:docMk/>
            <pc:sldMk cId="3240035303" sldId="286"/>
            <ac:grpSpMk id="58" creationId="{0DE0024F-2EDF-4A12-EBC7-E4D2E2F54788}"/>
          </ac:grpSpMkLst>
        </pc:grpChg>
        <pc:grpChg chg="del mod">
          <ac:chgData name="Lina Marcela Benítez Fuentes" userId="126fd1ad-69bf-4ade-9848-f6326ff419e4" providerId="ADAL" clId="{CAEAC8D4-CE56-45AC-BCDE-9DBF5564D19D}" dt="2022-06-11T00:00:42.356" v="3332"/>
          <ac:grpSpMkLst>
            <pc:docMk/>
            <pc:sldMk cId="3240035303" sldId="286"/>
            <ac:grpSpMk id="73" creationId="{78EB8893-E444-9948-F5B8-BAADDA892637}"/>
          </ac:grpSpMkLst>
        </pc:grpChg>
        <pc:grpChg chg="del mod">
          <ac:chgData name="Lina Marcela Benítez Fuentes" userId="126fd1ad-69bf-4ade-9848-f6326ff419e4" providerId="ADAL" clId="{CAEAC8D4-CE56-45AC-BCDE-9DBF5564D19D}" dt="2022-06-11T16:54:40.816" v="3412" actId="478"/>
          <ac:grpSpMkLst>
            <pc:docMk/>
            <pc:sldMk cId="3240035303" sldId="286"/>
            <ac:grpSpMk id="74" creationId="{25A4C7DD-587F-85FE-DB9F-9AA65C4FEEE3}"/>
          </ac:grpSpMkLst>
        </pc:grpChg>
        <pc:grpChg chg="del mod">
          <ac:chgData name="Lina Marcela Benítez Fuentes" userId="126fd1ad-69bf-4ade-9848-f6326ff419e4" providerId="ADAL" clId="{CAEAC8D4-CE56-45AC-BCDE-9DBF5564D19D}" dt="2022-06-11T16:54:39.968" v="3411" actId="478"/>
          <ac:grpSpMkLst>
            <pc:docMk/>
            <pc:sldMk cId="3240035303" sldId="286"/>
            <ac:grpSpMk id="81" creationId="{4D248254-151F-2654-978E-4B16DC1CF277}"/>
          </ac:grpSpMkLst>
        </pc:grpChg>
        <pc:grpChg chg="del mod">
          <ac:chgData name="Lina Marcela Benítez Fuentes" userId="126fd1ad-69bf-4ade-9848-f6326ff419e4" providerId="ADAL" clId="{CAEAC8D4-CE56-45AC-BCDE-9DBF5564D19D}" dt="2022-06-11T00:01:08.279" v="3340"/>
          <ac:grpSpMkLst>
            <pc:docMk/>
            <pc:sldMk cId="3240035303" sldId="286"/>
            <ac:grpSpMk id="84" creationId="{36036DB8-2E48-8801-0631-F828D4235EB2}"/>
          </ac:grpSpMkLst>
        </pc:grpChg>
        <pc:grpChg chg="mod">
          <ac:chgData name="Lina Marcela Benítez Fuentes" userId="126fd1ad-69bf-4ade-9848-f6326ff419e4" providerId="ADAL" clId="{CAEAC8D4-CE56-45AC-BCDE-9DBF5564D19D}" dt="2022-06-11T17:03:04.317" v="3445"/>
          <ac:grpSpMkLst>
            <pc:docMk/>
            <pc:sldMk cId="3240035303" sldId="286"/>
            <ac:grpSpMk id="84" creationId="{90BE1AED-DE56-240E-B9B8-1AA1C4C339C5}"/>
          </ac:grpSpMkLst>
        </pc:grpChg>
        <pc:grpChg chg="del mod">
          <ac:chgData name="Lina Marcela Benítez Fuentes" userId="126fd1ad-69bf-4ade-9848-f6326ff419e4" providerId="ADAL" clId="{CAEAC8D4-CE56-45AC-BCDE-9DBF5564D19D}" dt="2022-06-11T16:54:48.631" v="3417" actId="478"/>
          <ac:grpSpMkLst>
            <pc:docMk/>
            <pc:sldMk cId="3240035303" sldId="286"/>
            <ac:grpSpMk id="87" creationId="{DE064F44-7DFE-92D1-7FD7-2B0E6F85A303}"/>
          </ac:grpSpMkLst>
        </pc:grpChg>
        <pc:grpChg chg="del mod">
          <ac:chgData name="Lina Marcela Benítez Fuentes" userId="126fd1ad-69bf-4ade-9848-f6326ff419e4" providerId="ADAL" clId="{CAEAC8D4-CE56-45AC-BCDE-9DBF5564D19D}" dt="2022-06-11T16:54:31.401" v="3402" actId="478"/>
          <ac:grpSpMkLst>
            <pc:docMk/>
            <pc:sldMk cId="3240035303" sldId="286"/>
            <ac:grpSpMk id="96" creationId="{C382BD24-8C5B-F2C8-E0DA-725BA1C489A0}"/>
          </ac:grpSpMkLst>
        </pc:grpChg>
        <pc:grpChg chg="del mod">
          <ac:chgData name="Lina Marcela Benítez Fuentes" userId="126fd1ad-69bf-4ade-9848-f6326ff419e4" providerId="ADAL" clId="{CAEAC8D4-CE56-45AC-BCDE-9DBF5564D19D}" dt="2022-06-11T16:54:27.012" v="3399" actId="478"/>
          <ac:grpSpMkLst>
            <pc:docMk/>
            <pc:sldMk cId="3240035303" sldId="286"/>
            <ac:grpSpMk id="97" creationId="{6871EC77-6E7E-1B09-2A4D-6FEF70787204}"/>
          </ac:grpSpMkLst>
        </pc:grpChg>
        <pc:grpChg chg="del mod">
          <ac:chgData name="Lina Marcela Benítez Fuentes" userId="126fd1ad-69bf-4ade-9848-f6326ff419e4" providerId="ADAL" clId="{CAEAC8D4-CE56-45AC-BCDE-9DBF5564D19D}" dt="2022-06-11T16:54:29.831" v="3400" actId="478"/>
          <ac:grpSpMkLst>
            <pc:docMk/>
            <pc:sldMk cId="3240035303" sldId="286"/>
            <ac:grpSpMk id="104" creationId="{A79C64B7-E2BA-F109-FB52-6D6ABB67DC66}"/>
          </ac:grpSpMkLst>
        </pc:grpChg>
        <pc:grpChg chg="del mod">
          <ac:chgData name="Lina Marcela Benítez Fuentes" userId="126fd1ad-69bf-4ade-9848-f6326ff419e4" providerId="ADAL" clId="{CAEAC8D4-CE56-45AC-BCDE-9DBF5564D19D}" dt="2022-06-11T16:54:30.930" v="3401" actId="478"/>
          <ac:grpSpMkLst>
            <pc:docMk/>
            <pc:sldMk cId="3240035303" sldId="286"/>
            <ac:grpSpMk id="109" creationId="{B9C6966D-E7AF-2FA6-365D-B9D46B48E1AA}"/>
          </ac:grpSpMkLst>
        </pc:grpChg>
        <pc:grpChg chg="del mod">
          <ac:chgData name="Lina Marcela Benítez Fuentes" userId="126fd1ad-69bf-4ade-9848-f6326ff419e4" providerId="ADAL" clId="{CAEAC8D4-CE56-45AC-BCDE-9DBF5564D19D}" dt="2022-06-11T00:04:19.280" v="3367"/>
          <ac:grpSpMkLst>
            <pc:docMk/>
            <pc:sldMk cId="3240035303" sldId="286"/>
            <ac:grpSpMk id="112" creationId="{64C8916D-BA35-07C6-1143-F0989573FF16}"/>
          </ac:grpSpMkLst>
        </pc:grpChg>
        <pc:grpChg chg="mod">
          <ac:chgData name="Lina Marcela Benítez Fuentes" userId="126fd1ad-69bf-4ade-9848-f6326ff419e4" providerId="ADAL" clId="{CAEAC8D4-CE56-45AC-BCDE-9DBF5564D19D}" dt="2022-06-11T17:02:27.635" v="3438"/>
          <ac:grpSpMkLst>
            <pc:docMk/>
            <pc:sldMk cId="3240035303" sldId="286"/>
            <ac:grpSpMk id="112" creationId="{B01501D0-A3C3-3A92-3ED6-E0A86A78EEB9}"/>
          </ac:grpSpMkLst>
        </pc:grpChg>
        <pc:grpChg chg="del mod">
          <ac:chgData name="Lina Marcela Benítez Fuentes" userId="126fd1ad-69bf-4ade-9848-f6326ff419e4" providerId="ADAL" clId="{CAEAC8D4-CE56-45AC-BCDE-9DBF5564D19D}" dt="2022-06-11T00:04:21.306" v="3371"/>
          <ac:grpSpMkLst>
            <pc:docMk/>
            <pc:sldMk cId="3240035303" sldId="286"/>
            <ac:grpSpMk id="115" creationId="{7F5D55DD-FC9A-C689-0278-2B240667B956}"/>
          </ac:grpSpMkLst>
        </pc:grpChg>
        <pc:grpChg chg="del mod">
          <ac:chgData name="Lina Marcela Benítez Fuentes" userId="126fd1ad-69bf-4ade-9848-f6326ff419e4" providerId="ADAL" clId="{CAEAC8D4-CE56-45AC-BCDE-9DBF5564D19D}" dt="2022-06-11T00:04:28.170" v="3377"/>
          <ac:grpSpMkLst>
            <pc:docMk/>
            <pc:sldMk cId="3240035303" sldId="286"/>
            <ac:grpSpMk id="119" creationId="{2E614934-8F89-6CD8-2FD8-002170E1033A}"/>
          </ac:grpSpMkLst>
        </pc:grpChg>
        <pc:grpChg chg="del mod">
          <ac:chgData name="Lina Marcela Benítez Fuentes" userId="126fd1ad-69bf-4ade-9848-f6326ff419e4" providerId="ADAL" clId="{CAEAC8D4-CE56-45AC-BCDE-9DBF5564D19D}" dt="2022-06-11T00:04:28.170" v="3377"/>
          <ac:grpSpMkLst>
            <pc:docMk/>
            <pc:sldMk cId="3240035303" sldId="286"/>
            <ac:grpSpMk id="122" creationId="{2BEAE10D-82F3-0317-2FC2-5BD790F85EDD}"/>
          </ac:grpSpMkLst>
        </pc:grpChg>
        <pc:grpChg chg="del mod">
          <ac:chgData name="Lina Marcela Benítez Fuentes" userId="126fd1ad-69bf-4ade-9848-f6326ff419e4" providerId="ADAL" clId="{CAEAC8D4-CE56-45AC-BCDE-9DBF5564D19D}" dt="2022-06-11T16:54:25.397" v="3398" actId="478"/>
          <ac:grpSpMkLst>
            <pc:docMk/>
            <pc:sldMk cId="3240035303" sldId="286"/>
            <ac:grpSpMk id="125" creationId="{9F5172FD-DDC0-1A3F-3A5D-0A343C58D192}"/>
          </ac:grpSpMkLst>
        </pc:grpChg>
        <pc:grpChg chg="mod">
          <ac:chgData name="Lina Marcela Benítez Fuentes" userId="126fd1ad-69bf-4ade-9848-f6326ff419e4" providerId="ADAL" clId="{CAEAC8D4-CE56-45AC-BCDE-9DBF5564D19D}" dt="2022-06-11T17:02:32.078" v="3443"/>
          <ac:grpSpMkLst>
            <pc:docMk/>
            <pc:sldMk cId="3240035303" sldId="286"/>
            <ac:grpSpMk id="131" creationId="{294317A7-739C-275B-D227-DE0E20AECCAA}"/>
          </ac:grpSpMkLst>
        </pc:grpChg>
        <pc:grpChg chg="del mod">
          <ac:chgData name="Lina Marcela Benítez Fuentes" userId="126fd1ad-69bf-4ade-9848-f6326ff419e4" providerId="ADAL" clId="{CAEAC8D4-CE56-45AC-BCDE-9DBF5564D19D}" dt="2022-06-11T17:03:14.732" v="3449"/>
          <ac:grpSpMkLst>
            <pc:docMk/>
            <pc:sldMk cId="3240035303" sldId="286"/>
            <ac:grpSpMk id="134" creationId="{B8FDD77B-0BB1-C96F-B8CD-881AC87C7E0D}"/>
          </ac:grpSpMkLst>
        </pc:grpChg>
        <pc:grpChg chg="mod">
          <ac:chgData name="Lina Marcela Benítez Fuentes" userId="126fd1ad-69bf-4ade-9848-f6326ff419e4" providerId="ADAL" clId="{CAEAC8D4-CE56-45AC-BCDE-9DBF5564D19D}" dt="2022-06-11T17:03:20.532" v="3452"/>
          <ac:grpSpMkLst>
            <pc:docMk/>
            <pc:sldMk cId="3240035303" sldId="286"/>
            <ac:grpSpMk id="137" creationId="{EE3F72CD-C43D-6CF8-238B-5692E221E774}"/>
          </ac:grpSpMkLst>
        </pc:grpChg>
        <pc:grpChg chg="mod">
          <ac:chgData name="Lina Marcela Benítez Fuentes" userId="126fd1ad-69bf-4ade-9848-f6326ff419e4" providerId="ADAL" clId="{CAEAC8D4-CE56-45AC-BCDE-9DBF5564D19D}" dt="2022-06-11T17:03:59.004" v="3457"/>
          <ac:grpSpMkLst>
            <pc:docMk/>
            <pc:sldMk cId="3240035303" sldId="286"/>
            <ac:grpSpMk id="142" creationId="{0353D432-B29E-EE16-5CB0-F0C44C545D6D}"/>
          </ac:grpSpMkLst>
        </pc:grpChg>
        <pc:grpChg chg="del mod">
          <ac:chgData name="Lina Marcela Benítez Fuentes" userId="126fd1ad-69bf-4ade-9848-f6326ff419e4" providerId="ADAL" clId="{CAEAC8D4-CE56-45AC-BCDE-9DBF5564D19D}" dt="2022-06-11T17:04:29.769" v="3467"/>
          <ac:grpSpMkLst>
            <pc:docMk/>
            <pc:sldMk cId="3240035303" sldId="286"/>
            <ac:grpSpMk id="145" creationId="{967BE123-F833-8B76-0ED4-0CA4B332BB63}"/>
          </ac:grpSpMkLst>
        </pc:grpChg>
        <pc:grpChg chg="mod">
          <ac:chgData name="Lina Marcela Benítez Fuentes" userId="126fd1ad-69bf-4ade-9848-f6326ff419e4" providerId="ADAL" clId="{CAEAC8D4-CE56-45AC-BCDE-9DBF5564D19D}" dt="2022-06-11T17:04:29.769" v="3467"/>
          <ac:grpSpMkLst>
            <pc:docMk/>
            <pc:sldMk cId="3240035303" sldId="286"/>
            <ac:grpSpMk id="152" creationId="{62B8558A-BA11-8A6A-99FF-AC8E1DC2A37B}"/>
          </ac:grpSpMkLst>
        </pc:grpChg>
        <pc:grpChg chg="mod">
          <ac:chgData name="Lina Marcela Benítez Fuentes" userId="126fd1ad-69bf-4ade-9848-f6326ff419e4" providerId="ADAL" clId="{CAEAC8D4-CE56-45AC-BCDE-9DBF5564D19D}" dt="2022-06-11T17:04:29.769" v="3467"/>
          <ac:grpSpMkLst>
            <pc:docMk/>
            <pc:sldMk cId="3240035303" sldId="286"/>
            <ac:grpSpMk id="153" creationId="{FE30C60F-A819-16FB-F89F-B55778F9CE77}"/>
          </ac:grpSpMkLst>
        </pc:grpChg>
        <pc:grpChg chg="mod">
          <ac:chgData name="Lina Marcela Benítez Fuentes" userId="126fd1ad-69bf-4ade-9848-f6326ff419e4" providerId="ADAL" clId="{CAEAC8D4-CE56-45AC-BCDE-9DBF5564D19D}" dt="2022-06-11T17:04:58.583" v="3477"/>
          <ac:grpSpMkLst>
            <pc:docMk/>
            <pc:sldMk cId="3240035303" sldId="286"/>
            <ac:grpSpMk id="163" creationId="{F3C93DA5-A0AC-6299-DB58-BB5C61E743B9}"/>
          </ac:grpSpMkLst>
        </pc:grpChg>
        <pc:grpChg chg="mod">
          <ac:chgData name="Lina Marcela Benítez Fuentes" userId="126fd1ad-69bf-4ade-9848-f6326ff419e4" providerId="ADAL" clId="{CAEAC8D4-CE56-45AC-BCDE-9DBF5564D19D}" dt="2022-06-11T17:04:58.583" v="3477"/>
          <ac:grpSpMkLst>
            <pc:docMk/>
            <pc:sldMk cId="3240035303" sldId="286"/>
            <ac:grpSpMk id="164" creationId="{B9064325-8BC9-F0AA-4655-412547D54AD2}"/>
          </ac:grpSpMkLst>
        </pc:grpChg>
        <pc:grpChg chg="del mod">
          <ac:chgData name="Lina Marcela Benítez Fuentes" userId="126fd1ad-69bf-4ade-9848-f6326ff419e4" providerId="ADAL" clId="{CAEAC8D4-CE56-45AC-BCDE-9DBF5564D19D}" dt="2022-06-11T17:05:44.963" v="3501"/>
          <ac:grpSpMkLst>
            <pc:docMk/>
            <pc:sldMk cId="3240035303" sldId="286"/>
            <ac:grpSpMk id="167" creationId="{3F409FDB-FFF1-8CBA-819B-E859A8E6F69C}"/>
          </ac:grpSpMkLst>
        </pc:grpChg>
        <pc:grpChg chg="del mod">
          <ac:chgData name="Lina Marcela Benítez Fuentes" userId="126fd1ad-69bf-4ade-9848-f6326ff419e4" providerId="ADAL" clId="{CAEAC8D4-CE56-45AC-BCDE-9DBF5564D19D}" dt="2022-06-11T17:05:27.765" v="3495"/>
          <ac:grpSpMkLst>
            <pc:docMk/>
            <pc:sldMk cId="3240035303" sldId="286"/>
            <ac:grpSpMk id="174" creationId="{8964428D-949F-1FEA-FF4E-306CF1A10930}"/>
          </ac:grpSpMkLst>
        </pc:grpChg>
        <pc:grpChg chg="del mod">
          <ac:chgData name="Lina Marcela Benítez Fuentes" userId="126fd1ad-69bf-4ade-9848-f6326ff419e4" providerId="ADAL" clId="{CAEAC8D4-CE56-45AC-BCDE-9DBF5564D19D}" dt="2022-06-11T17:05:31.909" v="3497"/>
          <ac:grpSpMkLst>
            <pc:docMk/>
            <pc:sldMk cId="3240035303" sldId="286"/>
            <ac:grpSpMk id="182" creationId="{0BE68BB1-6101-E074-1431-CE288E2183FF}"/>
          </ac:grpSpMkLst>
        </pc:grpChg>
        <pc:grpChg chg="del mod">
          <ac:chgData name="Lina Marcela Benítez Fuentes" userId="126fd1ad-69bf-4ade-9848-f6326ff419e4" providerId="ADAL" clId="{CAEAC8D4-CE56-45AC-BCDE-9DBF5564D19D}" dt="2022-06-11T17:29:03.589" v="3754" actId="478"/>
          <ac:grpSpMkLst>
            <pc:docMk/>
            <pc:sldMk cId="3240035303" sldId="286"/>
            <ac:grpSpMk id="184" creationId="{F3A75E2E-E48B-3B85-7973-26CEE160FB0B}"/>
          </ac:grpSpMkLst>
        </pc:grpChg>
        <pc:grpChg chg="mod">
          <ac:chgData name="Lina Marcela Benítez Fuentes" userId="126fd1ad-69bf-4ade-9848-f6326ff419e4" providerId="ADAL" clId="{CAEAC8D4-CE56-45AC-BCDE-9DBF5564D19D}" dt="2022-06-11T17:05:44.963" v="3501"/>
          <ac:grpSpMkLst>
            <pc:docMk/>
            <pc:sldMk cId="3240035303" sldId="286"/>
            <ac:grpSpMk id="188" creationId="{40BF8E57-A71C-64BD-FC4F-339BF063D5EE}"/>
          </ac:grpSpMkLst>
        </pc:grpChg>
        <pc:grpChg chg="mod">
          <ac:chgData name="Lina Marcela Benítez Fuentes" userId="126fd1ad-69bf-4ade-9848-f6326ff419e4" providerId="ADAL" clId="{CAEAC8D4-CE56-45AC-BCDE-9DBF5564D19D}" dt="2022-06-11T17:06:07.312" v="3512"/>
          <ac:grpSpMkLst>
            <pc:docMk/>
            <pc:sldMk cId="3240035303" sldId="286"/>
            <ac:grpSpMk id="199" creationId="{7DC2C2CD-B32D-28D3-2A54-CD38F5F45DA6}"/>
          </ac:grpSpMkLst>
        </pc:grpChg>
        <pc:grpChg chg="mod">
          <ac:chgData name="Lina Marcela Benítez Fuentes" userId="126fd1ad-69bf-4ade-9848-f6326ff419e4" providerId="ADAL" clId="{CAEAC8D4-CE56-45AC-BCDE-9DBF5564D19D}" dt="2022-06-11T17:06:07.312" v="3512"/>
          <ac:grpSpMkLst>
            <pc:docMk/>
            <pc:sldMk cId="3240035303" sldId="286"/>
            <ac:grpSpMk id="200" creationId="{9B2FBCBA-C407-684E-95F3-95C8D0AEF13F}"/>
          </ac:grpSpMkLst>
        </pc:grpChg>
        <pc:grpChg chg="mod">
          <ac:chgData name="Lina Marcela Benítez Fuentes" userId="126fd1ad-69bf-4ade-9848-f6326ff419e4" providerId="ADAL" clId="{CAEAC8D4-CE56-45AC-BCDE-9DBF5564D19D}" dt="2022-06-11T17:14:27.421" v="3525"/>
          <ac:grpSpMkLst>
            <pc:docMk/>
            <pc:sldMk cId="3240035303" sldId="286"/>
            <ac:grpSpMk id="202" creationId="{3A9991EA-0E84-DF33-8650-385C6ACC6DC1}"/>
          </ac:grpSpMkLst>
        </pc:grpChg>
        <pc:grpChg chg="del mod">
          <ac:chgData name="Lina Marcela Benítez Fuentes" userId="126fd1ad-69bf-4ade-9848-f6326ff419e4" providerId="ADAL" clId="{CAEAC8D4-CE56-45AC-BCDE-9DBF5564D19D}" dt="2022-06-11T17:29:14.324" v="3762" actId="478"/>
          <ac:grpSpMkLst>
            <pc:docMk/>
            <pc:sldMk cId="3240035303" sldId="286"/>
            <ac:grpSpMk id="205" creationId="{C8301E65-5201-1781-C2D7-F470AA965DAD}"/>
          </ac:grpSpMkLst>
        </pc:grpChg>
        <pc:grpChg chg="del mod">
          <ac:chgData name="Lina Marcela Benítez Fuentes" userId="126fd1ad-69bf-4ade-9848-f6326ff419e4" providerId="ADAL" clId="{CAEAC8D4-CE56-45AC-BCDE-9DBF5564D19D}" dt="2022-06-11T17:26:55.989" v="3680"/>
          <ac:grpSpMkLst>
            <pc:docMk/>
            <pc:sldMk cId="3240035303" sldId="286"/>
            <ac:grpSpMk id="209" creationId="{DFF7C306-9ED9-5F24-051E-D8B49B08DAC2}"/>
          </ac:grpSpMkLst>
        </pc:grpChg>
        <pc:grpChg chg="del mod">
          <ac:chgData name="Lina Marcela Benítez Fuentes" userId="126fd1ad-69bf-4ade-9848-f6326ff419e4" providerId="ADAL" clId="{CAEAC8D4-CE56-45AC-BCDE-9DBF5564D19D}" dt="2022-06-11T17:16:14.863" v="3544"/>
          <ac:grpSpMkLst>
            <pc:docMk/>
            <pc:sldMk cId="3240035303" sldId="286"/>
            <ac:grpSpMk id="219" creationId="{021380FF-5C78-B08C-5B37-86317D5C3E2A}"/>
          </ac:grpSpMkLst>
        </pc:grpChg>
        <pc:grpChg chg="del mod">
          <ac:chgData name="Lina Marcela Benítez Fuentes" userId="126fd1ad-69bf-4ade-9848-f6326ff419e4" providerId="ADAL" clId="{CAEAC8D4-CE56-45AC-BCDE-9DBF5564D19D}" dt="2022-06-11T17:16:27.270" v="3553"/>
          <ac:grpSpMkLst>
            <pc:docMk/>
            <pc:sldMk cId="3240035303" sldId="286"/>
            <ac:grpSpMk id="221" creationId="{CB01FF6E-29C6-955D-2C33-EB04EB84DDD3}"/>
          </ac:grpSpMkLst>
        </pc:grpChg>
        <pc:grpChg chg="del mod">
          <ac:chgData name="Lina Marcela Benítez Fuentes" userId="126fd1ad-69bf-4ade-9848-f6326ff419e4" providerId="ADAL" clId="{CAEAC8D4-CE56-45AC-BCDE-9DBF5564D19D}" dt="2022-06-11T17:16:27.270" v="3553"/>
          <ac:grpSpMkLst>
            <pc:docMk/>
            <pc:sldMk cId="3240035303" sldId="286"/>
            <ac:grpSpMk id="224" creationId="{C65F0587-1D54-0EA8-FCC0-DCB92C52E1C9}"/>
          </ac:grpSpMkLst>
        </pc:grpChg>
        <pc:grpChg chg="del mod">
          <ac:chgData name="Lina Marcela Benítez Fuentes" userId="126fd1ad-69bf-4ade-9848-f6326ff419e4" providerId="ADAL" clId="{CAEAC8D4-CE56-45AC-BCDE-9DBF5564D19D}" dt="2022-06-11T17:26:55.989" v="3680"/>
          <ac:grpSpMkLst>
            <pc:docMk/>
            <pc:sldMk cId="3240035303" sldId="286"/>
            <ac:grpSpMk id="230" creationId="{F392DF7E-7F38-5718-E9A0-16CB1E8A59C6}"/>
          </ac:grpSpMkLst>
        </pc:grpChg>
        <pc:grpChg chg="del mod">
          <ac:chgData name="Lina Marcela Benítez Fuentes" userId="126fd1ad-69bf-4ade-9848-f6326ff419e4" providerId="ADAL" clId="{CAEAC8D4-CE56-45AC-BCDE-9DBF5564D19D}" dt="2022-06-11T17:18:59.535" v="3562"/>
          <ac:grpSpMkLst>
            <pc:docMk/>
            <pc:sldMk cId="3240035303" sldId="286"/>
            <ac:grpSpMk id="235" creationId="{D96D35BD-166B-5BB6-94AF-4703CCFCEB79}"/>
          </ac:grpSpMkLst>
        </pc:grpChg>
        <pc:grpChg chg="del mod">
          <ac:chgData name="Lina Marcela Benítez Fuentes" userId="126fd1ad-69bf-4ade-9848-f6326ff419e4" providerId="ADAL" clId="{CAEAC8D4-CE56-45AC-BCDE-9DBF5564D19D}" dt="2022-06-11T17:19:19.475" v="3589"/>
          <ac:grpSpMkLst>
            <pc:docMk/>
            <pc:sldMk cId="3240035303" sldId="286"/>
            <ac:grpSpMk id="239" creationId="{EF051033-AD21-CEBF-92DD-70CDCCA52F52}"/>
          </ac:grpSpMkLst>
        </pc:grpChg>
        <pc:grpChg chg="del mod">
          <ac:chgData name="Lina Marcela Benítez Fuentes" userId="126fd1ad-69bf-4ade-9848-f6326ff419e4" providerId="ADAL" clId="{CAEAC8D4-CE56-45AC-BCDE-9DBF5564D19D}" dt="2022-06-11T17:29:21.160" v="3767" actId="478"/>
          <ac:grpSpMkLst>
            <pc:docMk/>
            <pc:sldMk cId="3240035303" sldId="286"/>
            <ac:grpSpMk id="262" creationId="{82A27C6A-FA2B-D314-5E56-34885FA7077D}"/>
          </ac:grpSpMkLst>
        </pc:grpChg>
        <pc:grpChg chg="del mod">
          <ac:chgData name="Lina Marcela Benítez Fuentes" userId="126fd1ad-69bf-4ade-9848-f6326ff419e4" providerId="ADAL" clId="{CAEAC8D4-CE56-45AC-BCDE-9DBF5564D19D}" dt="2022-06-11T17:19:16.995" v="3587"/>
          <ac:grpSpMkLst>
            <pc:docMk/>
            <pc:sldMk cId="3240035303" sldId="286"/>
            <ac:grpSpMk id="263" creationId="{E3B5B259-9A38-A630-BE40-3C8749C9257A}"/>
          </ac:grpSpMkLst>
        </pc:grpChg>
        <pc:grpChg chg="del mod">
          <ac:chgData name="Lina Marcela Benítez Fuentes" userId="126fd1ad-69bf-4ade-9848-f6326ff419e4" providerId="ADAL" clId="{CAEAC8D4-CE56-45AC-BCDE-9DBF5564D19D}" dt="2022-06-11T17:29:21.794" v="3768" actId="478"/>
          <ac:grpSpMkLst>
            <pc:docMk/>
            <pc:sldMk cId="3240035303" sldId="286"/>
            <ac:grpSpMk id="264" creationId="{4D17535E-D97B-4AD6-55C1-2D79F1DC7607}"/>
          </ac:grpSpMkLst>
        </pc:grpChg>
        <pc:grpChg chg="del mod">
          <ac:chgData name="Lina Marcela Benítez Fuentes" userId="126fd1ad-69bf-4ade-9848-f6326ff419e4" providerId="ADAL" clId="{CAEAC8D4-CE56-45AC-BCDE-9DBF5564D19D}" dt="2022-06-11T17:29:20.494" v="3766" actId="478"/>
          <ac:grpSpMkLst>
            <pc:docMk/>
            <pc:sldMk cId="3240035303" sldId="286"/>
            <ac:grpSpMk id="265" creationId="{B2268288-F1BB-9539-A0D9-549001A177EA}"/>
          </ac:grpSpMkLst>
        </pc:grpChg>
        <pc:grpChg chg="del mod">
          <ac:chgData name="Lina Marcela Benítez Fuentes" userId="126fd1ad-69bf-4ade-9848-f6326ff419e4" providerId="ADAL" clId="{CAEAC8D4-CE56-45AC-BCDE-9DBF5564D19D}" dt="2022-06-11T17:29:18.544" v="3764" actId="478"/>
          <ac:grpSpMkLst>
            <pc:docMk/>
            <pc:sldMk cId="3240035303" sldId="286"/>
            <ac:grpSpMk id="267" creationId="{632B2BE7-602B-7EBD-3A55-523DC9FFAA6C}"/>
          </ac:grpSpMkLst>
        </pc:grpChg>
        <pc:grpChg chg="del mod">
          <ac:chgData name="Lina Marcela Benítez Fuentes" userId="126fd1ad-69bf-4ade-9848-f6326ff419e4" providerId="ADAL" clId="{CAEAC8D4-CE56-45AC-BCDE-9DBF5564D19D}" dt="2022-06-11T17:20:01.820" v="3597"/>
          <ac:grpSpMkLst>
            <pc:docMk/>
            <pc:sldMk cId="3240035303" sldId="286"/>
            <ac:grpSpMk id="269" creationId="{49A17320-EEA2-2F19-71ED-DB8203B3A313}"/>
          </ac:grpSpMkLst>
        </pc:grpChg>
        <pc:grpChg chg="del mod">
          <ac:chgData name="Lina Marcela Benítez Fuentes" userId="126fd1ad-69bf-4ade-9848-f6326ff419e4" providerId="ADAL" clId="{CAEAC8D4-CE56-45AC-BCDE-9DBF5564D19D}" dt="2022-06-11T17:29:22.394" v="3769" actId="478"/>
          <ac:grpSpMkLst>
            <pc:docMk/>
            <pc:sldMk cId="3240035303" sldId="286"/>
            <ac:grpSpMk id="273" creationId="{D3B6C407-8D9B-BB07-D1D6-51C8A67A689F}"/>
          </ac:grpSpMkLst>
        </pc:grpChg>
        <pc:grpChg chg="del mod">
          <ac:chgData name="Lina Marcela Benítez Fuentes" userId="126fd1ad-69bf-4ade-9848-f6326ff419e4" providerId="ADAL" clId="{CAEAC8D4-CE56-45AC-BCDE-9DBF5564D19D}" dt="2022-06-11T17:20:05.665" v="3600"/>
          <ac:grpSpMkLst>
            <pc:docMk/>
            <pc:sldMk cId="3240035303" sldId="286"/>
            <ac:grpSpMk id="277" creationId="{D82D91FC-1CE7-E405-C8C1-D555563CA583}"/>
          </ac:grpSpMkLst>
        </pc:grpChg>
        <pc:grpChg chg="del mod">
          <ac:chgData name="Lina Marcela Benítez Fuentes" userId="126fd1ad-69bf-4ade-9848-f6326ff419e4" providerId="ADAL" clId="{CAEAC8D4-CE56-45AC-BCDE-9DBF5564D19D}" dt="2022-06-11T17:20:08.916" v="3603"/>
          <ac:grpSpMkLst>
            <pc:docMk/>
            <pc:sldMk cId="3240035303" sldId="286"/>
            <ac:grpSpMk id="280" creationId="{FC06078B-EC66-7636-E5F6-B577AF656380}"/>
          </ac:grpSpMkLst>
        </pc:grpChg>
        <pc:grpChg chg="del mod">
          <ac:chgData name="Lina Marcela Benítez Fuentes" userId="126fd1ad-69bf-4ade-9848-f6326ff419e4" providerId="ADAL" clId="{CAEAC8D4-CE56-45AC-BCDE-9DBF5564D19D}" dt="2022-06-11T17:20:14.399" v="3610"/>
          <ac:grpSpMkLst>
            <pc:docMk/>
            <pc:sldMk cId="3240035303" sldId="286"/>
            <ac:grpSpMk id="283" creationId="{6FCF29DB-76C7-5BEF-ED26-D8D0ABD3EAFB}"/>
          </ac:grpSpMkLst>
        </pc:grpChg>
        <pc:grpChg chg="del mod">
          <ac:chgData name="Lina Marcela Benítez Fuentes" userId="126fd1ad-69bf-4ade-9848-f6326ff419e4" providerId="ADAL" clId="{CAEAC8D4-CE56-45AC-BCDE-9DBF5564D19D}" dt="2022-06-11T17:20:14.960" v="3612"/>
          <ac:grpSpMkLst>
            <pc:docMk/>
            <pc:sldMk cId="3240035303" sldId="286"/>
            <ac:grpSpMk id="290" creationId="{1ACAB498-0F23-096C-7F6F-1F81D3BAAFC1}"/>
          </ac:grpSpMkLst>
        </pc:grpChg>
        <pc:grpChg chg="del mod">
          <ac:chgData name="Lina Marcela Benítez Fuentes" userId="126fd1ad-69bf-4ade-9848-f6326ff419e4" providerId="ADAL" clId="{CAEAC8D4-CE56-45AC-BCDE-9DBF5564D19D}" dt="2022-06-11T17:29:25.370" v="3773" actId="478"/>
          <ac:grpSpMkLst>
            <pc:docMk/>
            <pc:sldMk cId="3240035303" sldId="286"/>
            <ac:grpSpMk id="292" creationId="{4E0A1421-1726-391C-2E02-C3F6DC0C517C}"/>
          </ac:grpSpMkLst>
        </pc:grpChg>
        <pc:grpChg chg="del mod">
          <ac:chgData name="Lina Marcela Benítez Fuentes" userId="126fd1ad-69bf-4ade-9848-f6326ff419e4" providerId="ADAL" clId="{CAEAC8D4-CE56-45AC-BCDE-9DBF5564D19D}" dt="2022-06-11T17:29:23.749" v="3771" actId="478"/>
          <ac:grpSpMkLst>
            <pc:docMk/>
            <pc:sldMk cId="3240035303" sldId="286"/>
            <ac:grpSpMk id="300" creationId="{1B583055-9953-530E-E60D-5678C09D955F}"/>
          </ac:grpSpMkLst>
        </pc:grpChg>
        <pc:grpChg chg="del mod">
          <ac:chgData name="Lina Marcela Benítez Fuentes" userId="126fd1ad-69bf-4ade-9848-f6326ff419e4" providerId="ADAL" clId="{CAEAC8D4-CE56-45AC-BCDE-9DBF5564D19D}" dt="2022-06-11T17:29:24.385" v="3772" actId="478"/>
          <ac:grpSpMkLst>
            <pc:docMk/>
            <pc:sldMk cId="3240035303" sldId="286"/>
            <ac:grpSpMk id="301" creationId="{8CA119B0-AD36-99B3-E738-F0F20484B76D}"/>
          </ac:grpSpMkLst>
        </pc:grpChg>
        <pc:grpChg chg="del mod">
          <ac:chgData name="Lina Marcela Benítez Fuentes" userId="126fd1ad-69bf-4ade-9848-f6326ff419e4" providerId="ADAL" clId="{CAEAC8D4-CE56-45AC-BCDE-9DBF5564D19D}" dt="2022-06-11T17:23:42.354" v="3650"/>
          <ac:grpSpMkLst>
            <pc:docMk/>
            <pc:sldMk cId="3240035303" sldId="286"/>
            <ac:grpSpMk id="304" creationId="{89A36DB7-610B-3CFA-F581-C1482D0E65C1}"/>
          </ac:grpSpMkLst>
        </pc:grpChg>
        <pc:grpChg chg="del mod">
          <ac:chgData name="Lina Marcela Benítez Fuentes" userId="126fd1ad-69bf-4ade-9848-f6326ff419e4" providerId="ADAL" clId="{CAEAC8D4-CE56-45AC-BCDE-9DBF5564D19D}" dt="2022-06-11T17:23:43.718" v="3652"/>
          <ac:grpSpMkLst>
            <pc:docMk/>
            <pc:sldMk cId="3240035303" sldId="286"/>
            <ac:grpSpMk id="312" creationId="{ECA8D427-666F-0E00-A79E-FD5B373824DE}"/>
          </ac:grpSpMkLst>
        </pc:grpChg>
        <pc:grpChg chg="del mod">
          <ac:chgData name="Lina Marcela Benítez Fuentes" userId="126fd1ad-69bf-4ade-9848-f6326ff419e4" providerId="ADAL" clId="{CAEAC8D4-CE56-45AC-BCDE-9DBF5564D19D}" dt="2022-06-11T17:26:55.989" v="3680"/>
          <ac:grpSpMkLst>
            <pc:docMk/>
            <pc:sldMk cId="3240035303" sldId="286"/>
            <ac:grpSpMk id="314" creationId="{DC2F8EA5-6BC4-30FA-7167-5773FB9F75E2}"/>
          </ac:grpSpMkLst>
        </pc:grpChg>
        <pc:grpChg chg="del mod">
          <ac:chgData name="Lina Marcela Benítez Fuentes" userId="126fd1ad-69bf-4ade-9848-f6326ff419e4" providerId="ADAL" clId="{CAEAC8D4-CE56-45AC-BCDE-9DBF5564D19D}" dt="2022-06-11T17:29:09.924" v="3757" actId="478"/>
          <ac:grpSpMkLst>
            <pc:docMk/>
            <pc:sldMk cId="3240035303" sldId="286"/>
            <ac:grpSpMk id="328" creationId="{6A19F39F-AD9C-DF1A-5CAB-EA55B56C1907}"/>
          </ac:grpSpMkLst>
        </pc:grpChg>
        <pc:grpChg chg="del mod">
          <ac:chgData name="Lina Marcela Benítez Fuentes" userId="126fd1ad-69bf-4ade-9848-f6326ff419e4" providerId="ADAL" clId="{CAEAC8D4-CE56-45AC-BCDE-9DBF5564D19D}" dt="2022-06-11T17:27:22.018" v="3700"/>
          <ac:grpSpMkLst>
            <pc:docMk/>
            <pc:sldMk cId="3240035303" sldId="286"/>
            <ac:grpSpMk id="329" creationId="{010B5BF3-77A1-EE99-C143-BF6C0A170116}"/>
          </ac:grpSpMkLst>
        </pc:grpChg>
        <pc:grpChg chg="del mod">
          <ac:chgData name="Lina Marcela Benítez Fuentes" userId="126fd1ad-69bf-4ade-9848-f6326ff419e4" providerId="ADAL" clId="{CAEAC8D4-CE56-45AC-BCDE-9DBF5564D19D}" dt="2022-06-11T17:29:10.604" v="3758" actId="478"/>
          <ac:grpSpMkLst>
            <pc:docMk/>
            <pc:sldMk cId="3240035303" sldId="286"/>
            <ac:grpSpMk id="335" creationId="{FD2B86F8-E66F-F518-0DA7-B4183E7ED55A}"/>
          </ac:grpSpMkLst>
        </pc:grpChg>
        <pc:grpChg chg="del mod">
          <ac:chgData name="Lina Marcela Benítez Fuentes" userId="126fd1ad-69bf-4ade-9848-f6326ff419e4" providerId="ADAL" clId="{CAEAC8D4-CE56-45AC-BCDE-9DBF5564D19D}" dt="2022-06-11T17:27:00.045" v="3683"/>
          <ac:grpSpMkLst>
            <pc:docMk/>
            <pc:sldMk cId="3240035303" sldId="286"/>
            <ac:grpSpMk id="343" creationId="{577795E0-210A-7A57-4FA6-36B9E44BE074}"/>
          </ac:grpSpMkLst>
        </pc:grpChg>
        <pc:grpChg chg="del mod">
          <ac:chgData name="Lina Marcela Benítez Fuentes" userId="126fd1ad-69bf-4ade-9848-f6326ff419e4" providerId="ADAL" clId="{CAEAC8D4-CE56-45AC-BCDE-9DBF5564D19D}" dt="2022-06-11T17:27:03.354" v="3686"/>
          <ac:grpSpMkLst>
            <pc:docMk/>
            <pc:sldMk cId="3240035303" sldId="286"/>
            <ac:grpSpMk id="346" creationId="{990CEAB7-B35D-C399-E251-E4CE2CC4DD82}"/>
          </ac:grpSpMkLst>
        </pc:grpChg>
        <pc:grpChg chg="del mod">
          <ac:chgData name="Lina Marcela Benítez Fuentes" userId="126fd1ad-69bf-4ade-9848-f6326ff419e4" providerId="ADAL" clId="{CAEAC8D4-CE56-45AC-BCDE-9DBF5564D19D}" dt="2022-06-11T17:27:06.225" v="3689"/>
          <ac:grpSpMkLst>
            <pc:docMk/>
            <pc:sldMk cId="3240035303" sldId="286"/>
            <ac:grpSpMk id="349" creationId="{4F7EAC24-87B3-41F0-8EFC-3FBB13AEC3DA}"/>
          </ac:grpSpMkLst>
        </pc:grpChg>
        <pc:grpChg chg="del mod">
          <ac:chgData name="Lina Marcela Benítez Fuentes" userId="126fd1ad-69bf-4ade-9848-f6326ff419e4" providerId="ADAL" clId="{CAEAC8D4-CE56-45AC-BCDE-9DBF5564D19D}" dt="2022-06-11T17:27:18.106" v="3694"/>
          <ac:grpSpMkLst>
            <pc:docMk/>
            <pc:sldMk cId="3240035303" sldId="286"/>
            <ac:grpSpMk id="352" creationId="{396E4668-308D-5609-37A4-AF37B4DDD922}"/>
          </ac:grpSpMkLst>
        </pc:grpChg>
        <pc:grpChg chg="del mod">
          <ac:chgData name="Lina Marcela Benítez Fuentes" userId="126fd1ad-69bf-4ade-9848-f6326ff419e4" providerId="ADAL" clId="{CAEAC8D4-CE56-45AC-BCDE-9DBF5564D19D}" dt="2022-06-11T17:27:22.018" v="3700"/>
          <ac:grpSpMkLst>
            <pc:docMk/>
            <pc:sldMk cId="3240035303" sldId="286"/>
            <ac:grpSpMk id="357" creationId="{1F8DA431-E142-AA30-F8B8-927A32545337}"/>
          </ac:grpSpMkLst>
        </pc:grpChg>
        <pc:grpChg chg="del mod">
          <ac:chgData name="Lina Marcela Benítez Fuentes" userId="126fd1ad-69bf-4ade-9848-f6326ff419e4" providerId="ADAL" clId="{CAEAC8D4-CE56-45AC-BCDE-9DBF5564D19D}" dt="2022-06-11T17:27:42.378" v="3702"/>
          <ac:grpSpMkLst>
            <pc:docMk/>
            <pc:sldMk cId="3240035303" sldId="286"/>
            <ac:grpSpMk id="363" creationId="{309E3BFA-D1E9-D7D3-8C26-A80E9909C4B7}"/>
          </ac:grpSpMkLst>
        </pc:grpChg>
        <pc:grpChg chg="del mod">
          <ac:chgData name="Lina Marcela Benítez Fuentes" userId="126fd1ad-69bf-4ade-9848-f6326ff419e4" providerId="ADAL" clId="{CAEAC8D4-CE56-45AC-BCDE-9DBF5564D19D}" dt="2022-06-11T17:28:20.674" v="3705"/>
          <ac:grpSpMkLst>
            <pc:docMk/>
            <pc:sldMk cId="3240035303" sldId="286"/>
            <ac:grpSpMk id="365" creationId="{D45CC26E-EBF0-C22D-AF34-96C561FEF4D1}"/>
          </ac:grpSpMkLst>
        </pc:grpChg>
        <pc:grpChg chg="del mod">
          <ac:chgData name="Lina Marcela Benítez Fuentes" userId="126fd1ad-69bf-4ade-9848-f6326ff419e4" providerId="ADAL" clId="{CAEAC8D4-CE56-45AC-BCDE-9DBF5564D19D}" dt="2022-06-11T17:28:23.784" v="3707"/>
          <ac:grpSpMkLst>
            <pc:docMk/>
            <pc:sldMk cId="3240035303" sldId="286"/>
            <ac:grpSpMk id="368" creationId="{DEAB68D3-9A35-EE93-D8A3-F8627C3ACA48}"/>
          </ac:grpSpMkLst>
        </pc:grpChg>
        <pc:grpChg chg="del mod">
          <ac:chgData name="Lina Marcela Benítez Fuentes" userId="126fd1ad-69bf-4ade-9848-f6326ff419e4" providerId="ADAL" clId="{CAEAC8D4-CE56-45AC-BCDE-9DBF5564D19D}" dt="2022-06-11T17:29:08.684" v="3756" actId="478"/>
          <ac:grpSpMkLst>
            <pc:docMk/>
            <pc:sldMk cId="3240035303" sldId="286"/>
            <ac:grpSpMk id="370" creationId="{7D6232C9-6BAC-4DA2-4549-B2F93BB18CBF}"/>
          </ac:grpSpMkLst>
        </pc:grpChg>
        <pc:grpChg chg="del mod">
          <ac:chgData name="Lina Marcela Benítez Fuentes" userId="126fd1ad-69bf-4ade-9848-f6326ff419e4" providerId="ADAL" clId="{CAEAC8D4-CE56-45AC-BCDE-9DBF5564D19D}" dt="2022-06-11T17:30:10.806" v="3784"/>
          <ac:grpSpMkLst>
            <pc:docMk/>
            <pc:sldMk cId="3240035303" sldId="286"/>
            <ac:grpSpMk id="383" creationId="{738FF2B5-8E80-4311-1ECA-EA3EB9430479}"/>
          </ac:grpSpMkLst>
        </pc:grpChg>
        <pc:grpChg chg="del mod">
          <ac:chgData name="Lina Marcela Benítez Fuentes" userId="126fd1ad-69bf-4ade-9848-f6326ff419e4" providerId="ADAL" clId="{CAEAC8D4-CE56-45AC-BCDE-9DBF5564D19D}" dt="2022-06-11T17:30:11.934" v="3786"/>
          <ac:grpSpMkLst>
            <pc:docMk/>
            <pc:sldMk cId="3240035303" sldId="286"/>
            <ac:grpSpMk id="385" creationId="{7401AC59-9138-3FC4-D43D-B758E9D401E1}"/>
          </ac:grpSpMkLst>
        </pc:grpChg>
        <pc:grpChg chg="mod">
          <ac:chgData name="Lina Marcela Benítez Fuentes" userId="126fd1ad-69bf-4ade-9848-f6326ff419e4" providerId="ADAL" clId="{CAEAC8D4-CE56-45AC-BCDE-9DBF5564D19D}" dt="2022-06-11T17:30:11.934" v="3786"/>
          <ac:grpSpMkLst>
            <pc:docMk/>
            <pc:sldMk cId="3240035303" sldId="286"/>
            <ac:grpSpMk id="387" creationId="{7B1595CF-2F27-A99F-53EF-E28747F612FB}"/>
          </ac:grpSpMkLst>
        </pc:grpChg>
        <pc:grpChg chg="mod">
          <ac:chgData name="Lina Marcela Benítez Fuentes" userId="126fd1ad-69bf-4ade-9848-f6326ff419e4" providerId="ADAL" clId="{CAEAC8D4-CE56-45AC-BCDE-9DBF5564D19D}" dt="2022-06-11T17:30:50.179" v="3789"/>
          <ac:grpSpMkLst>
            <pc:docMk/>
            <pc:sldMk cId="3240035303" sldId="286"/>
            <ac:grpSpMk id="390" creationId="{D75C97E5-2200-C575-14F3-CCA8020F6C45}"/>
          </ac:grpSpMkLst>
        </pc:grpChg>
        <pc:grpChg chg="del mod">
          <ac:chgData name="Lina Marcela Benítez Fuentes" userId="126fd1ad-69bf-4ade-9848-f6326ff419e4" providerId="ADAL" clId="{CAEAC8D4-CE56-45AC-BCDE-9DBF5564D19D}" dt="2022-06-11T17:31:14.795" v="3802"/>
          <ac:grpSpMkLst>
            <pc:docMk/>
            <pc:sldMk cId="3240035303" sldId="286"/>
            <ac:grpSpMk id="398" creationId="{273C6DC3-312E-4009-A4F9-1C76782059ED}"/>
          </ac:grpSpMkLst>
        </pc:grpChg>
        <pc:grpChg chg="mod">
          <ac:chgData name="Lina Marcela Benítez Fuentes" userId="126fd1ad-69bf-4ade-9848-f6326ff419e4" providerId="ADAL" clId="{CAEAC8D4-CE56-45AC-BCDE-9DBF5564D19D}" dt="2022-06-11T17:31:10.458" v="3800"/>
          <ac:grpSpMkLst>
            <pc:docMk/>
            <pc:sldMk cId="3240035303" sldId="286"/>
            <ac:grpSpMk id="401" creationId="{CC26DD9F-ED39-C95A-8CA5-DBDFB3073B78}"/>
          </ac:grpSpMkLst>
        </pc:grpChg>
        <pc:grpChg chg="mod">
          <ac:chgData name="Lina Marcela Benítez Fuentes" userId="126fd1ad-69bf-4ade-9848-f6326ff419e4" providerId="ADAL" clId="{CAEAC8D4-CE56-45AC-BCDE-9DBF5564D19D}" dt="2022-06-11T17:31:14.795" v="3802"/>
          <ac:grpSpMkLst>
            <pc:docMk/>
            <pc:sldMk cId="3240035303" sldId="286"/>
            <ac:grpSpMk id="403" creationId="{A441A092-6085-06BE-A43B-CD868EB10FAC}"/>
          </ac:grpSpMkLst>
        </pc:grpChg>
        <pc:grpChg chg="mod">
          <ac:chgData name="Lina Marcela Benítez Fuentes" userId="126fd1ad-69bf-4ade-9848-f6326ff419e4" providerId="ADAL" clId="{CAEAC8D4-CE56-45AC-BCDE-9DBF5564D19D}" dt="2022-06-11T17:31:26.879" v="3810"/>
          <ac:grpSpMkLst>
            <pc:docMk/>
            <pc:sldMk cId="3240035303" sldId="286"/>
            <ac:grpSpMk id="411" creationId="{277DC153-3FF4-9612-A5C0-D2A95D8A484E}"/>
          </ac:grpSpMkLst>
        </pc:grpChg>
        <pc:grpChg chg="mod">
          <ac:chgData name="Lina Marcela Benítez Fuentes" userId="126fd1ad-69bf-4ade-9848-f6326ff419e4" providerId="ADAL" clId="{CAEAC8D4-CE56-45AC-BCDE-9DBF5564D19D}" dt="2022-06-11T17:31:40.371" v="3813"/>
          <ac:grpSpMkLst>
            <pc:docMk/>
            <pc:sldMk cId="3240035303" sldId="286"/>
            <ac:grpSpMk id="414" creationId="{F2BD2191-932E-3124-22FE-2C9C8D2A7F7A}"/>
          </ac:grpSpMkLst>
        </pc:grpChg>
        <pc:grpChg chg="del mod">
          <ac:chgData name="Lina Marcela Benítez Fuentes" userId="126fd1ad-69bf-4ade-9848-f6326ff419e4" providerId="ADAL" clId="{CAEAC8D4-CE56-45AC-BCDE-9DBF5564D19D}" dt="2022-06-11T17:32:40.533" v="3827"/>
          <ac:grpSpMkLst>
            <pc:docMk/>
            <pc:sldMk cId="3240035303" sldId="286"/>
            <ac:grpSpMk id="422" creationId="{011E0588-AF34-94A0-E555-9C59602421A7}"/>
          </ac:grpSpMkLst>
        </pc:grpChg>
        <pc:grpChg chg="mod">
          <ac:chgData name="Lina Marcela Benítez Fuentes" userId="126fd1ad-69bf-4ade-9848-f6326ff419e4" providerId="ADAL" clId="{CAEAC8D4-CE56-45AC-BCDE-9DBF5564D19D}" dt="2022-06-11T17:32:43.831" v="3831"/>
          <ac:grpSpMkLst>
            <pc:docMk/>
            <pc:sldMk cId="3240035303" sldId="286"/>
            <ac:grpSpMk id="425" creationId="{ED413F82-E9B9-FCC5-86CA-20CB9F622909}"/>
          </ac:grpSpMkLst>
        </pc:grpChg>
        <pc:grpChg chg="mod">
          <ac:chgData name="Lina Marcela Benítez Fuentes" userId="126fd1ad-69bf-4ade-9848-f6326ff419e4" providerId="ADAL" clId="{CAEAC8D4-CE56-45AC-BCDE-9DBF5564D19D}" dt="2022-06-11T17:32:47.414" v="3839"/>
          <ac:grpSpMkLst>
            <pc:docMk/>
            <pc:sldMk cId="3240035303" sldId="286"/>
            <ac:grpSpMk id="433" creationId="{066A92E4-9242-7B66-FDB7-C785A3B9AEF2}"/>
          </ac:grpSpMkLst>
        </pc:grpChg>
        <pc:inkChg chg="add">
          <ac:chgData name="Lina Marcela Benítez Fuentes" userId="126fd1ad-69bf-4ade-9848-f6326ff419e4" providerId="ADAL" clId="{CAEAC8D4-CE56-45AC-BCDE-9DBF5564D19D}" dt="2022-06-11T01:06:27.215" v="3396" actId="9405"/>
          <ac:inkMkLst>
            <pc:docMk/>
            <pc:sldMk cId="3240035303" sldId="286"/>
            <ac:inkMk id="5" creationId="{6F659B1F-324A-D48D-EAB6-FCFB6ECC2A4A}"/>
          </ac:inkMkLst>
        </pc:inkChg>
        <pc:inkChg chg="add del">
          <ac:chgData name="Lina Marcela Benítez Fuentes" userId="126fd1ad-69bf-4ade-9848-f6326ff419e4" providerId="ADAL" clId="{CAEAC8D4-CE56-45AC-BCDE-9DBF5564D19D}" dt="2022-06-10T23:59:14.140" v="3260"/>
          <ac:inkMkLst>
            <pc:docMk/>
            <pc:sldMk cId="3240035303" sldId="286"/>
            <ac:inkMk id="5" creationId="{84EFF6E6-5AE3-D282-7F2B-AC9C3EF89FBC}"/>
          </ac:inkMkLst>
        </pc:inkChg>
        <pc:inkChg chg="add mod">
          <ac:chgData name="Lina Marcela Benítez Fuentes" userId="126fd1ad-69bf-4ade-9848-f6326ff419e4" providerId="ADAL" clId="{CAEAC8D4-CE56-45AC-BCDE-9DBF5564D19D}" dt="2022-06-11T17:14:27.421" v="3525"/>
          <ac:inkMkLst>
            <pc:docMk/>
            <pc:sldMk cId="3240035303" sldId="286"/>
            <ac:inkMk id="6" creationId="{D0B395E0-22A0-7238-641E-C4BF5BAE11C3}"/>
          </ac:inkMkLst>
        </pc:inkChg>
        <pc:inkChg chg="add del">
          <ac:chgData name="Lina Marcela Benítez Fuentes" userId="126fd1ad-69bf-4ade-9848-f6326ff419e4" providerId="ADAL" clId="{CAEAC8D4-CE56-45AC-BCDE-9DBF5564D19D}" dt="2022-06-10T23:59:13.505" v="3259"/>
          <ac:inkMkLst>
            <pc:docMk/>
            <pc:sldMk cId="3240035303" sldId="286"/>
            <ac:inkMk id="6" creationId="{F95A9249-58D6-A38B-E1B5-37F653EA70AD}"/>
          </ac:inkMkLst>
        </pc:inkChg>
        <pc:inkChg chg="add mod">
          <ac:chgData name="Lina Marcela Benítez Fuentes" userId="126fd1ad-69bf-4ade-9848-f6326ff419e4" providerId="ADAL" clId="{CAEAC8D4-CE56-45AC-BCDE-9DBF5564D19D}" dt="2022-06-10T23:59:41.447" v="3269"/>
          <ac:inkMkLst>
            <pc:docMk/>
            <pc:sldMk cId="3240035303" sldId="286"/>
            <ac:inkMk id="7" creationId="{54EA7FAF-5707-C25F-F16C-990FD3B0FD30}"/>
          </ac:inkMkLst>
        </pc:inkChg>
        <pc:inkChg chg="add mod">
          <ac:chgData name="Lina Marcela Benítez Fuentes" userId="126fd1ad-69bf-4ade-9848-f6326ff419e4" providerId="ADAL" clId="{CAEAC8D4-CE56-45AC-BCDE-9DBF5564D19D}" dt="2022-06-10T23:59:41.447" v="3269"/>
          <ac:inkMkLst>
            <pc:docMk/>
            <pc:sldMk cId="3240035303" sldId="286"/>
            <ac:inkMk id="8" creationId="{2466D5B6-1BAD-B42E-2D6A-081451D29FE9}"/>
          </ac:inkMkLst>
        </pc:inkChg>
        <pc:inkChg chg="add mod">
          <ac:chgData name="Lina Marcela Benítez Fuentes" userId="126fd1ad-69bf-4ade-9848-f6326ff419e4" providerId="ADAL" clId="{CAEAC8D4-CE56-45AC-BCDE-9DBF5564D19D}" dt="2022-06-10T23:59:41.447" v="3269"/>
          <ac:inkMkLst>
            <pc:docMk/>
            <pc:sldMk cId="3240035303" sldId="286"/>
            <ac:inkMk id="9" creationId="{8F676DFE-B32D-F653-22B9-DF585E166775}"/>
          </ac:inkMkLst>
        </pc:inkChg>
        <pc:inkChg chg="add mod">
          <ac:chgData name="Lina Marcela Benítez Fuentes" userId="126fd1ad-69bf-4ade-9848-f6326ff419e4" providerId="ADAL" clId="{CAEAC8D4-CE56-45AC-BCDE-9DBF5564D19D}" dt="2022-06-11T00:01:08.279" v="3340"/>
          <ac:inkMkLst>
            <pc:docMk/>
            <pc:sldMk cId="3240035303" sldId="286"/>
            <ac:inkMk id="10" creationId="{531F242C-165E-38A2-72AC-A0C8D9ACDC50}"/>
          </ac:inkMkLst>
        </pc:inkChg>
        <pc:inkChg chg="add mod">
          <ac:chgData name="Lina Marcela Benítez Fuentes" userId="126fd1ad-69bf-4ade-9848-f6326ff419e4" providerId="ADAL" clId="{CAEAC8D4-CE56-45AC-BCDE-9DBF5564D19D}" dt="2022-06-11T00:01:08.279" v="3340"/>
          <ac:inkMkLst>
            <pc:docMk/>
            <pc:sldMk cId="3240035303" sldId="286"/>
            <ac:inkMk id="11" creationId="{7F53CBB6-37B4-435D-B80F-D484C1F58EB6}"/>
          </ac:inkMkLst>
        </pc:inkChg>
        <pc:inkChg chg="add mod">
          <ac:chgData name="Lina Marcela Benítez Fuentes" userId="126fd1ad-69bf-4ade-9848-f6326ff419e4" providerId="ADAL" clId="{CAEAC8D4-CE56-45AC-BCDE-9DBF5564D19D}" dt="2022-06-11T00:01:08.279" v="3340"/>
          <ac:inkMkLst>
            <pc:docMk/>
            <pc:sldMk cId="3240035303" sldId="286"/>
            <ac:inkMk id="12" creationId="{E06B9A73-5883-AE6A-52B0-DF7EABF4FAA2}"/>
          </ac:inkMkLst>
        </pc:inkChg>
        <pc:inkChg chg="add mod">
          <ac:chgData name="Lina Marcela Benítez Fuentes" userId="126fd1ad-69bf-4ade-9848-f6326ff419e4" providerId="ADAL" clId="{CAEAC8D4-CE56-45AC-BCDE-9DBF5564D19D}" dt="2022-06-11T17:14:27.421" v="3525"/>
          <ac:inkMkLst>
            <pc:docMk/>
            <pc:sldMk cId="3240035303" sldId="286"/>
            <ac:inkMk id="13" creationId="{A359CA5A-2F0C-1146-4CC2-2B7DE5C4C7E9}"/>
          </ac:inkMkLst>
        </pc:inkChg>
        <pc:inkChg chg="add del mod">
          <ac:chgData name="Lina Marcela Benítez Fuentes" userId="126fd1ad-69bf-4ade-9848-f6326ff419e4" providerId="ADAL" clId="{CAEAC8D4-CE56-45AC-BCDE-9DBF5564D19D}" dt="2022-06-11T00:01:01.768" v="3334"/>
          <ac:inkMkLst>
            <pc:docMk/>
            <pc:sldMk cId="3240035303" sldId="286"/>
            <ac:inkMk id="13" creationId="{CF5C47CF-AEC5-92DC-BE66-23EB757C2B16}"/>
          </ac:inkMkLst>
        </pc:inkChg>
        <pc:inkChg chg="add del mod">
          <ac:chgData name="Lina Marcela Benítez Fuentes" userId="126fd1ad-69bf-4ade-9848-f6326ff419e4" providerId="ADAL" clId="{CAEAC8D4-CE56-45AC-BCDE-9DBF5564D19D}" dt="2022-06-11T00:01:01.765" v="3333"/>
          <ac:inkMkLst>
            <pc:docMk/>
            <pc:sldMk cId="3240035303" sldId="286"/>
            <ac:inkMk id="14" creationId="{6512E9FC-C95F-307B-F6B3-E39F960EBD30}"/>
          </ac:inkMkLst>
        </pc:inkChg>
        <pc:inkChg chg="add">
          <ac:chgData name="Lina Marcela Benítez Fuentes" userId="126fd1ad-69bf-4ade-9848-f6326ff419e4" providerId="ADAL" clId="{CAEAC8D4-CE56-45AC-BCDE-9DBF5564D19D}" dt="2022-06-11T17:02:18.662" v="3430" actId="9405"/>
          <ac:inkMkLst>
            <pc:docMk/>
            <pc:sldMk cId="3240035303" sldId="286"/>
            <ac:inkMk id="15" creationId="{EB2DEC16-02C4-BFDB-F873-7438F05EB98C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8.631" v="3417" actId="478"/>
          <ac:inkMkLst>
            <pc:docMk/>
            <pc:sldMk cId="3240035303" sldId="286"/>
            <ac:inkMk id="17" creationId="{E8F5F623-7B43-B10C-0071-DCF565DFFC0D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6.888" v="3416" actId="478"/>
          <ac:inkMkLst>
            <pc:docMk/>
            <pc:sldMk cId="3240035303" sldId="286"/>
            <ac:inkMk id="18" creationId="{5AE5DDEC-591A-0441-8EB5-BBF05E48BA71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6.888" v="3416" actId="478"/>
          <ac:inkMkLst>
            <pc:docMk/>
            <pc:sldMk cId="3240035303" sldId="286"/>
            <ac:inkMk id="19" creationId="{6CBE5006-6CD6-996F-C109-3514C32381E8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6.888" v="3416" actId="478"/>
          <ac:inkMkLst>
            <pc:docMk/>
            <pc:sldMk cId="3240035303" sldId="286"/>
            <ac:inkMk id="20" creationId="{B83E0CE6-5415-0C57-2DA2-3D9B10211531}"/>
          </ac:inkMkLst>
        </pc:inkChg>
        <pc:inkChg chg="add mod">
          <ac:chgData name="Lina Marcela Benítez Fuentes" userId="126fd1ad-69bf-4ade-9848-f6326ff419e4" providerId="ADAL" clId="{CAEAC8D4-CE56-45AC-BCDE-9DBF5564D19D}" dt="2022-06-11T17:02:27.635" v="3438"/>
          <ac:inkMkLst>
            <pc:docMk/>
            <pc:sldMk cId="3240035303" sldId="286"/>
            <ac:inkMk id="21" creationId="{BB184125-ECBA-EFB8-1757-3512109C584D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6.888" v="3416" actId="478"/>
          <ac:inkMkLst>
            <pc:docMk/>
            <pc:sldMk cId="3240035303" sldId="286"/>
            <ac:inkMk id="22" creationId="{BA7BD399-B675-7B9D-B0E8-198E30243259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6.888" v="3416" actId="478"/>
          <ac:inkMkLst>
            <pc:docMk/>
            <pc:sldMk cId="3240035303" sldId="286"/>
            <ac:inkMk id="23" creationId="{DB48C39E-B30E-6C3D-057C-DE4BD5AC1CB0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6.888" v="3416" actId="478"/>
          <ac:inkMkLst>
            <pc:docMk/>
            <pc:sldMk cId="3240035303" sldId="286"/>
            <ac:inkMk id="24" creationId="{BA218AD5-EB6C-076B-BD26-512B7E07C3AE}"/>
          </ac:inkMkLst>
        </pc:inkChg>
        <pc:inkChg chg="add mod">
          <ac:chgData name="Lina Marcela Benítez Fuentes" userId="126fd1ad-69bf-4ade-9848-f6326ff419e4" providerId="ADAL" clId="{CAEAC8D4-CE56-45AC-BCDE-9DBF5564D19D}" dt="2022-06-11T00:00:05.663" v="3291"/>
          <ac:inkMkLst>
            <pc:docMk/>
            <pc:sldMk cId="3240035303" sldId="286"/>
            <ac:inkMk id="25" creationId="{7146DE65-91F3-2802-AC44-F11833856B41}"/>
          </ac:inkMkLst>
        </pc:inkChg>
        <pc:inkChg chg="add mod">
          <ac:chgData name="Lina Marcela Benítez Fuentes" userId="126fd1ad-69bf-4ade-9848-f6326ff419e4" providerId="ADAL" clId="{CAEAC8D4-CE56-45AC-BCDE-9DBF5564D19D}" dt="2022-06-11T17:02:27.635" v="3438"/>
          <ac:inkMkLst>
            <pc:docMk/>
            <pc:sldMk cId="3240035303" sldId="286"/>
            <ac:inkMk id="26" creationId="{F357F8CD-D16E-1818-8DDF-E4F43E1D67BD}"/>
          </ac:inkMkLst>
        </pc:inkChg>
        <pc:inkChg chg="add mod">
          <ac:chgData name="Lina Marcela Benítez Fuentes" userId="126fd1ad-69bf-4ade-9848-f6326ff419e4" providerId="ADAL" clId="{CAEAC8D4-CE56-45AC-BCDE-9DBF5564D19D}" dt="2022-06-11T00:00:05.663" v="3291"/>
          <ac:inkMkLst>
            <pc:docMk/>
            <pc:sldMk cId="3240035303" sldId="286"/>
            <ac:inkMk id="27" creationId="{E6ED86C1-FC88-3CE1-A780-D135AB972EF0}"/>
          </ac:inkMkLst>
        </pc:inkChg>
        <pc:inkChg chg="add mod">
          <ac:chgData name="Lina Marcela Benítez Fuentes" userId="126fd1ad-69bf-4ade-9848-f6326ff419e4" providerId="ADAL" clId="{CAEAC8D4-CE56-45AC-BCDE-9DBF5564D19D}" dt="2022-06-11T00:00:05.663" v="3291"/>
          <ac:inkMkLst>
            <pc:docMk/>
            <pc:sldMk cId="3240035303" sldId="286"/>
            <ac:inkMk id="28" creationId="{29648C74-3014-E599-AD2A-B872E7060DFA}"/>
          </ac:inkMkLst>
        </pc:inkChg>
        <pc:inkChg chg="add mod">
          <ac:chgData name="Lina Marcela Benítez Fuentes" userId="126fd1ad-69bf-4ade-9848-f6326ff419e4" providerId="ADAL" clId="{CAEAC8D4-CE56-45AC-BCDE-9DBF5564D19D}" dt="2022-06-11T00:00:05.663" v="3291"/>
          <ac:inkMkLst>
            <pc:docMk/>
            <pc:sldMk cId="3240035303" sldId="286"/>
            <ac:inkMk id="29" creationId="{60BF59C1-F2D6-DDEC-6411-73C42674CE53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6.888" v="3416" actId="478"/>
          <ac:inkMkLst>
            <pc:docMk/>
            <pc:sldMk cId="3240035303" sldId="286"/>
            <ac:inkMk id="30" creationId="{23088227-3AD7-AEB8-E7AB-5D958357DBE3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6.888" v="3416" actId="478"/>
          <ac:inkMkLst>
            <pc:docMk/>
            <pc:sldMk cId="3240035303" sldId="286"/>
            <ac:inkMk id="31" creationId="{63BEF805-9C64-8C85-514D-95BBE3C8C5DE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8.631" v="3417" actId="478"/>
          <ac:inkMkLst>
            <pc:docMk/>
            <pc:sldMk cId="3240035303" sldId="286"/>
            <ac:inkMk id="32" creationId="{DA814D83-646A-6EF1-7204-2AF8AAF06EF0}"/>
          </ac:inkMkLst>
        </pc:inkChg>
        <pc:inkChg chg="add mod">
          <ac:chgData name="Lina Marcela Benítez Fuentes" userId="126fd1ad-69bf-4ade-9848-f6326ff419e4" providerId="ADAL" clId="{CAEAC8D4-CE56-45AC-BCDE-9DBF5564D19D}" dt="2022-06-11T17:02:27.635" v="3438"/>
          <ac:inkMkLst>
            <pc:docMk/>
            <pc:sldMk cId="3240035303" sldId="286"/>
            <ac:inkMk id="33" creationId="{F29FBF12-F0C7-A875-B81C-EB024F554266}"/>
          </ac:inkMkLst>
        </pc:inkChg>
        <pc:inkChg chg="add mod">
          <ac:chgData name="Lina Marcela Benítez Fuentes" userId="126fd1ad-69bf-4ade-9848-f6326ff419e4" providerId="ADAL" clId="{CAEAC8D4-CE56-45AC-BCDE-9DBF5564D19D}" dt="2022-06-11T17:03:04.317" v="3445"/>
          <ac:inkMkLst>
            <pc:docMk/>
            <pc:sldMk cId="3240035303" sldId="286"/>
            <ac:inkMk id="34" creationId="{3C1A4DAB-51C9-F738-996D-B94B81245066}"/>
          </ac:inkMkLst>
        </pc:inkChg>
        <pc:inkChg chg="add del mod">
          <ac:chgData name="Lina Marcela Benítez Fuentes" userId="126fd1ad-69bf-4ade-9848-f6326ff419e4" providerId="ADAL" clId="{CAEAC8D4-CE56-45AC-BCDE-9DBF5564D19D}" dt="2022-06-11T16:54:48.631" v="3417" actId="478"/>
          <ac:inkMkLst>
            <pc:docMk/>
            <pc:sldMk cId="3240035303" sldId="286"/>
            <ac:inkMk id="35" creationId="{C4BBDD63-3947-4C03-5668-65C87F600476}"/>
          </ac:inkMkLst>
        </pc:inkChg>
        <pc:inkChg chg="add del">
          <ac:chgData name="Lina Marcela Benítez Fuentes" userId="126fd1ad-69bf-4ade-9848-f6326ff419e4" providerId="ADAL" clId="{CAEAC8D4-CE56-45AC-BCDE-9DBF5564D19D}" dt="2022-06-11T16:54:48.631" v="3417" actId="478"/>
          <ac:inkMkLst>
            <pc:docMk/>
            <pc:sldMk cId="3240035303" sldId="286"/>
            <ac:inkMk id="36" creationId="{087FE901-4BAC-77D9-3A24-7DEB968A7CF4}"/>
          </ac:inkMkLst>
        </pc:inkChg>
        <pc:inkChg chg="add mod">
          <ac:chgData name="Lina Marcela Benítez Fuentes" userId="126fd1ad-69bf-4ade-9848-f6326ff419e4" providerId="ADAL" clId="{CAEAC8D4-CE56-45AC-BCDE-9DBF5564D19D}" dt="2022-06-11T17:03:04.317" v="3445"/>
          <ac:inkMkLst>
            <pc:docMk/>
            <pc:sldMk cId="3240035303" sldId="286"/>
            <ac:inkMk id="37" creationId="{63458729-BB6D-5024-BDB8-C06FB7CBF525}"/>
          </ac:inkMkLst>
        </pc:inkChg>
        <pc:inkChg chg="add mod">
          <ac:chgData name="Lina Marcela Benítez Fuentes" userId="126fd1ad-69bf-4ade-9848-f6326ff419e4" providerId="ADAL" clId="{CAEAC8D4-CE56-45AC-BCDE-9DBF5564D19D}" dt="2022-06-11T00:00:05.663" v="3291"/>
          <ac:inkMkLst>
            <pc:docMk/>
            <pc:sldMk cId="3240035303" sldId="286"/>
            <ac:inkMk id="38" creationId="{13FE497A-BED8-817B-C555-35EA8392C307}"/>
          </ac:inkMkLst>
        </pc:inkChg>
        <pc:inkChg chg="add mod">
          <ac:chgData name="Lina Marcela Benítez Fuentes" userId="126fd1ad-69bf-4ade-9848-f6326ff419e4" providerId="ADAL" clId="{CAEAC8D4-CE56-45AC-BCDE-9DBF5564D19D}" dt="2022-06-11T00:00:16.052" v="3296"/>
          <ac:inkMkLst>
            <pc:docMk/>
            <pc:sldMk cId="3240035303" sldId="286"/>
            <ac:inkMk id="40" creationId="{A9BBAB1A-DD87-C668-C441-910D76469912}"/>
          </ac:inkMkLst>
        </pc:inkChg>
        <pc:inkChg chg="add mod">
          <ac:chgData name="Lina Marcela Benítez Fuentes" userId="126fd1ad-69bf-4ade-9848-f6326ff419e4" providerId="ADAL" clId="{CAEAC8D4-CE56-45AC-BCDE-9DBF5564D19D}" dt="2022-06-11T00:00:16.052" v="3296"/>
          <ac:inkMkLst>
            <pc:docMk/>
            <pc:sldMk cId="3240035303" sldId="286"/>
            <ac:inkMk id="41" creationId="{641EC52C-FF88-6843-4174-251599896A37}"/>
          </ac:inkMkLst>
        </pc:inkChg>
        <pc:inkChg chg="add del mod">
          <ac:chgData name="Lina Marcela Benítez Fuentes" userId="126fd1ad-69bf-4ade-9848-f6326ff419e4" providerId="ADAL" clId="{CAEAC8D4-CE56-45AC-BCDE-9DBF5564D19D}" dt="2022-06-11T17:03:04.317" v="3445"/>
          <ac:inkMkLst>
            <pc:docMk/>
            <pc:sldMk cId="3240035303" sldId="286"/>
            <ac:inkMk id="42" creationId="{E6C24F37-C659-2A29-20F1-AA08E34D357D}"/>
          </ac:inkMkLst>
        </pc:inkChg>
        <pc:inkChg chg="add mod">
          <ac:chgData name="Lina Marcela Benítez Fuentes" userId="126fd1ad-69bf-4ade-9848-f6326ff419e4" providerId="ADAL" clId="{CAEAC8D4-CE56-45AC-BCDE-9DBF5564D19D}" dt="2022-06-11T00:00:16.052" v="3296"/>
          <ac:inkMkLst>
            <pc:docMk/>
            <pc:sldMk cId="3240035303" sldId="286"/>
            <ac:inkMk id="43" creationId="{4956D48A-3146-7D6E-3B28-B3778DA91ADF}"/>
          </ac:inkMkLst>
        </pc:inkChg>
        <pc:inkChg chg="add mod">
          <ac:chgData name="Lina Marcela Benítez Fuentes" userId="126fd1ad-69bf-4ade-9848-f6326ff419e4" providerId="ADAL" clId="{CAEAC8D4-CE56-45AC-BCDE-9DBF5564D19D}" dt="2022-06-11T00:00:18.457" v="3299"/>
          <ac:inkMkLst>
            <pc:docMk/>
            <pc:sldMk cId="3240035303" sldId="286"/>
            <ac:inkMk id="45" creationId="{E036961D-85AB-39AB-37B6-FCB4B99BD541}"/>
          </ac:inkMkLst>
        </pc:inkChg>
        <pc:inkChg chg="add mod">
          <ac:chgData name="Lina Marcela Benítez Fuentes" userId="126fd1ad-69bf-4ade-9848-f6326ff419e4" providerId="ADAL" clId="{CAEAC8D4-CE56-45AC-BCDE-9DBF5564D19D}" dt="2022-06-11T00:00:18.457" v="3299"/>
          <ac:inkMkLst>
            <pc:docMk/>
            <pc:sldMk cId="3240035303" sldId="286"/>
            <ac:inkMk id="46" creationId="{DF073D29-3A22-7CD9-ED4C-56F28603DA58}"/>
          </ac:inkMkLst>
        </pc:inkChg>
        <pc:inkChg chg="add mod">
          <ac:chgData name="Lina Marcela Benítez Fuentes" userId="126fd1ad-69bf-4ade-9848-f6326ff419e4" providerId="ADAL" clId="{CAEAC8D4-CE56-45AC-BCDE-9DBF5564D19D}" dt="2022-06-11T00:00:21.598" v="3304"/>
          <ac:inkMkLst>
            <pc:docMk/>
            <pc:sldMk cId="3240035303" sldId="286"/>
            <ac:inkMk id="48" creationId="{17BEA29D-CAC4-2709-2249-0329EBD9D62B}"/>
          </ac:inkMkLst>
        </pc:inkChg>
        <pc:inkChg chg="add mod">
          <ac:chgData name="Lina Marcela Benítez Fuentes" userId="126fd1ad-69bf-4ade-9848-f6326ff419e4" providerId="ADAL" clId="{CAEAC8D4-CE56-45AC-BCDE-9DBF5564D19D}" dt="2022-06-11T00:00:21.598" v="3304"/>
          <ac:inkMkLst>
            <pc:docMk/>
            <pc:sldMk cId="3240035303" sldId="286"/>
            <ac:inkMk id="49" creationId="{EBFD6725-6043-4A75-5DCE-A2FA83389E29}"/>
          </ac:inkMkLst>
        </pc:inkChg>
        <pc:inkChg chg="add mod">
          <ac:chgData name="Lina Marcela Benítez Fuentes" userId="126fd1ad-69bf-4ade-9848-f6326ff419e4" providerId="ADAL" clId="{CAEAC8D4-CE56-45AC-BCDE-9DBF5564D19D}" dt="2022-06-11T00:00:21.598" v="3304"/>
          <ac:inkMkLst>
            <pc:docMk/>
            <pc:sldMk cId="3240035303" sldId="286"/>
            <ac:inkMk id="50" creationId="{FE0A46B9-01B7-CA3D-68FE-7E0C76F51E62}"/>
          </ac:inkMkLst>
        </pc:inkChg>
        <pc:inkChg chg="add mod">
          <ac:chgData name="Lina Marcela Benítez Fuentes" userId="126fd1ad-69bf-4ade-9848-f6326ff419e4" providerId="ADAL" clId="{CAEAC8D4-CE56-45AC-BCDE-9DBF5564D19D}" dt="2022-06-11T00:00:21.598" v="3304"/>
          <ac:inkMkLst>
            <pc:docMk/>
            <pc:sldMk cId="3240035303" sldId="286"/>
            <ac:inkMk id="51" creationId="{F9F3B231-0B1C-CA9E-4ED0-C8B4D01A6E7A}"/>
          </ac:inkMkLst>
        </pc:inkChg>
        <pc:inkChg chg="add mod">
          <ac:chgData name="Lina Marcela Benítez Fuentes" userId="126fd1ad-69bf-4ade-9848-f6326ff419e4" providerId="ADAL" clId="{CAEAC8D4-CE56-45AC-BCDE-9DBF5564D19D}" dt="2022-06-11T00:00:28.759" v="3310"/>
          <ac:inkMkLst>
            <pc:docMk/>
            <pc:sldMk cId="3240035303" sldId="286"/>
            <ac:inkMk id="53" creationId="{EE00C71F-A2E3-FC2D-D9EC-CFFC98D10797}"/>
          </ac:inkMkLst>
        </pc:inkChg>
        <pc:inkChg chg="add mod">
          <ac:chgData name="Lina Marcela Benítez Fuentes" userId="126fd1ad-69bf-4ade-9848-f6326ff419e4" providerId="ADAL" clId="{CAEAC8D4-CE56-45AC-BCDE-9DBF5564D19D}" dt="2022-06-11T00:00:28.759" v="3310"/>
          <ac:inkMkLst>
            <pc:docMk/>
            <pc:sldMk cId="3240035303" sldId="286"/>
            <ac:inkMk id="54" creationId="{62080891-7A76-A364-6D76-AFC08BEF9012}"/>
          </ac:inkMkLst>
        </pc:inkChg>
        <pc:inkChg chg="add mod">
          <ac:chgData name="Lina Marcela Benítez Fuentes" userId="126fd1ad-69bf-4ade-9848-f6326ff419e4" providerId="ADAL" clId="{CAEAC8D4-CE56-45AC-BCDE-9DBF5564D19D}" dt="2022-06-11T00:00:28.759" v="3310"/>
          <ac:inkMkLst>
            <pc:docMk/>
            <pc:sldMk cId="3240035303" sldId="286"/>
            <ac:inkMk id="55" creationId="{18F0A54B-A326-1250-0872-2C0100127096}"/>
          </ac:inkMkLst>
        </pc:inkChg>
        <pc:inkChg chg="add mod">
          <ac:chgData name="Lina Marcela Benítez Fuentes" userId="126fd1ad-69bf-4ade-9848-f6326ff419e4" providerId="ADAL" clId="{CAEAC8D4-CE56-45AC-BCDE-9DBF5564D19D}" dt="2022-06-11T00:00:28.759" v="3310"/>
          <ac:inkMkLst>
            <pc:docMk/>
            <pc:sldMk cId="3240035303" sldId="286"/>
            <ac:inkMk id="56" creationId="{14879606-B6E9-2D7E-8978-46EE8DDEC44C}"/>
          </ac:inkMkLst>
        </pc:inkChg>
        <pc:inkChg chg="add mod">
          <ac:chgData name="Lina Marcela Benítez Fuentes" userId="126fd1ad-69bf-4ade-9848-f6326ff419e4" providerId="ADAL" clId="{CAEAC8D4-CE56-45AC-BCDE-9DBF5564D19D}" dt="2022-06-11T00:00:28.759" v="3310"/>
          <ac:inkMkLst>
            <pc:docMk/>
            <pc:sldMk cId="3240035303" sldId="286"/>
            <ac:inkMk id="57" creationId="{1780E9F9-CE97-8056-4F7E-7D84CE6E6A67}"/>
          </ac:inkMkLst>
        </pc:inkChg>
        <pc:inkChg chg="add mod">
          <ac:chgData name="Lina Marcela Benítez Fuentes" userId="126fd1ad-69bf-4ade-9848-f6326ff419e4" providerId="ADAL" clId="{CAEAC8D4-CE56-45AC-BCDE-9DBF5564D19D}" dt="2022-06-11T00:00:38.339" v="3325"/>
          <ac:inkMkLst>
            <pc:docMk/>
            <pc:sldMk cId="3240035303" sldId="286"/>
            <ac:inkMk id="59" creationId="{B7184C50-D376-1151-14CD-C19A65D01B80}"/>
          </ac:inkMkLst>
        </pc:inkChg>
        <pc:inkChg chg="add mod">
          <ac:chgData name="Lina Marcela Benítez Fuentes" userId="126fd1ad-69bf-4ade-9848-f6326ff419e4" providerId="ADAL" clId="{CAEAC8D4-CE56-45AC-BCDE-9DBF5564D19D}" dt="2022-06-11T00:00:38.339" v="3325"/>
          <ac:inkMkLst>
            <pc:docMk/>
            <pc:sldMk cId="3240035303" sldId="286"/>
            <ac:inkMk id="60" creationId="{9F5B4525-F457-5102-57BB-57CC26654F19}"/>
          </ac:inkMkLst>
        </pc:inkChg>
        <pc:inkChg chg="add mod">
          <ac:chgData name="Lina Marcela Benítez Fuentes" userId="126fd1ad-69bf-4ade-9848-f6326ff419e4" providerId="ADAL" clId="{CAEAC8D4-CE56-45AC-BCDE-9DBF5564D19D}" dt="2022-06-11T00:00:38.339" v="3325"/>
          <ac:inkMkLst>
            <pc:docMk/>
            <pc:sldMk cId="3240035303" sldId="286"/>
            <ac:inkMk id="61" creationId="{71C6AA2A-F68F-8651-DC4B-5B6C33A23402}"/>
          </ac:inkMkLst>
        </pc:inkChg>
        <pc:inkChg chg="add mod">
          <ac:chgData name="Lina Marcela Benítez Fuentes" userId="126fd1ad-69bf-4ade-9848-f6326ff419e4" providerId="ADAL" clId="{CAEAC8D4-CE56-45AC-BCDE-9DBF5564D19D}" dt="2022-06-11T00:00:38.339" v="3325"/>
          <ac:inkMkLst>
            <pc:docMk/>
            <pc:sldMk cId="3240035303" sldId="286"/>
            <ac:inkMk id="62" creationId="{AC6C57B0-1230-6DAF-FF72-A137A3072014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63" creationId="{213B5428-BBB7-E8DC-2344-B995A5937BF0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64" creationId="{94CBB6B8-43F8-B06C-4FC3-1D0B25D04D0C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65" creationId="{63DFA754-C9D5-DD76-91D2-EE7CF019A8EA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66" creationId="{F0512067-7AE6-A06A-7610-4DB75ACA5AE7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67" creationId="{2F5D912F-6AC2-111F-E017-25599ADE0F66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68" creationId="{46A00C50-807F-CD50-FEA0-67D144F6CB48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69" creationId="{D7FA91E0-5B23-FAA1-D1D0-2E25DDB8CE1B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70" creationId="{E952208F-5A8B-63CB-2130-509949A05EE4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71" creationId="{4C2F3A07-DC2B-27AC-C161-8873FF663814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72" creationId="{CCFC764E-808D-AA02-941C-F7463083F29E}"/>
          </ac:inkMkLst>
        </pc:inkChg>
        <pc:inkChg chg="add del mod">
          <ac:chgData name="Lina Marcela Benítez Fuentes" userId="126fd1ad-69bf-4ade-9848-f6326ff419e4" providerId="ADAL" clId="{CAEAC8D4-CE56-45AC-BCDE-9DBF5564D19D}" dt="2022-06-11T17:03:04.317" v="3444"/>
          <ac:inkMkLst>
            <pc:docMk/>
            <pc:sldMk cId="3240035303" sldId="286"/>
            <ac:inkMk id="73" creationId="{08B33144-729C-3A7A-F307-B99DD30727F1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75" creationId="{61B2E82B-3F02-9D32-6442-9E71AA5705DF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76" creationId="{D8FD0AA2-A033-EC07-9314-CC198201918A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77" creationId="{D73C6357-FE19-4C80-482D-7608EE8AC901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78" creationId="{49F483DB-6018-1D9A-CBA3-7170E432C190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79" creationId="{D247A56F-3811-6C6E-7B4E-6767AF3BFD90}"/>
          </ac:inkMkLst>
        </pc:inkChg>
        <pc:inkChg chg="add mod">
          <ac:chgData name="Lina Marcela Benítez Fuentes" userId="126fd1ad-69bf-4ade-9848-f6326ff419e4" providerId="ADAL" clId="{CAEAC8D4-CE56-45AC-BCDE-9DBF5564D19D}" dt="2022-06-11T00:00:42.356" v="3332"/>
          <ac:inkMkLst>
            <pc:docMk/>
            <pc:sldMk cId="3240035303" sldId="286"/>
            <ac:inkMk id="80" creationId="{C9F197B4-0F87-8AC7-4FFA-7FDF3E556251}"/>
          </ac:inkMkLst>
        </pc:inkChg>
        <pc:inkChg chg="add mod">
          <ac:chgData name="Lina Marcela Benítez Fuentes" userId="126fd1ad-69bf-4ade-9848-f6326ff419e4" providerId="ADAL" clId="{CAEAC8D4-CE56-45AC-BCDE-9DBF5564D19D}" dt="2022-06-11T00:01:08.279" v="3340"/>
          <ac:inkMkLst>
            <pc:docMk/>
            <pc:sldMk cId="3240035303" sldId="286"/>
            <ac:inkMk id="82" creationId="{C2154006-F3BF-3EE6-6DDD-6754A8292CB6}"/>
          </ac:inkMkLst>
        </pc:inkChg>
        <pc:inkChg chg="add mod">
          <ac:chgData name="Lina Marcela Benítez Fuentes" userId="126fd1ad-69bf-4ade-9848-f6326ff419e4" providerId="ADAL" clId="{CAEAC8D4-CE56-45AC-BCDE-9DBF5564D19D}" dt="2022-06-11T00:01:08.279" v="3340"/>
          <ac:inkMkLst>
            <pc:docMk/>
            <pc:sldMk cId="3240035303" sldId="286"/>
            <ac:inkMk id="83" creationId="{AAE5A15B-C5A5-8592-01DC-600E166AE8FB}"/>
          </ac:inkMkLst>
        </pc:inkChg>
        <pc:inkChg chg="add mod">
          <ac:chgData name="Lina Marcela Benítez Fuentes" userId="126fd1ad-69bf-4ade-9848-f6326ff419e4" providerId="ADAL" clId="{CAEAC8D4-CE56-45AC-BCDE-9DBF5564D19D}" dt="2022-06-11T00:01:08.279" v="3340"/>
          <ac:inkMkLst>
            <pc:docMk/>
            <pc:sldMk cId="3240035303" sldId="286"/>
            <ac:inkMk id="85" creationId="{558014ED-D455-9457-DF62-DD73E511E500}"/>
          </ac:inkMkLst>
        </pc:inkChg>
        <pc:inkChg chg="add mod">
          <ac:chgData name="Lina Marcela Benítez Fuentes" userId="126fd1ad-69bf-4ade-9848-f6326ff419e4" providerId="ADAL" clId="{CAEAC8D4-CE56-45AC-BCDE-9DBF5564D19D}" dt="2022-06-11T00:01:08.279" v="3340"/>
          <ac:inkMkLst>
            <pc:docMk/>
            <pc:sldMk cId="3240035303" sldId="286"/>
            <ac:inkMk id="86" creationId="{3D7618F0-6C82-D806-76AA-3A1F69F247C9}"/>
          </ac:inkMkLst>
        </pc:inkChg>
        <pc:inkChg chg="add del">
          <ac:chgData name="Lina Marcela Benítez Fuentes" userId="126fd1ad-69bf-4ade-9848-f6326ff419e4" providerId="ADAL" clId="{CAEAC8D4-CE56-45AC-BCDE-9DBF5564D19D}" dt="2022-06-11T16:54:32.268" v="3403" actId="478"/>
          <ac:inkMkLst>
            <pc:docMk/>
            <pc:sldMk cId="3240035303" sldId="286"/>
            <ac:inkMk id="88" creationId="{08B34A6A-C2FB-619F-D27C-210F5BB8ED39}"/>
          </ac:inkMkLst>
        </pc:inkChg>
        <pc:inkChg chg="add mod">
          <ac:chgData name="Lina Marcela Benítez Fuentes" userId="126fd1ad-69bf-4ade-9848-f6326ff419e4" providerId="ADAL" clId="{CAEAC8D4-CE56-45AC-BCDE-9DBF5564D19D}" dt="2022-06-11T00:02:32.147" v="3349"/>
          <ac:inkMkLst>
            <pc:docMk/>
            <pc:sldMk cId="3240035303" sldId="286"/>
            <ac:inkMk id="89" creationId="{75C2D556-C615-2186-F324-6CE071EE2A5A}"/>
          </ac:inkMkLst>
        </pc:inkChg>
        <pc:inkChg chg="add mod">
          <ac:chgData name="Lina Marcela Benítez Fuentes" userId="126fd1ad-69bf-4ade-9848-f6326ff419e4" providerId="ADAL" clId="{CAEAC8D4-CE56-45AC-BCDE-9DBF5564D19D}" dt="2022-06-11T00:02:32.147" v="3349"/>
          <ac:inkMkLst>
            <pc:docMk/>
            <pc:sldMk cId="3240035303" sldId="286"/>
            <ac:inkMk id="90" creationId="{CD0AA9B1-ECDB-6E21-1783-E98B4F0BA6E3}"/>
          </ac:inkMkLst>
        </pc:inkChg>
        <pc:inkChg chg="add mod">
          <ac:chgData name="Lina Marcela Benítez Fuentes" userId="126fd1ad-69bf-4ade-9848-f6326ff419e4" providerId="ADAL" clId="{CAEAC8D4-CE56-45AC-BCDE-9DBF5564D19D}" dt="2022-06-11T00:02:32.147" v="3349"/>
          <ac:inkMkLst>
            <pc:docMk/>
            <pc:sldMk cId="3240035303" sldId="286"/>
            <ac:inkMk id="91" creationId="{5D3ED0F5-DA0B-4926-94F7-8F9AE8199424}"/>
          </ac:inkMkLst>
        </pc:inkChg>
        <pc:inkChg chg="add mod">
          <ac:chgData name="Lina Marcela Benítez Fuentes" userId="126fd1ad-69bf-4ade-9848-f6326ff419e4" providerId="ADAL" clId="{CAEAC8D4-CE56-45AC-BCDE-9DBF5564D19D}" dt="2022-06-11T00:02:32.147" v="3349"/>
          <ac:inkMkLst>
            <pc:docMk/>
            <pc:sldMk cId="3240035303" sldId="286"/>
            <ac:inkMk id="92" creationId="{09759AEA-BEEF-3470-7BD2-AB7DD283A097}"/>
          </ac:inkMkLst>
        </pc:inkChg>
        <pc:inkChg chg="add mod">
          <ac:chgData name="Lina Marcela Benítez Fuentes" userId="126fd1ad-69bf-4ade-9848-f6326ff419e4" providerId="ADAL" clId="{CAEAC8D4-CE56-45AC-BCDE-9DBF5564D19D}" dt="2022-06-11T00:02:32.147" v="3349"/>
          <ac:inkMkLst>
            <pc:docMk/>
            <pc:sldMk cId="3240035303" sldId="286"/>
            <ac:inkMk id="93" creationId="{75965262-125A-ADB2-428E-5CE2758454EC}"/>
          </ac:inkMkLst>
        </pc:inkChg>
        <pc:inkChg chg="add mod">
          <ac:chgData name="Lina Marcela Benítez Fuentes" userId="126fd1ad-69bf-4ade-9848-f6326ff419e4" providerId="ADAL" clId="{CAEAC8D4-CE56-45AC-BCDE-9DBF5564D19D}" dt="2022-06-11T00:02:32.147" v="3349"/>
          <ac:inkMkLst>
            <pc:docMk/>
            <pc:sldMk cId="3240035303" sldId="286"/>
            <ac:inkMk id="94" creationId="{98A30C39-A666-872D-FE07-F48775A3DEA7}"/>
          </ac:inkMkLst>
        </pc:inkChg>
        <pc:inkChg chg="add mod">
          <ac:chgData name="Lina Marcela Benítez Fuentes" userId="126fd1ad-69bf-4ade-9848-f6326ff419e4" providerId="ADAL" clId="{CAEAC8D4-CE56-45AC-BCDE-9DBF5564D19D}" dt="2022-06-11T00:02:32.147" v="3349"/>
          <ac:inkMkLst>
            <pc:docMk/>
            <pc:sldMk cId="3240035303" sldId="286"/>
            <ac:inkMk id="95" creationId="{04CA20B7-E7FB-0B91-FE6A-F65B573801F1}"/>
          </ac:inkMkLst>
        </pc:inkChg>
        <pc:inkChg chg="add del">
          <ac:chgData name="Lina Marcela Benítez Fuentes" userId="126fd1ad-69bf-4ade-9848-f6326ff419e4" providerId="ADAL" clId="{CAEAC8D4-CE56-45AC-BCDE-9DBF5564D19D}" dt="2022-06-11T16:54:32.943" v="3404" actId="478"/>
          <ac:inkMkLst>
            <pc:docMk/>
            <pc:sldMk cId="3240035303" sldId="286"/>
            <ac:inkMk id="98" creationId="{08CD77F6-E3C4-0DB4-A662-179E21A92E8C}"/>
          </ac:inkMkLst>
        </pc:inkChg>
        <pc:inkChg chg="add del">
          <ac:chgData name="Lina Marcela Benítez Fuentes" userId="126fd1ad-69bf-4ade-9848-f6326ff419e4" providerId="ADAL" clId="{CAEAC8D4-CE56-45AC-BCDE-9DBF5564D19D}" dt="2022-06-11T16:54:56.499" v="3421" actId="478"/>
          <ac:inkMkLst>
            <pc:docMk/>
            <pc:sldMk cId="3240035303" sldId="286"/>
            <ac:inkMk id="99" creationId="{2F8717E5-FBCF-7E11-AC98-5489EC2FBE5F}"/>
          </ac:inkMkLst>
        </pc:inkChg>
        <pc:inkChg chg="add del">
          <ac:chgData name="Lina Marcela Benítez Fuentes" userId="126fd1ad-69bf-4ade-9848-f6326ff419e4" providerId="ADAL" clId="{CAEAC8D4-CE56-45AC-BCDE-9DBF5564D19D}" dt="2022-06-11T16:54:54.992" v="3420" actId="478"/>
          <ac:inkMkLst>
            <pc:docMk/>
            <pc:sldMk cId="3240035303" sldId="286"/>
            <ac:inkMk id="100" creationId="{E7017F60-BBB9-FB26-02EC-B119AA2D2957}"/>
          </ac:inkMkLst>
        </pc:inkChg>
        <pc:inkChg chg="add mod">
          <ac:chgData name="Lina Marcela Benítez Fuentes" userId="126fd1ad-69bf-4ade-9848-f6326ff419e4" providerId="ADAL" clId="{CAEAC8D4-CE56-45AC-BCDE-9DBF5564D19D}" dt="2022-06-11T00:03:22.359" v="3356"/>
          <ac:inkMkLst>
            <pc:docMk/>
            <pc:sldMk cId="3240035303" sldId="286"/>
            <ac:inkMk id="101" creationId="{52DE961A-A2EB-A2AB-22E5-6D6E356A3665}"/>
          </ac:inkMkLst>
        </pc:inkChg>
        <pc:inkChg chg="add mod">
          <ac:chgData name="Lina Marcela Benítez Fuentes" userId="126fd1ad-69bf-4ade-9848-f6326ff419e4" providerId="ADAL" clId="{CAEAC8D4-CE56-45AC-BCDE-9DBF5564D19D}" dt="2022-06-11T00:03:22.359" v="3356"/>
          <ac:inkMkLst>
            <pc:docMk/>
            <pc:sldMk cId="3240035303" sldId="286"/>
            <ac:inkMk id="102" creationId="{E2EBB20E-DB6B-2DAB-D040-569801163023}"/>
          </ac:inkMkLst>
        </pc:inkChg>
        <pc:inkChg chg="add mod">
          <ac:chgData name="Lina Marcela Benítez Fuentes" userId="126fd1ad-69bf-4ade-9848-f6326ff419e4" providerId="ADAL" clId="{CAEAC8D4-CE56-45AC-BCDE-9DBF5564D19D}" dt="2022-06-11T00:03:22.359" v="3356"/>
          <ac:inkMkLst>
            <pc:docMk/>
            <pc:sldMk cId="3240035303" sldId="286"/>
            <ac:inkMk id="103" creationId="{B4217A12-9431-CD2F-2FD0-0213D3818327}"/>
          </ac:inkMkLst>
        </pc:inkChg>
        <pc:inkChg chg="add del">
          <ac:chgData name="Lina Marcela Benítez Fuentes" userId="126fd1ad-69bf-4ade-9848-f6326ff419e4" providerId="ADAL" clId="{CAEAC8D4-CE56-45AC-BCDE-9DBF5564D19D}" dt="2022-06-11T16:54:33.589" v="3405" actId="478"/>
          <ac:inkMkLst>
            <pc:docMk/>
            <pc:sldMk cId="3240035303" sldId="286"/>
            <ac:inkMk id="105" creationId="{A3366FA4-DC49-77E1-3AF8-4303E1A73E99}"/>
          </ac:inkMkLst>
        </pc:inkChg>
        <pc:inkChg chg="add mod">
          <ac:chgData name="Lina Marcela Benítez Fuentes" userId="126fd1ad-69bf-4ade-9848-f6326ff419e4" providerId="ADAL" clId="{CAEAC8D4-CE56-45AC-BCDE-9DBF5564D19D}" dt="2022-06-11T00:04:10.721" v="3361"/>
          <ac:inkMkLst>
            <pc:docMk/>
            <pc:sldMk cId="3240035303" sldId="286"/>
            <ac:inkMk id="106" creationId="{B2FEC140-A713-1354-021A-F46C9EF6C435}"/>
          </ac:inkMkLst>
        </pc:inkChg>
        <pc:inkChg chg="add mod">
          <ac:chgData name="Lina Marcela Benítez Fuentes" userId="126fd1ad-69bf-4ade-9848-f6326ff419e4" providerId="ADAL" clId="{CAEAC8D4-CE56-45AC-BCDE-9DBF5564D19D}" dt="2022-06-11T00:04:10.721" v="3361"/>
          <ac:inkMkLst>
            <pc:docMk/>
            <pc:sldMk cId="3240035303" sldId="286"/>
            <ac:inkMk id="107" creationId="{1BDE5F86-0E83-2D09-1E42-5F010A118CFA}"/>
          </ac:inkMkLst>
        </pc:inkChg>
        <pc:inkChg chg="add mod">
          <ac:chgData name="Lina Marcela Benítez Fuentes" userId="126fd1ad-69bf-4ade-9848-f6326ff419e4" providerId="ADAL" clId="{CAEAC8D4-CE56-45AC-BCDE-9DBF5564D19D}" dt="2022-06-11T00:04:10.721" v="3361"/>
          <ac:inkMkLst>
            <pc:docMk/>
            <pc:sldMk cId="3240035303" sldId="286"/>
            <ac:inkMk id="108" creationId="{091CEF5C-9396-D594-F4FD-4F3435895FEA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10" creationId="{014E37FC-5D06-84BA-6A02-3F3722CF7561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11" creationId="{8E93C32D-BAEB-76A4-357B-2A652050331E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13" creationId="{E6793099-B102-B46F-EA2D-A9B9D0FF9310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14" creationId="{3FE55E26-C3C9-B57E-B0F2-456BA5210C70}"/>
          </ac:inkMkLst>
        </pc:inkChg>
        <pc:inkChg chg="add mod">
          <ac:chgData name="Lina Marcela Benítez Fuentes" userId="126fd1ad-69bf-4ade-9848-f6326ff419e4" providerId="ADAL" clId="{CAEAC8D4-CE56-45AC-BCDE-9DBF5564D19D}" dt="2022-06-11T17:02:32.078" v="3443"/>
          <ac:inkMkLst>
            <pc:docMk/>
            <pc:sldMk cId="3240035303" sldId="286"/>
            <ac:inkMk id="115" creationId="{3B7442CD-7F6E-1D04-62C2-03CE46CAA06F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16" creationId="{05B4125A-2108-CCF2-4569-B0EE61C859BD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17" creationId="{9E954DE2-1884-03A9-1C8B-395E5C643044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18" creationId="{6B11505E-0C87-2D64-F5A3-652B236DE639}"/>
          </ac:inkMkLst>
        </pc:inkChg>
        <pc:inkChg chg="add mod">
          <ac:chgData name="Lina Marcela Benítez Fuentes" userId="126fd1ad-69bf-4ade-9848-f6326ff419e4" providerId="ADAL" clId="{CAEAC8D4-CE56-45AC-BCDE-9DBF5564D19D}" dt="2022-06-11T17:02:32.078" v="3443"/>
          <ac:inkMkLst>
            <pc:docMk/>
            <pc:sldMk cId="3240035303" sldId="286"/>
            <ac:inkMk id="119" creationId="{2E3F8893-52CD-12C4-8390-E130A520E1FE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20" creationId="{C00FC162-C946-13BA-9D12-8E5B94012B17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21" creationId="{4381C87B-32DF-AB49-FC04-C2F1112DE087}"/>
          </ac:inkMkLst>
        </pc:inkChg>
        <pc:inkChg chg="add mod">
          <ac:chgData name="Lina Marcela Benítez Fuentes" userId="126fd1ad-69bf-4ade-9848-f6326ff419e4" providerId="ADAL" clId="{CAEAC8D4-CE56-45AC-BCDE-9DBF5564D19D}" dt="2022-06-11T17:02:32.078" v="3443"/>
          <ac:inkMkLst>
            <pc:docMk/>
            <pc:sldMk cId="3240035303" sldId="286"/>
            <ac:inkMk id="122" creationId="{D2F11934-BDD7-6393-1935-E026FC46D8E2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23" creationId="{2DD0BEF8-22C1-7527-7A79-B18D0AB1CDFB}"/>
          </ac:inkMkLst>
        </pc:inkChg>
        <pc:inkChg chg="add mod">
          <ac:chgData name="Lina Marcela Benítez Fuentes" userId="126fd1ad-69bf-4ade-9848-f6326ff419e4" providerId="ADAL" clId="{CAEAC8D4-CE56-45AC-BCDE-9DBF5564D19D}" dt="2022-06-11T00:04:28.170" v="3377"/>
          <ac:inkMkLst>
            <pc:docMk/>
            <pc:sldMk cId="3240035303" sldId="286"/>
            <ac:inkMk id="124" creationId="{F2F2FE12-7908-75D2-56C6-73ECB4434061}"/>
          </ac:inkMkLst>
        </pc:inkChg>
        <pc:inkChg chg="add del">
          <ac:chgData name="Lina Marcela Benítez Fuentes" userId="126fd1ad-69bf-4ade-9848-f6326ff419e4" providerId="ADAL" clId="{CAEAC8D4-CE56-45AC-BCDE-9DBF5564D19D}" dt="2022-06-11T16:54:35" v="3406" actId="478"/>
          <ac:inkMkLst>
            <pc:docMk/>
            <pc:sldMk cId="3240035303" sldId="286"/>
            <ac:inkMk id="126" creationId="{AC5F9F4A-4CEF-F0D0-7E43-8DACD2AC4647}"/>
          </ac:inkMkLst>
        </pc:inkChg>
        <pc:inkChg chg="add del">
          <ac:chgData name="Lina Marcela Benítez Fuentes" userId="126fd1ad-69bf-4ade-9848-f6326ff419e4" providerId="ADAL" clId="{CAEAC8D4-CE56-45AC-BCDE-9DBF5564D19D}" dt="2022-06-11T16:54:35.643" v="3407" actId="478"/>
          <ac:inkMkLst>
            <pc:docMk/>
            <pc:sldMk cId="3240035303" sldId="286"/>
            <ac:inkMk id="127" creationId="{3360CEB5-418B-26AA-B90A-F54851A324CD}"/>
          </ac:inkMkLst>
        </pc:inkChg>
        <pc:inkChg chg="add del mod">
          <ac:chgData name="Lina Marcela Benítez Fuentes" userId="126fd1ad-69bf-4ade-9848-f6326ff419e4" providerId="ADAL" clId="{CAEAC8D4-CE56-45AC-BCDE-9DBF5564D19D}" dt="2022-06-11T16:54:38.733" v="3410" actId="478"/>
          <ac:inkMkLst>
            <pc:docMk/>
            <pc:sldMk cId="3240035303" sldId="286"/>
            <ac:inkMk id="128" creationId="{AE12FC73-9463-6E88-36A3-5B29BCC47C26}"/>
          </ac:inkMkLst>
        </pc:inkChg>
        <pc:inkChg chg="add del">
          <ac:chgData name="Lina Marcela Benítez Fuentes" userId="126fd1ad-69bf-4ade-9848-f6326ff419e4" providerId="ADAL" clId="{CAEAC8D4-CE56-45AC-BCDE-9DBF5564D19D}" dt="2022-06-11T16:54:37.023" v="3408" actId="478"/>
          <ac:inkMkLst>
            <pc:docMk/>
            <pc:sldMk cId="3240035303" sldId="286"/>
            <ac:inkMk id="129" creationId="{D3CD3D0D-DE3C-6814-7C5F-4BC96710CE1B}"/>
          </ac:inkMkLst>
        </pc:inkChg>
        <pc:inkChg chg="add mod">
          <ac:chgData name="Lina Marcela Benítez Fuentes" userId="126fd1ad-69bf-4ade-9848-f6326ff419e4" providerId="ADAL" clId="{CAEAC8D4-CE56-45AC-BCDE-9DBF5564D19D}" dt="2022-06-11T17:02:32.078" v="3443"/>
          <ac:inkMkLst>
            <pc:docMk/>
            <pc:sldMk cId="3240035303" sldId="286"/>
            <ac:inkMk id="130" creationId="{ECE15ECC-B40A-63C4-E182-7D04BF46E2E5}"/>
          </ac:inkMkLst>
        </pc:inkChg>
        <pc:inkChg chg="add mod">
          <ac:chgData name="Lina Marcela Benítez Fuentes" userId="126fd1ad-69bf-4ade-9848-f6326ff419e4" providerId="ADAL" clId="{CAEAC8D4-CE56-45AC-BCDE-9DBF5564D19D}" dt="2022-06-11T17:03:14.732" v="3449"/>
          <ac:inkMkLst>
            <pc:docMk/>
            <pc:sldMk cId="3240035303" sldId="286"/>
            <ac:inkMk id="132" creationId="{86ABC628-8670-2322-16BB-AA49BE891C46}"/>
          </ac:inkMkLst>
        </pc:inkChg>
        <pc:inkChg chg="add del mod">
          <ac:chgData name="Lina Marcela Benítez Fuentes" userId="126fd1ad-69bf-4ade-9848-f6326ff419e4" providerId="ADAL" clId="{CAEAC8D4-CE56-45AC-BCDE-9DBF5564D19D}" dt="2022-06-11T17:03:14.732" v="3449"/>
          <ac:inkMkLst>
            <pc:docMk/>
            <pc:sldMk cId="3240035303" sldId="286"/>
            <ac:inkMk id="133" creationId="{7FDD0A1B-018E-C57C-68BD-6CBC0913861D}"/>
          </ac:inkMkLst>
        </pc:inkChg>
        <pc:inkChg chg="add mod">
          <ac:chgData name="Lina Marcela Benítez Fuentes" userId="126fd1ad-69bf-4ade-9848-f6326ff419e4" providerId="ADAL" clId="{CAEAC8D4-CE56-45AC-BCDE-9DBF5564D19D}" dt="2022-06-11T17:03:20.532" v="3452"/>
          <ac:inkMkLst>
            <pc:docMk/>
            <pc:sldMk cId="3240035303" sldId="286"/>
            <ac:inkMk id="135" creationId="{E6A64D4F-59D4-8E91-B584-24AFE8ED46C6}"/>
          </ac:inkMkLst>
        </pc:inkChg>
        <pc:inkChg chg="add mod">
          <ac:chgData name="Lina Marcela Benítez Fuentes" userId="126fd1ad-69bf-4ade-9848-f6326ff419e4" providerId="ADAL" clId="{CAEAC8D4-CE56-45AC-BCDE-9DBF5564D19D}" dt="2022-06-11T17:03:20.532" v="3452"/>
          <ac:inkMkLst>
            <pc:docMk/>
            <pc:sldMk cId="3240035303" sldId="286"/>
            <ac:inkMk id="136" creationId="{A30C5906-B74A-32CC-8E02-A9346B6B0023}"/>
          </ac:inkMkLst>
        </pc:inkChg>
        <pc:inkChg chg="add mod">
          <ac:chgData name="Lina Marcela Benítez Fuentes" userId="126fd1ad-69bf-4ade-9848-f6326ff419e4" providerId="ADAL" clId="{CAEAC8D4-CE56-45AC-BCDE-9DBF5564D19D}" dt="2022-06-11T17:03:59.004" v="3457"/>
          <ac:inkMkLst>
            <pc:docMk/>
            <pc:sldMk cId="3240035303" sldId="286"/>
            <ac:inkMk id="138" creationId="{EED91C6D-8173-4C5D-8DC5-05C2C944DB49}"/>
          </ac:inkMkLst>
        </pc:inkChg>
        <pc:inkChg chg="add mod">
          <ac:chgData name="Lina Marcela Benítez Fuentes" userId="126fd1ad-69bf-4ade-9848-f6326ff419e4" providerId="ADAL" clId="{CAEAC8D4-CE56-45AC-BCDE-9DBF5564D19D}" dt="2022-06-11T17:03:59.004" v="3457"/>
          <ac:inkMkLst>
            <pc:docMk/>
            <pc:sldMk cId="3240035303" sldId="286"/>
            <ac:inkMk id="139" creationId="{5F19FA2C-A02F-042B-4BCF-C836C18838ED}"/>
          </ac:inkMkLst>
        </pc:inkChg>
        <pc:inkChg chg="add mod">
          <ac:chgData name="Lina Marcela Benítez Fuentes" userId="126fd1ad-69bf-4ade-9848-f6326ff419e4" providerId="ADAL" clId="{CAEAC8D4-CE56-45AC-BCDE-9DBF5564D19D}" dt="2022-06-11T17:03:59.004" v="3457"/>
          <ac:inkMkLst>
            <pc:docMk/>
            <pc:sldMk cId="3240035303" sldId="286"/>
            <ac:inkMk id="140" creationId="{A066C6B7-1CFA-95A2-127D-D3003D2E2AD6}"/>
          </ac:inkMkLst>
        </pc:inkChg>
        <pc:inkChg chg="add mod">
          <ac:chgData name="Lina Marcela Benítez Fuentes" userId="126fd1ad-69bf-4ade-9848-f6326ff419e4" providerId="ADAL" clId="{CAEAC8D4-CE56-45AC-BCDE-9DBF5564D19D}" dt="2022-06-11T17:03:59.004" v="3457"/>
          <ac:inkMkLst>
            <pc:docMk/>
            <pc:sldMk cId="3240035303" sldId="286"/>
            <ac:inkMk id="141" creationId="{53407CD2-CBEB-8607-96D3-B54F10C946B7}"/>
          </ac:inkMkLst>
        </pc:inkChg>
        <pc:inkChg chg="add mod">
          <ac:chgData name="Lina Marcela Benítez Fuentes" userId="126fd1ad-69bf-4ade-9848-f6326ff419e4" providerId="ADAL" clId="{CAEAC8D4-CE56-45AC-BCDE-9DBF5564D19D}" dt="2022-06-11T17:04:29.769" v="3467"/>
          <ac:inkMkLst>
            <pc:docMk/>
            <pc:sldMk cId="3240035303" sldId="286"/>
            <ac:inkMk id="143" creationId="{FEB6979C-0517-7193-386A-B79DDBA734B0}"/>
          </ac:inkMkLst>
        </pc:inkChg>
        <pc:inkChg chg="add mod">
          <ac:chgData name="Lina Marcela Benítez Fuentes" userId="126fd1ad-69bf-4ade-9848-f6326ff419e4" providerId="ADAL" clId="{CAEAC8D4-CE56-45AC-BCDE-9DBF5564D19D}" dt="2022-06-11T17:04:29.769" v="3467"/>
          <ac:inkMkLst>
            <pc:docMk/>
            <pc:sldMk cId="3240035303" sldId="286"/>
            <ac:inkMk id="144" creationId="{24F2F675-E715-DBCA-D274-597C4DB4896D}"/>
          </ac:inkMkLst>
        </pc:inkChg>
        <pc:inkChg chg="add mod">
          <ac:chgData name="Lina Marcela Benítez Fuentes" userId="126fd1ad-69bf-4ade-9848-f6326ff419e4" providerId="ADAL" clId="{CAEAC8D4-CE56-45AC-BCDE-9DBF5564D19D}" dt="2022-06-11T17:04:29.769" v="3467"/>
          <ac:inkMkLst>
            <pc:docMk/>
            <pc:sldMk cId="3240035303" sldId="286"/>
            <ac:inkMk id="146" creationId="{4D91C351-B3FF-0CE2-FA93-1800CB0F62CD}"/>
          </ac:inkMkLst>
        </pc:inkChg>
        <pc:inkChg chg="add mod">
          <ac:chgData name="Lina Marcela Benítez Fuentes" userId="126fd1ad-69bf-4ade-9848-f6326ff419e4" providerId="ADAL" clId="{CAEAC8D4-CE56-45AC-BCDE-9DBF5564D19D}" dt="2022-06-11T17:04:29.769" v="3467"/>
          <ac:inkMkLst>
            <pc:docMk/>
            <pc:sldMk cId="3240035303" sldId="286"/>
            <ac:inkMk id="147" creationId="{D36064FB-E52D-3434-A8F2-6C24FF856F15}"/>
          </ac:inkMkLst>
        </pc:inkChg>
        <pc:inkChg chg="add mod">
          <ac:chgData name="Lina Marcela Benítez Fuentes" userId="126fd1ad-69bf-4ade-9848-f6326ff419e4" providerId="ADAL" clId="{CAEAC8D4-CE56-45AC-BCDE-9DBF5564D19D}" dt="2022-06-11T17:04:29.769" v="3467"/>
          <ac:inkMkLst>
            <pc:docMk/>
            <pc:sldMk cId="3240035303" sldId="286"/>
            <ac:inkMk id="148" creationId="{058B5C62-33FF-16DE-D900-7F9211D3EA06}"/>
          </ac:inkMkLst>
        </pc:inkChg>
        <pc:inkChg chg="add mod">
          <ac:chgData name="Lina Marcela Benítez Fuentes" userId="126fd1ad-69bf-4ade-9848-f6326ff419e4" providerId="ADAL" clId="{CAEAC8D4-CE56-45AC-BCDE-9DBF5564D19D}" dt="2022-06-11T17:04:29.769" v="3467"/>
          <ac:inkMkLst>
            <pc:docMk/>
            <pc:sldMk cId="3240035303" sldId="286"/>
            <ac:inkMk id="149" creationId="{10CE136F-ACFE-838C-149F-69E2783BD0DF}"/>
          </ac:inkMkLst>
        </pc:inkChg>
        <pc:inkChg chg="add mod">
          <ac:chgData name="Lina Marcela Benítez Fuentes" userId="126fd1ad-69bf-4ade-9848-f6326ff419e4" providerId="ADAL" clId="{CAEAC8D4-CE56-45AC-BCDE-9DBF5564D19D}" dt="2022-06-11T17:04:29.769" v="3467"/>
          <ac:inkMkLst>
            <pc:docMk/>
            <pc:sldMk cId="3240035303" sldId="286"/>
            <ac:inkMk id="150" creationId="{6D9E1F2D-EEA5-9BF7-9ACF-449A3688ABBD}"/>
          </ac:inkMkLst>
        </pc:inkChg>
        <pc:inkChg chg="add mod">
          <ac:chgData name="Lina Marcela Benítez Fuentes" userId="126fd1ad-69bf-4ade-9848-f6326ff419e4" providerId="ADAL" clId="{CAEAC8D4-CE56-45AC-BCDE-9DBF5564D19D}" dt="2022-06-11T17:04:29.769" v="3467"/>
          <ac:inkMkLst>
            <pc:docMk/>
            <pc:sldMk cId="3240035303" sldId="286"/>
            <ac:inkMk id="151" creationId="{C25B04C3-9DDD-1C80-A51F-EF0F3736BA07}"/>
          </ac:inkMkLst>
        </pc:inkChg>
        <pc:inkChg chg="add">
          <ac:chgData name="Lina Marcela Benítez Fuentes" userId="126fd1ad-69bf-4ade-9848-f6326ff419e4" providerId="ADAL" clId="{CAEAC8D4-CE56-45AC-BCDE-9DBF5564D19D}" dt="2022-06-11T17:04:30.841" v="3468" actId="9405"/>
          <ac:inkMkLst>
            <pc:docMk/>
            <pc:sldMk cId="3240035303" sldId="286"/>
            <ac:inkMk id="154" creationId="{3DD6ECB7-1789-DBDB-B8C2-1B10BD8CF84B}"/>
          </ac:inkMkLst>
        </pc:inkChg>
        <pc:inkChg chg="add mod">
          <ac:chgData name="Lina Marcela Benítez Fuentes" userId="126fd1ad-69bf-4ade-9848-f6326ff419e4" providerId="ADAL" clId="{CAEAC8D4-CE56-45AC-BCDE-9DBF5564D19D}" dt="2022-06-11T17:04:58.583" v="3477"/>
          <ac:inkMkLst>
            <pc:docMk/>
            <pc:sldMk cId="3240035303" sldId="286"/>
            <ac:inkMk id="155" creationId="{12F7D596-B7F8-DAA5-7E2D-4528E31249AC}"/>
          </ac:inkMkLst>
        </pc:inkChg>
        <pc:inkChg chg="add mod">
          <ac:chgData name="Lina Marcela Benítez Fuentes" userId="126fd1ad-69bf-4ade-9848-f6326ff419e4" providerId="ADAL" clId="{CAEAC8D4-CE56-45AC-BCDE-9DBF5564D19D}" dt="2022-06-11T17:04:58.583" v="3477"/>
          <ac:inkMkLst>
            <pc:docMk/>
            <pc:sldMk cId="3240035303" sldId="286"/>
            <ac:inkMk id="156" creationId="{6D28852E-6DD0-9FD3-3674-3E1D438E144C}"/>
          </ac:inkMkLst>
        </pc:inkChg>
        <pc:inkChg chg="add mod">
          <ac:chgData name="Lina Marcela Benítez Fuentes" userId="126fd1ad-69bf-4ade-9848-f6326ff419e4" providerId="ADAL" clId="{CAEAC8D4-CE56-45AC-BCDE-9DBF5564D19D}" dt="2022-06-11T17:04:58.583" v="3477"/>
          <ac:inkMkLst>
            <pc:docMk/>
            <pc:sldMk cId="3240035303" sldId="286"/>
            <ac:inkMk id="157" creationId="{45030D52-5900-01E3-1EB2-22F80E07D1D1}"/>
          </ac:inkMkLst>
        </pc:inkChg>
        <pc:inkChg chg="add mod">
          <ac:chgData name="Lina Marcela Benítez Fuentes" userId="126fd1ad-69bf-4ade-9848-f6326ff419e4" providerId="ADAL" clId="{CAEAC8D4-CE56-45AC-BCDE-9DBF5564D19D}" dt="2022-06-11T17:04:58.583" v="3477"/>
          <ac:inkMkLst>
            <pc:docMk/>
            <pc:sldMk cId="3240035303" sldId="286"/>
            <ac:inkMk id="158" creationId="{8C55BF65-A0CE-642F-2248-39D357D4D54B}"/>
          </ac:inkMkLst>
        </pc:inkChg>
        <pc:inkChg chg="add mod">
          <ac:chgData name="Lina Marcela Benítez Fuentes" userId="126fd1ad-69bf-4ade-9848-f6326ff419e4" providerId="ADAL" clId="{CAEAC8D4-CE56-45AC-BCDE-9DBF5564D19D}" dt="2022-06-11T17:04:58.583" v="3477"/>
          <ac:inkMkLst>
            <pc:docMk/>
            <pc:sldMk cId="3240035303" sldId="286"/>
            <ac:inkMk id="159" creationId="{CCD09BFC-C929-EE30-CF09-F5722741A2B4}"/>
          </ac:inkMkLst>
        </pc:inkChg>
        <pc:inkChg chg="add mod">
          <ac:chgData name="Lina Marcela Benítez Fuentes" userId="126fd1ad-69bf-4ade-9848-f6326ff419e4" providerId="ADAL" clId="{CAEAC8D4-CE56-45AC-BCDE-9DBF5564D19D}" dt="2022-06-11T17:04:58.583" v="3477"/>
          <ac:inkMkLst>
            <pc:docMk/>
            <pc:sldMk cId="3240035303" sldId="286"/>
            <ac:inkMk id="160" creationId="{E32363DE-80A3-8BB2-D4FF-F097BE6503D7}"/>
          </ac:inkMkLst>
        </pc:inkChg>
        <pc:inkChg chg="add mod">
          <ac:chgData name="Lina Marcela Benítez Fuentes" userId="126fd1ad-69bf-4ade-9848-f6326ff419e4" providerId="ADAL" clId="{CAEAC8D4-CE56-45AC-BCDE-9DBF5564D19D}" dt="2022-06-11T17:04:58.583" v="3477"/>
          <ac:inkMkLst>
            <pc:docMk/>
            <pc:sldMk cId="3240035303" sldId="286"/>
            <ac:inkMk id="161" creationId="{4616018C-1EBF-175E-2926-462447B901E3}"/>
          </ac:inkMkLst>
        </pc:inkChg>
        <pc:inkChg chg="add mod">
          <ac:chgData name="Lina Marcela Benítez Fuentes" userId="126fd1ad-69bf-4ade-9848-f6326ff419e4" providerId="ADAL" clId="{CAEAC8D4-CE56-45AC-BCDE-9DBF5564D19D}" dt="2022-06-11T17:04:58.583" v="3477"/>
          <ac:inkMkLst>
            <pc:docMk/>
            <pc:sldMk cId="3240035303" sldId="286"/>
            <ac:inkMk id="162" creationId="{65462F34-8C31-1164-007B-772072567619}"/>
          </ac:inkMkLst>
        </pc:inkChg>
        <pc:inkChg chg="add mod">
          <ac:chgData name="Lina Marcela Benítez Fuentes" userId="126fd1ad-69bf-4ade-9848-f6326ff419e4" providerId="ADAL" clId="{CAEAC8D4-CE56-45AC-BCDE-9DBF5564D19D}" dt="2022-06-11T17:05:44.963" v="3501"/>
          <ac:inkMkLst>
            <pc:docMk/>
            <pc:sldMk cId="3240035303" sldId="286"/>
            <ac:inkMk id="165" creationId="{7463CF23-0923-6C45-87F1-DBC36EAD4D89}"/>
          </ac:inkMkLst>
        </pc:inkChg>
        <pc:inkChg chg="add mod">
          <ac:chgData name="Lina Marcela Benítez Fuentes" userId="126fd1ad-69bf-4ade-9848-f6326ff419e4" providerId="ADAL" clId="{CAEAC8D4-CE56-45AC-BCDE-9DBF5564D19D}" dt="2022-06-11T17:05:44.963" v="3501"/>
          <ac:inkMkLst>
            <pc:docMk/>
            <pc:sldMk cId="3240035303" sldId="286"/>
            <ac:inkMk id="166" creationId="{AC03F015-C2F1-BD4B-B51D-FA8B4731D4A0}"/>
          </ac:inkMkLst>
        </pc:inkChg>
        <pc:inkChg chg="add">
          <ac:chgData name="Lina Marcela Benítez Fuentes" userId="126fd1ad-69bf-4ade-9848-f6326ff419e4" providerId="ADAL" clId="{CAEAC8D4-CE56-45AC-BCDE-9DBF5564D19D}" dt="2022-06-11T17:05:06.127" v="3481" actId="9405"/>
          <ac:inkMkLst>
            <pc:docMk/>
            <pc:sldMk cId="3240035303" sldId="286"/>
            <ac:inkMk id="168" creationId="{B13AC6EE-7CC7-2CAE-00E8-84EF74E73809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78" v="3730"/>
          <ac:inkMkLst>
            <pc:docMk/>
            <pc:sldMk cId="3240035303" sldId="286"/>
            <ac:inkMk id="169" creationId="{D27A9D1F-24D8-34BB-8425-7D28D221C7F0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0" v="3751"/>
          <ac:inkMkLst>
            <pc:docMk/>
            <pc:sldMk cId="3240035303" sldId="286"/>
            <ac:inkMk id="170" creationId="{B30947FE-0CEB-DFB8-C521-982E0C4FDBE9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0" v="3751"/>
          <ac:inkMkLst>
            <pc:docMk/>
            <pc:sldMk cId="3240035303" sldId="286"/>
            <ac:inkMk id="171" creationId="{117384B2-588F-6783-7869-C243164651B0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94" v="3739"/>
          <ac:inkMkLst>
            <pc:docMk/>
            <pc:sldMk cId="3240035303" sldId="286"/>
            <ac:inkMk id="172" creationId="{AAFA2770-B02C-D347-D2CC-B82F38BAD22B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70" v="3723"/>
          <ac:inkMkLst>
            <pc:docMk/>
            <pc:sldMk cId="3240035303" sldId="286"/>
            <ac:inkMk id="173" creationId="{F7F55C20-B46F-0D98-C800-BE41B2B11020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09" v="3747"/>
          <ac:inkMkLst>
            <pc:docMk/>
            <pc:sldMk cId="3240035303" sldId="286"/>
            <ac:inkMk id="175" creationId="{BC2A827E-65EC-10CB-18EA-CE695E951009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10" v="3751"/>
          <ac:inkMkLst>
            <pc:docMk/>
            <pc:sldMk cId="3240035303" sldId="286"/>
            <ac:inkMk id="176" creationId="{B49B9A18-035F-B0D2-F229-1DCB88836F8A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78" v="3729"/>
          <ac:inkMkLst>
            <pc:docMk/>
            <pc:sldMk cId="3240035303" sldId="286"/>
            <ac:inkMk id="177" creationId="{F4B31855-320A-6C35-52DF-F4AFD53C7C1A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10" v="3748"/>
          <ac:inkMkLst>
            <pc:docMk/>
            <pc:sldMk cId="3240035303" sldId="286"/>
            <ac:inkMk id="178" creationId="{5197B2F6-8803-7BAA-3E50-D177376DDC50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64" v="3722"/>
          <ac:inkMkLst>
            <pc:docMk/>
            <pc:sldMk cId="3240035303" sldId="286"/>
            <ac:inkMk id="179" creationId="{BE8F620D-447C-74DA-46AF-9944F8F9BCA9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10" v="3749"/>
          <ac:inkMkLst>
            <pc:docMk/>
            <pc:sldMk cId="3240035303" sldId="286"/>
            <ac:inkMk id="180" creationId="{6C681CBC-C3BB-5221-4672-78B8D2151CC0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0" v="3751"/>
          <ac:inkMkLst>
            <pc:docMk/>
            <pc:sldMk cId="3240035303" sldId="286"/>
            <ac:inkMk id="181" creationId="{A50D7669-9463-32A9-0C40-963ADF795BF2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62" v="3718"/>
          <ac:inkMkLst>
            <pc:docMk/>
            <pc:sldMk cId="3240035303" sldId="286"/>
            <ac:inkMk id="183" creationId="{32DECEBB-52DB-22FA-17EA-F9080F2A023C}"/>
          </ac:inkMkLst>
        </pc:inkChg>
        <pc:inkChg chg="add mod">
          <ac:chgData name="Lina Marcela Benítez Fuentes" userId="126fd1ad-69bf-4ade-9848-f6326ff419e4" providerId="ADAL" clId="{CAEAC8D4-CE56-45AC-BCDE-9DBF5564D19D}" dt="2022-06-11T17:05:44.963" v="3501"/>
          <ac:inkMkLst>
            <pc:docMk/>
            <pc:sldMk cId="3240035303" sldId="286"/>
            <ac:inkMk id="185" creationId="{2461FCDF-81FF-8DEF-EFCA-4CE7191D6592}"/>
          </ac:inkMkLst>
        </pc:inkChg>
        <pc:inkChg chg="add mod">
          <ac:chgData name="Lina Marcela Benítez Fuentes" userId="126fd1ad-69bf-4ade-9848-f6326ff419e4" providerId="ADAL" clId="{CAEAC8D4-CE56-45AC-BCDE-9DBF5564D19D}" dt="2022-06-11T17:05:44.963" v="3501"/>
          <ac:inkMkLst>
            <pc:docMk/>
            <pc:sldMk cId="3240035303" sldId="286"/>
            <ac:inkMk id="186" creationId="{5462CF86-7977-EB66-EECA-91B62D7D0046}"/>
          </ac:inkMkLst>
        </pc:inkChg>
        <pc:inkChg chg="add mod">
          <ac:chgData name="Lina Marcela Benítez Fuentes" userId="126fd1ad-69bf-4ade-9848-f6326ff419e4" providerId="ADAL" clId="{CAEAC8D4-CE56-45AC-BCDE-9DBF5564D19D}" dt="2022-06-11T17:05:44.963" v="3501"/>
          <ac:inkMkLst>
            <pc:docMk/>
            <pc:sldMk cId="3240035303" sldId="286"/>
            <ac:inkMk id="187" creationId="{9469D20D-15C9-D76B-9D32-3FC099DDF4C1}"/>
          </ac:inkMkLst>
        </pc:inkChg>
        <pc:inkChg chg="add">
          <ac:chgData name="Lina Marcela Benítez Fuentes" userId="126fd1ad-69bf-4ade-9848-f6326ff419e4" providerId="ADAL" clId="{CAEAC8D4-CE56-45AC-BCDE-9DBF5564D19D}" dt="2022-06-11T17:05:48.178" v="3502" actId="9405"/>
          <ac:inkMkLst>
            <pc:docMk/>
            <pc:sldMk cId="3240035303" sldId="286"/>
            <ac:inkMk id="189" creationId="{2870095F-A6E7-8437-1EAD-1C92841FC930}"/>
          </ac:inkMkLst>
        </pc:inkChg>
        <pc:inkChg chg="add mod">
          <ac:chgData name="Lina Marcela Benítez Fuentes" userId="126fd1ad-69bf-4ade-9848-f6326ff419e4" providerId="ADAL" clId="{CAEAC8D4-CE56-45AC-BCDE-9DBF5564D19D}" dt="2022-06-11T17:06:07.312" v="3512"/>
          <ac:inkMkLst>
            <pc:docMk/>
            <pc:sldMk cId="3240035303" sldId="286"/>
            <ac:inkMk id="190" creationId="{52A2D2A4-6FE9-84E2-DA56-60475343CC39}"/>
          </ac:inkMkLst>
        </pc:inkChg>
        <pc:inkChg chg="add mod">
          <ac:chgData name="Lina Marcela Benítez Fuentes" userId="126fd1ad-69bf-4ade-9848-f6326ff419e4" providerId="ADAL" clId="{CAEAC8D4-CE56-45AC-BCDE-9DBF5564D19D}" dt="2022-06-11T17:06:07.312" v="3512"/>
          <ac:inkMkLst>
            <pc:docMk/>
            <pc:sldMk cId="3240035303" sldId="286"/>
            <ac:inkMk id="191" creationId="{220CB061-41D5-34AF-6CD1-9BF40DE89253}"/>
          </ac:inkMkLst>
        </pc:inkChg>
        <pc:inkChg chg="add mod">
          <ac:chgData name="Lina Marcela Benítez Fuentes" userId="126fd1ad-69bf-4ade-9848-f6326ff419e4" providerId="ADAL" clId="{CAEAC8D4-CE56-45AC-BCDE-9DBF5564D19D}" dt="2022-06-11T17:06:07.312" v="3512"/>
          <ac:inkMkLst>
            <pc:docMk/>
            <pc:sldMk cId="3240035303" sldId="286"/>
            <ac:inkMk id="192" creationId="{8AF6AB56-C9BD-A3E9-D08F-64B492D62B25}"/>
          </ac:inkMkLst>
        </pc:inkChg>
        <pc:inkChg chg="add mod">
          <ac:chgData name="Lina Marcela Benítez Fuentes" userId="126fd1ad-69bf-4ade-9848-f6326ff419e4" providerId="ADAL" clId="{CAEAC8D4-CE56-45AC-BCDE-9DBF5564D19D}" dt="2022-06-11T17:06:07.312" v="3512"/>
          <ac:inkMkLst>
            <pc:docMk/>
            <pc:sldMk cId="3240035303" sldId="286"/>
            <ac:inkMk id="193" creationId="{000AA630-BE71-546A-8D97-1F62E473100B}"/>
          </ac:inkMkLst>
        </pc:inkChg>
        <pc:inkChg chg="add mod">
          <ac:chgData name="Lina Marcela Benítez Fuentes" userId="126fd1ad-69bf-4ade-9848-f6326ff419e4" providerId="ADAL" clId="{CAEAC8D4-CE56-45AC-BCDE-9DBF5564D19D}" dt="2022-06-11T17:06:07.312" v="3512"/>
          <ac:inkMkLst>
            <pc:docMk/>
            <pc:sldMk cId="3240035303" sldId="286"/>
            <ac:inkMk id="194" creationId="{4D6CCB22-C1E9-C170-ADFA-71C46B0513E0}"/>
          </ac:inkMkLst>
        </pc:inkChg>
        <pc:inkChg chg="add mod">
          <ac:chgData name="Lina Marcela Benítez Fuentes" userId="126fd1ad-69bf-4ade-9848-f6326ff419e4" providerId="ADAL" clId="{CAEAC8D4-CE56-45AC-BCDE-9DBF5564D19D}" dt="2022-06-11T17:06:07.312" v="3512"/>
          <ac:inkMkLst>
            <pc:docMk/>
            <pc:sldMk cId="3240035303" sldId="286"/>
            <ac:inkMk id="195" creationId="{29FA2226-DCF5-1F85-E96D-7164AAECA58C}"/>
          </ac:inkMkLst>
        </pc:inkChg>
        <pc:inkChg chg="add mod">
          <ac:chgData name="Lina Marcela Benítez Fuentes" userId="126fd1ad-69bf-4ade-9848-f6326ff419e4" providerId="ADAL" clId="{CAEAC8D4-CE56-45AC-BCDE-9DBF5564D19D}" dt="2022-06-11T17:06:07.312" v="3512"/>
          <ac:inkMkLst>
            <pc:docMk/>
            <pc:sldMk cId="3240035303" sldId="286"/>
            <ac:inkMk id="196" creationId="{5D2DA3BB-2F28-6520-C71A-1BCA34AC775B}"/>
          </ac:inkMkLst>
        </pc:inkChg>
        <pc:inkChg chg="add mod">
          <ac:chgData name="Lina Marcela Benítez Fuentes" userId="126fd1ad-69bf-4ade-9848-f6326ff419e4" providerId="ADAL" clId="{CAEAC8D4-CE56-45AC-BCDE-9DBF5564D19D}" dt="2022-06-11T17:06:07.312" v="3512"/>
          <ac:inkMkLst>
            <pc:docMk/>
            <pc:sldMk cId="3240035303" sldId="286"/>
            <ac:inkMk id="197" creationId="{1CB2FBFA-1519-19F8-FAB9-17EB52A0ECAA}"/>
          </ac:inkMkLst>
        </pc:inkChg>
        <pc:inkChg chg="add mod">
          <ac:chgData name="Lina Marcela Benítez Fuentes" userId="126fd1ad-69bf-4ade-9848-f6326ff419e4" providerId="ADAL" clId="{CAEAC8D4-CE56-45AC-BCDE-9DBF5564D19D}" dt="2022-06-11T17:06:07.312" v="3512"/>
          <ac:inkMkLst>
            <pc:docMk/>
            <pc:sldMk cId="3240035303" sldId="286"/>
            <ac:inkMk id="198" creationId="{675B131D-CA9D-1D28-3D75-D4242471EE26}"/>
          </ac:inkMkLst>
        </pc:inkChg>
        <pc:inkChg chg="add mod">
          <ac:chgData name="Lina Marcela Benítez Fuentes" userId="126fd1ad-69bf-4ade-9848-f6326ff419e4" providerId="ADAL" clId="{CAEAC8D4-CE56-45AC-BCDE-9DBF5564D19D}" dt="2022-06-11T17:14:27.421" v="3525"/>
          <ac:inkMkLst>
            <pc:docMk/>
            <pc:sldMk cId="3240035303" sldId="286"/>
            <ac:inkMk id="201" creationId="{712D6770-19B8-338C-ABB3-78E6A002EA7A}"/>
          </ac:inkMkLst>
        </pc:inkChg>
        <pc:inkChg chg="add mod">
          <ac:chgData name="Lina Marcela Benítez Fuentes" userId="126fd1ad-69bf-4ade-9848-f6326ff419e4" providerId="ADAL" clId="{CAEAC8D4-CE56-45AC-BCDE-9DBF5564D19D}" dt="2022-06-11T17:14:54.250" v="3528"/>
          <ac:inkMkLst>
            <pc:docMk/>
            <pc:sldMk cId="3240035303" sldId="286"/>
            <ac:inkMk id="203" creationId="{9C4C4517-733D-F4B8-CDE5-114FE9D6F166}"/>
          </ac:inkMkLst>
        </pc:inkChg>
        <pc:inkChg chg="add mod">
          <ac:chgData name="Lina Marcela Benítez Fuentes" userId="126fd1ad-69bf-4ade-9848-f6326ff419e4" providerId="ADAL" clId="{CAEAC8D4-CE56-45AC-BCDE-9DBF5564D19D}" dt="2022-06-11T17:14:54.250" v="3528"/>
          <ac:inkMkLst>
            <pc:docMk/>
            <pc:sldMk cId="3240035303" sldId="286"/>
            <ac:inkMk id="204" creationId="{DB074DF1-4043-FA2E-94A0-2107C876796F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206" creationId="{3771CB38-A804-7F7A-F9F0-B6A1562625D4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207" creationId="{47E37870-AFA9-6460-B395-080008D0D960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208" creationId="{E91F037E-64A0-82C5-8F9C-1642BD54E91E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44" v="3712"/>
          <ac:inkMkLst>
            <pc:docMk/>
            <pc:sldMk cId="3240035303" sldId="286"/>
            <ac:inkMk id="210" creationId="{1BE4D29D-B8C1-DEA2-1887-A73B998F4D03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211" creationId="{629DE2BA-11D7-BD69-480E-B4B443171EE8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64" v="3719"/>
          <ac:inkMkLst>
            <pc:docMk/>
            <pc:sldMk cId="3240035303" sldId="286"/>
            <ac:inkMk id="212" creationId="{EB6776C2-CA44-774C-7720-FA9156FE0223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213" creationId="{DECCD1BE-D1BA-7572-21B4-8303F1BE933C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04" v="3746"/>
          <ac:inkMkLst>
            <pc:docMk/>
            <pc:sldMk cId="3240035303" sldId="286"/>
            <ac:inkMk id="214" creationId="{667FF48B-F5E7-C172-1D8F-3E755544DE6F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86" v="3733"/>
          <ac:inkMkLst>
            <pc:docMk/>
            <pc:sldMk cId="3240035303" sldId="286"/>
            <ac:inkMk id="215" creationId="{5A238824-63A5-BF06-1567-E665BDA76F27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84" v="3732"/>
          <ac:inkMkLst>
            <pc:docMk/>
            <pc:sldMk cId="3240035303" sldId="286"/>
            <ac:inkMk id="216" creationId="{BAF000E0-C321-2708-9B29-1FDF62F7C31F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99" v="3742"/>
          <ac:inkMkLst>
            <pc:docMk/>
            <pc:sldMk cId="3240035303" sldId="286"/>
            <ac:inkMk id="217" creationId="{7AF5E35D-1CE8-7A6E-3977-F0FDD54EE3D1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64" v="3721"/>
          <ac:inkMkLst>
            <pc:docMk/>
            <pc:sldMk cId="3240035303" sldId="286"/>
            <ac:inkMk id="218" creationId="{86B4990F-B783-2789-B907-4DE297C1378E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220" creationId="{A65CCE45-B47E-5AC3-AE58-E496746C75E2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222" creationId="{5F605C17-2ADE-C823-8E89-92FF859D1FF6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78" v="3728"/>
          <ac:inkMkLst>
            <pc:docMk/>
            <pc:sldMk cId="3240035303" sldId="286"/>
            <ac:inkMk id="223" creationId="{99F385C0-F9FF-014B-8F40-61B9F4AE25B8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74" v="3726"/>
          <ac:inkMkLst>
            <pc:docMk/>
            <pc:sldMk cId="3240035303" sldId="286"/>
            <ac:inkMk id="225" creationId="{C396AEFE-BC19-95EA-6DC4-4BC4BB3FBB8C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74" v="3725"/>
          <ac:inkMkLst>
            <pc:docMk/>
            <pc:sldMk cId="3240035303" sldId="286"/>
            <ac:inkMk id="226" creationId="{3F7F7BAD-8EB8-340A-4C94-F4A8E4BAED6C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78" v="3731"/>
          <ac:inkMkLst>
            <pc:docMk/>
            <pc:sldMk cId="3240035303" sldId="286"/>
            <ac:inkMk id="227" creationId="{766D2AC1-2890-A9B4-A084-F504BD3CCBB2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94" v="3737"/>
          <ac:inkMkLst>
            <pc:docMk/>
            <pc:sldMk cId="3240035303" sldId="286"/>
            <ac:inkMk id="228" creationId="{41A5DE67-3BF4-66E5-1B37-A0AD1B7FC5CA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02" v="3744"/>
          <ac:inkMkLst>
            <pc:docMk/>
            <pc:sldMk cId="3240035303" sldId="286"/>
            <ac:inkMk id="229" creationId="{85CAEBBF-8509-EBDC-A4A5-FBC86306A99C}"/>
          </ac:inkMkLst>
        </pc:inkChg>
        <pc:inkChg chg="add del">
          <ac:chgData name="Lina Marcela Benítez Fuentes" userId="126fd1ad-69bf-4ade-9848-f6326ff419e4" providerId="ADAL" clId="{CAEAC8D4-CE56-45AC-BCDE-9DBF5564D19D}" dt="2022-06-11T17:29:04.734" v="3755" actId="478"/>
          <ac:inkMkLst>
            <pc:docMk/>
            <pc:sldMk cId="3240035303" sldId="286"/>
            <ac:inkMk id="231" creationId="{744E01EB-A413-C314-0DD2-4504301CC22C}"/>
          </ac:inkMkLst>
        </pc:inkChg>
        <pc:inkChg chg="add del">
          <ac:chgData name="Lina Marcela Benítez Fuentes" userId="126fd1ad-69bf-4ade-9848-f6326ff419e4" providerId="ADAL" clId="{CAEAC8D4-CE56-45AC-BCDE-9DBF5564D19D}" dt="2022-06-11T17:29:13.489" v="3761" actId="478"/>
          <ac:inkMkLst>
            <pc:docMk/>
            <pc:sldMk cId="3240035303" sldId="286"/>
            <ac:inkMk id="232" creationId="{F4DA422E-09BC-EFFD-3196-19C5EFC23300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33" creationId="{32048DF5-5459-B37A-24C1-E64A075F57C1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34" creationId="{EBC0938F-6B65-E05E-88BC-F3DD26DB6AC1}"/>
          </ac:inkMkLst>
        </pc:inkChg>
        <pc:inkChg chg="add del">
          <ac:chgData name="Lina Marcela Benítez Fuentes" userId="126fd1ad-69bf-4ade-9848-f6326ff419e4" providerId="ADAL" clId="{CAEAC8D4-CE56-45AC-BCDE-9DBF5564D19D}" dt="2022-06-11T17:29:15.964" v="3763" actId="478"/>
          <ac:inkMkLst>
            <pc:docMk/>
            <pc:sldMk cId="3240035303" sldId="286"/>
            <ac:inkMk id="236" creationId="{2410D7F0-407C-C1AA-FDBF-68659FC040DC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37" creationId="{2FBBFE9B-5455-3D22-C4D8-90585E52B7B1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38" creationId="{6088051A-678C-E244-7042-BBA424EBD050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0" creationId="{3FAD0B79-4174-BC85-5A4C-74C298C395E1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1" creationId="{C76CE9AD-B8F6-D8DF-A209-A40BA1C32496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2" creationId="{48631FDD-003F-C91A-677B-E7F1E1710E82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3" creationId="{ACC8FD51-8F06-7D14-4DA4-71132BF2A36B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4" creationId="{3B6815E2-DF7A-5CB2-46E3-2A0EA18C3658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5" creationId="{CCFACAAB-F7F4-AF8C-D6A5-4EFC8BB168C2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6" creationId="{5FCDFFED-4403-1D0F-FBB7-CAB16E27B141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7" creationId="{39040825-BFBB-D2AC-8740-48ECDB0AC619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8" creationId="{FB85EDD2-9CDF-B895-4893-2B3A973D772C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49" creationId="{8AFB579B-8BE4-9F4C-6F90-2A51EF4BA68A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50" creationId="{15E03678-D74B-8FAC-9FA5-C6897DD78DAC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51" creationId="{B9FDC298-EB77-8A01-7E18-DD03DD1D3C94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52" creationId="{68B4F277-5467-1488-19AD-A6C2F3335928}"/>
          </ac:inkMkLst>
        </pc:inkChg>
        <pc:inkChg chg="add mod">
          <ac:chgData name="Lina Marcela Benítez Fuentes" userId="126fd1ad-69bf-4ade-9848-f6326ff419e4" providerId="ADAL" clId="{CAEAC8D4-CE56-45AC-BCDE-9DBF5564D19D}" dt="2022-06-11T17:19:16.995" v="3587"/>
          <ac:inkMkLst>
            <pc:docMk/>
            <pc:sldMk cId="3240035303" sldId="286"/>
            <ac:inkMk id="253" creationId="{59422044-8D22-7386-D651-4AD522A8C0FB}"/>
          </ac:inkMkLst>
        </pc:inkChg>
        <pc:inkChg chg="add mod">
          <ac:chgData name="Lina Marcela Benítez Fuentes" userId="126fd1ad-69bf-4ade-9848-f6326ff419e4" providerId="ADAL" clId="{CAEAC8D4-CE56-45AC-BCDE-9DBF5564D19D}" dt="2022-06-11T17:19:16.995" v="3587"/>
          <ac:inkMkLst>
            <pc:docMk/>
            <pc:sldMk cId="3240035303" sldId="286"/>
            <ac:inkMk id="254" creationId="{A2BE3CA8-A1BE-3D68-A557-171DB344BA73}"/>
          </ac:inkMkLst>
        </pc:inkChg>
        <pc:inkChg chg="add mod">
          <ac:chgData name="Lina Marcela Benítez Fuentes" userId="126fd1ad-69bf-4ade-9848-f6326ff419e4" providerId="ADAL" clId="{CAEAC8D4-CE56-45AC-BCDE-9DBF5564D19D}" dt="2022-06-11T17:19:16.995" v="3587"/>
          <ac:inkMkLst>
            <pc:docMk/>
            <pc:sldMk cId="3240035303" sldId="286"/>
            <ac:inkMk id="255" creationId="{36C31D39-9062-BA7A-7335-9A7E0ED77366}"/>
          </ac:inkMkLst>
        </pc:inkChg>
        <pc:inkChg chg="add mod">
          <ac:chgData name="Lina Marcela Benítez Fuentes" userId="126fd1ad-69bf-4ade-9848-f6326ff419e4" providerId="ADAL" clId="{CAEAC8D4-CE56-45AC-BCDE-9DBF5564D19D}" dt="2022-06-11T17:19:16.995" v="3587"/>
          <ac:inkMkLst>
            <pc:docMk/>
            <pc:sldMk cId="3240035303" sldId="286"/>
            <ac:inkMk id="256" creationId="{0D1C9B1E-EC96-5BD5-BB5C-2FB3082A0554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57" creationId="{BE0BFE9B-B7FD-E238-B751-7D2A4A58E2A6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58" creationId="{D6A60D52-8A42-FCC8-16ED-86DE14D51AFA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59" creationId="{ABDA4C8F-B8B6-9E53-4BC4-0BABC94853ED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60" creationId="{A8B55D25-567A-A62C-3112-9337CDB834C8}"/>
          </ac:inkMkLst>
        </pc:inkChg>
        <pc:inkChg chg="add mod">
          <ac:chgData name="Lina Marcela Benítez Fuentes" userId="126fd1ad-69bf-4ade-9848-f6326ff419e4" providerId="ADAL" clId="{CAEAC8D4-CE56-45AC-BCDE-9DBF5564D19D}" dt="2022-06-11T17:19:13.898" v="3585"/>
          <ac:inkMkLst>
            <pc:docMk/>
            <pc:sldMk cId="3240035303" sldId="286"/>
            <ac:inkMk id="261" creationId="{2710F82D-A698-1CDA-ED61-BE8DCA924022}"/>
          </ac:inkMkLst>
        </pc:inkChg>
        <pc:inkChg chg="add mod">
          <ac:chgData name="Lina Marcela Benítez Fuentes" userId="126fd1ad-69bf-4ade-9848-f6326ff419e4" providerId="ADAL" clId="{CAEAC8D4-CE56-45AC-BCDE-9DBF5564D19D}" dt="2022-06-11T17:19:16.995" v="3587"/>
          <ac:inkMkLst>
            <pc:docMk/>
            <pc:sldMk cId="3240035303" sldId="286"/>
            <ac:inkMk id="266" creationId="{2758AF75-7758-D164-04E5-A564F48C5B66}"/>
          </ac:inkMkLst>
        </pc:inkChg>
        <pc:inkChg chg="add mod">
          <ac:chgData name="Lina Marcela Benítez Fuentes" userId="126fd1ad-69bf-4ade-9848-f6326ff419e4" providerId="ADAL" clId="{CAEAC8D4-CE56-45AC-BCDE-9DBF5564D19D}" dt="2022-06-11T17:20:01.820" v="3597"/>
          <ac:inkMkLst>
            <pc:docMk/>
            <pc:sldMk cId="3240035303" sldId="286"/>
            <ac:inkMk id="268" creationId="{72FF4869-27AD-F53C-D878-6AEDFA910A64}"/>
          </ac:inkMkLst>
        </pc:inkChg>
        <pc:inkChg chg="add mod">
          <ac:chgData name="Lina Marcela Benítez Fuentes" userId="126fd1ad-69bf-4ade-9848-f6326ff419e4" providerId="ADAL" clId="{CAEAC8D4-CE56-45AC-BCDE-9DBF5564D19D}" dt="2022-06-11T17:19:31.276" v="3593"/>
          <ac:inkMkLst>
            <pc:docMk/>
            <pc:sldMk cId="3240035303" sldId="286"/>
            <ac:inkMk id="270" creationId="{2CB7E114-540E-63F3-A0D1-22A2DEC7E58D}"/>
          </ac:inkMkLst>
        </pc:inkChg>
        <pc:inkChg chg="add mod">
          <ac:chgData name="Lina Marcela Benítez Fuentes" userId="126fd1ad-69bf-4ade-9848-f6326ff419e4" providerId="ADAL" clId="{CAEAC8D4-CE56-45AC-BCDE-9DBF5564D19D}" dt="2022-06-11T17:19:31.276" v="3593"/>
          <ac:inkMkLst>
            <pc:docMk/>
            <pc:sldMk cId="3240035303" sldId="286"/>
            <ac:inkMk id="271" creationId="{3511E2F1-0EAB-E4ED-F796-ED1DD2F5F453}"/>
          </ac:inkMkLst>
        </pc:inkChg>
        <pc:inkChg chg="add mod">
          <ac:chgData name="Lina Marcela Benítez Fuentes" userId="126fd1ad-69bf-4ade-9848-f6326ff419e4" providerId="ADAL" clId="{CAEAC8D4-CE56-45AC-BCDE-9DBF5564D19D}" dt="2022-06-11T17:19:31.276" v="3593"/>
          <ac:inkMkLst>
            <pc:docMk/>
            <pc:sldMk cId="3240035303" sldId="286"/>
            <ac:inkMk id="272" creationId="{29C25B1A-C19F-1531-FC7F-CB3723C6C8DC}"/>
          </ac:inkMkLst>
        </pc:inkChg>
        <pc:inkChg chg="add del">
          <ac:chgData name="Lina Marcela Benítez Fuentes" userId="126fd1ad-69bf-4ade-9848-f6326ff419e4" providerId="ADAL" clId="{CAEAC8D4-CE56-45AC-BCDE-9DBF5564D19D}" dt="2022-06-11T17:29:23.119" v="3770" actId="478"/>
          <ac:inkMkLst>
            <pc:docMk/>
            <pc:sldMk cId="3240035303" sldId="286"/>
            <ac:inkMk id="274" creationId="{FDB4958D-E52A-C1DC-EF0D-27B008441B93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75" creationId="{0E457CE6-B41D-70B9-3AF7-26C11E97A9B4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76" creationId="{13A744D2-B780-7575-AC9D-D5C72A00BB51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78" creationId="{05F71279-9CDC-2A9B-E177-FA5A8D8982F5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79" creationId="{F4A2E122-CEF9-B6E0-A823-C75F62FC2DFD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81" creationId="{08BDECF4-BD0E-6C16-5841-CB98C296C5E8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82" creationId="{7502D98E-931C-1AB5-9FB4-79931F4075D0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84" creationId="{B6DF1F6E-C5AD-48B6-52DB-96836EA84E0D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85" creationId="{73BE4B98-FFBF-99EF-4F2A-C33B5263B2D3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86" creationId="{18DF97C6-3C86-DA04-4710-6CEE9C9550BD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87" creationId="{DEB8F9B6-FF0D-16CD-51F8-4B03A040A4F3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88" creationId="{DE6A626D-4C8F-028C-6681-88A6B4ECD1A8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89" creationId="{9872B5F2-1002-F193-2270-5F1D33E4C2CB}"/>
          </ac:inkMkLst>
        </pc:inkChg>
        <pc:inkChg chg="add mod">
          <ac:chgData name="Lina Marcela Benítez Fuentes" userId="126fd1ad-69bf-4ade-9848-f6326ff419e4" providerId="ADAL" clId="{CAEAC8D4-CE56-45AC-BCDE-9DBF5564D19D}" dt="2022-06-11T17:20:14.960" v="3612"/>
          <ac:inkMkLst>
            <pc:docMk/>
            <pc:sldMk cId="3240035303" sldId="286"/>
            <ac:inkMk id="291" creationId="{3B21A500-9B69-DA1B-87CD-96B172BC66C9}"/>
          </ac:inkMkLst>
        </pc:inkChg>
        <pc:inkChg chg="add mod">
          <ac:chgData name="Lina Marcela Benítez Fuentes" userId="126fd1ad-69bf-4ade-9848-f6326ff419e4" providerId="ADAL" clId="{CAEAC8D4-CE56-45AC-BCDE-9DBF5564D19D}" dt="2022-06-11T17:20:35.354" v="3620"/>
          <ac:inkMkLst>
            <pc:docMk/>
            <pc:sldMk cId="3240035303" sldId="286"/>
            <ac:inkMk id="293" creationId="{172E9934-8C93-826D-52C7-FA2855775551}"/>
          </ac:inkMkLst>
        </pc:inkChg>
        <pc:inkChg chg="add mod">
          <ac:chgData name="Lina Marcela Benítez Fuentes" userId="126fd1ad-69bf-4ade-9848-f6326ff419e4" providerId="ADAL" clId="{CAEAC8D4-CE56-45AC-BCDE-9DBF5564D19D}" dt="2022-06-11T17:20:35.354" v="3620"/>
          <ac:inkMkLst>
            <pc:docMk/>
            <pc:sldMk cId="3240035303" sldId="286"/>
            <ac:inkMk id="294" creationId="{A238F77F-208B-92F1-E147-050D5946AA6D}"/>
          </ac:inkMkLst>
        </pc:inkChg>
        <pc:inkChg chg="add mod">
          <ac:chgData name="Lina Marcela Benítez Fuentes" userId="126fd1ad-69bf-4ade-9848-f6326ff419e4" providerId="ADAL" clId="{CAEAC8D4-CE56-45AC-BCDE-9DBF5564D19D}" dt="2022-06-11T17:20:35.354" v="3620"/>
          <ac:inkMkLst>
            <pc:docMk/>
            <pc:sldMk cId="3240035303" sldId="286"/>
            <ac:inkMk id="295" creationId="{D65B8461-1DA7-C96F-45B0-63B7A0EF614D}"/>
          </ac:inkMkLst>
        </pc:inkChg>
        <pc:inkChg chg="add mod">
          <ac:chgData name="Lina Marcela Benítez Fuentes" userId="126fd1ad-69bf-4ade-9848-f6326ff419e4" providerId="ADAL" clId="{CAEAC8D4-CE56-45AC-BCDE-9DBF5564D19D}" dt="2022-06-11T17:20:35.354" v="3620"/>
          <ac:inkMkLst>
            <pc:docMk/>
            <pc:sldMk cId="3240035303" sldId="286"/>
            <ac:inkMk id="296" creationId="{343CD963-1D2E-C076-9655-55272EDAFBDA}"/>
          </ac:inkMkLst>
        </pc:inkChg>
        <pc:inkChg chg="add mod">
          <ac:chgData name="Lina Marcela Benítez Fuentes" userId="126fd1ad-69bf-4ade-9848-f6326ff419e4" providerId="ADAL" clId="{CAEAC8D4-CE56-45AC-BCDE-9DBF5564D19D}" dt="2022-06-11T17:20:35.354" v="3620"/>
          <ac:inkMkLst>
            <pc:docMk/>
            <pc:sldMk cId="3240035303" sldId="286"/>
            <ac:inkMk id="297" creationId="{EF3D1EBF-9F26-688D-A3C2-98DF59D87449}"/>
          </ac:inkMkLst>
        </pc:inkChg>
        <pc:inkChg chg="add mod">
          <ac:chgData name="Lina Marcela Benítez Fuentes" userId="126fd1ad-69bf-4ade-9848-f6326ff419e4" providerId="ADAL" clId="{CAEAC8D4-CE56-45AC-BCDE-9DBF5564D19D}" dt="2022-06-11T17:20:35.354" v="3620"/>
          <ac:inkMkLst>
            <pc:docMk/>
            <pc:sldMk cId="3240035303" sldId="286"/>
            <ac:inkMk id="298" creationId="{2FA227D7-99EE-E32E-3254-09D42F571F4B}"/>
          </ac:inkMkLst>
        </pc:inkChg>
        <pc:inkChg chg="add mod">
          <ac:chgData name="Lina Marcela Benítez Fuentes" userId="126fd1ad-69bf-4ade-9848-f6326ff419e4" providerId="ADAL" clId="{CAEAC8D4-CE56-45AC-BCDE-9DBF5564D19D}" dt="2022-06-11T17:20:35.354" v="3620"/>
          <ac:inkMkLst>
            <pc:docMk/>
            <pc:sldMk cId="3240035303" sldId="286"/>
            <ac:inkMk id="299" creationId="{8F7D40F0-E518-7D8E-E938-3A1011C3A818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02" creationId="{2ABEBA9B-9988-0ACD-040C-035B5630F887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03" creationId="{9287A175-3369-FB5A-46C7-4C91762A2D7F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02" v="3743"/>
          <ac:inkMkLst>
            <pc:docMk/>
            <pc:sldMk cId="3240035303" sldId="286"/>
            <ac:inkMk id="305" creationId="{29B33B44-6957-3CFB-D2BE-2051A739450E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44" v="3713"/>
          <ac:inkMkLst>
            <pc:docMk/>
            <pc:sldMk cId="3240035303" sldId="286"/>
            <ac:inkMk id="306" creationId="{B0A2E002-0297-F952-61DD-031DFA185481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78" v="3727"/>
          <ac:inkMkLst>
            <pc:docMk/>
            <pc:sldMk cId="3240035303" sldId="286"/>
            <ac:inkMk id="307" creationId="{B8B50590-CD31-9D6D-86C9-E6F0CF158286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08" creationId="{56634D58-FFCE-C92C-F13C-278F35CE3C82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09" creationId="{9F8AB802-3986-B259-7625-67071457A190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10" creationId="{A09FF3DD-706B-3C30-28F7-D39007E48881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11" creationId="{211E51AE-6FF8-37CB-FFB5-F26A2A7AEBDC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94" v="3741"/>
          <ac:inkMkLst>
            <pc:docMk/>
            <pc:sldMk cId="3240035303" sldId="286"/>
            <ac:inkMk id="313" creationId="{F6675CAB-615D-32DF-E79A-0DEC7B26FB89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70" v="3724"/>
          <ac:inkMkLst>
            <pc:docMk/>
            <pc:sldMk cId="3240035303" sldId="286"/>
            <ac:inkMk id="315" creationId="{54B572C2-7F64-6F73-95E2-D2669FCC8AED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16" creationId="{5917E369-A4B3-483C-48B4-210E0D6A26C9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44" v="3714"/>
          <ac:inkMkLst>
            <pc:docMk/>
            <pc:sldMk cId="3240035303" sldId="286"/>
            <ac:inkMk id="317" creationId="{D5E488D7-5DED-C664-77B6-32294980953E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18" creationId="{913BE9A9-BA7B-2DFD-38F9-9874D73CC018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86" v="3734"/>
          <ac:inkMkLst>
            <pc:docMk/>
            <pc:sldMk cId="3240035303" sldId="286"/>
            <ac:inkMk id="319" creationId="{C85B43B0-8D99-48C8-CF3F-3AFFBE72A8CB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60" v="3717"/>
          <ac:inkMkLst>
            <pc:docMk/>
            <pc:sldMk cId="3240035303" sldId="286"/>
            <ac:inkMk id="320" creationId="{4E46F9E6-7E6F-D78F-7941-0F11D03D2FD4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54" v="3715"/>
          <ac:inkMkLst>
            <pc:docMk/>
            <pc:sldMk cId="3240035303" sldId="286"/>
            <ac:inkMk id="321" creationId="{C623337E-A9B1-BC5F-7D68-84BBA6241578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0" v="3750"/>
          <ac:inkMkLst>
            <pc:docMk/>
            <pc:sldMk cId="3240035303" sldId="286"/>
            <ac:inkMk id="322" creationId="{A1B3C402-5380-7DB8-5D71-52A09B93E655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0" v="3750"/>
          <ac:inkMkLst>
            <pc:docMk/>
            <pc:sldMk cId="3240035303" sldId="286"/>
            <ac:inkMk id="323" creationId="{FC89B7CD-7292-2EE1-DAE6-123493D6FD7B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94" v="3740"/>
          <ac:inkMkLst>
            <pc:docMk/>
            <pc:sldMk cId="3240035303" sldId="286"/>
            <ac:inkMk id="324" creationId="{77C5A4FB-B1CB-EEF4-EA1D-CE70841AB701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10" v="3750"/>
          <ac:inkMkLst>
            <pc:docMk/>
            <pc:sldMk cId="3240035303" sldId="286"/>
            <ac:inkMk id="325" creationId="{38528271-4B89-4057-E2CA-47141837EC8D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0" v="3750"/>
          <ac:inkMkLst>
            <pc:docMk/>
            <pc:sldMk cId="3240035303" sldId="286"/>
            <ac:inkMk id="326" creationId="{77925EB6-1345-CE1A-0658-F2028319DB38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0" v="3750"/>
          <ac:inkMkLst>
            <pc:docMk/>
            <pc:sldMk cId="3240035303" sldId="286"/>
            <ac:inkMk id="327" creationId="{6FBB0BFC-91F9-0EBA-6C57-454B8A7544FC}"/>
          </ac:inkMkLst>
        </pc:inkChg>
        <pc:inkChg chg="add del">
          <ac:chgData name="Lina Marcela Benítez Fuentes" userId="126fd1ad-69bf-4ade-9848-f6326ff419e4" providerId="ADAL" clId="{CAEAC8D4-CE56-45AC-BCDE-9DBF5564D19D}" dt="2022-06-11T17:29:00.394" v="3738"/>
          <ac:inkMkLst>
            <pc:docMk/>
            <pc:sldMk cId="3240035303" sldId="286"/>
            <ac:inkMk id="330" creationId="{3C06C119-7A09-F9C9-C500-6ADD6681BF04}"/>
          </ac:inkMkLst>
        </pc:inkChg>
        <pc:inkChg chg="add">
          <ac:chgData name="Lina Marcela Benítez Fuentes" userId="126fd1ad-69bf-4ade-9848-f6326ff419e4" providerId="ADAL" clId="{CAEAC8D4-CE56-45AC-BCDE-9DBF5564D19D}" dt="2022-06-11T17:24:25.565" v="3668" actId="9405"/>
          <ac:inkMkLst>
            <pc:docMk/>
            <pc:sldMk cId="3240035303" sldId="286"/>
            <ac:inkMk id="331" creationId="{C1591D32-A9D1-BF81-BC5B-173B0FAC5FF2}"/>
          </ac:inkMkLst>
        </pc:inkChg>
        <pc:inkChg chg="add mod">
          <ac:chgData name="Lina Marcela Benítez Fuentes" userId="126fd1ad-69bf-4ade-9848-f6326ff419e4" providerId="ADAL" clId="{CAEAC8D4-CE56-45AC-BCDE-9DBF5564D19D}" dt="2022-06-11T17:26:35.151" v="3672"/>
          <ac:inkMkLst>
            <pc:docMk/>
            <pc:sldMk cId="3240035303" sldId="286"/>
            <ac:inkMk id="332" creationId="{306687B4-05DF-2F9D-A83F-3A47F5838C94}"/>
          </ac:inkMkLst>
        </pc:inkChg>
        <pc:inkChg chg="add mod">
          <ac:chgData name="Lina Marcela Benítez Fuentes" userId="126fd1ad-69bf-4ade-9848-f6326ff419e4" providerId="ADAL" clId="{CAEAC8D4-CE56-45AC-BCDE-9DBF5564D19D}" dt="2022-06-11T17:26:35.151" v="3672"/>
          <ac:inkMkLst>
            <pc:docMk/>
            <pc:sldMk cId="3240035303" sldId="286"/>
            <ac:inkMk id="333" creationId="{A0CD3B1E-110B-3D49-8A67-3E39A6FF443B}"/>
          </ac:inkMkLst>
        </pc:inkChg>
        <pc:inkChg chg="add mod">
          <ac:chgData name="Lina Marcela Benítez Fuentes" userId="126fd1ad-69bf-4ade-9848-f6326ff419e4" providerId="ADAL" clId="{CAEAC8D4-CE56-45AC-BCDE-9DBF5564D19D}" dt="2022-06-11T17:26:35.151" v="3672"/>
          <ac:inkMkLst>
            <pc:docMk/>
            <pc:sldMk cId="3240035303" sldId="286"/>
            <ac:inkMk id="334" creationId="{6AD85839-1577-DB3A-33C2-E7B878AE97C5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54" v="3716"/>
          <ac:inkMkLst>
            <pc:docMk/>
            <pc:sldMk cId="3240035303" sldId="286"/>
            <ac:inkMk id="336" creationId="{D7A0D9DF-DF2E-AF31-6ED3-D1A7BD029C52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10" v="3752"/>
          <ac:inkMkLst>
            <pc:docMk/>
            <pc:sldMk cId="3240035303" sldId="286"/>
            <ac:inkMk id="337" creationId="{17FB70C2-3B88-E567-DF52-3CB18BC4BAC8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86" v="3736"/>
          <ac:inkMkLst>
            <pc:docMk/>
            <pc:sldMk cId="3240035303" sldId="286"/>
            <ac:inkMk id="338" creationId="{FD34F8C2-4404-4F91-201A-F925F45861B1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39" creationId="{83E92BCE-7015-19C0-CB54-698BA2872F03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40" creationId="{11A6EE81-5F4A-629D-1938-56BF194D3215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41" creationId="{59F4658C-3480-AB0D-2EB3-FA3F26629D04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42" creationId="{4FD65825-F8D0-C1CE-9245-B5D8107D68FB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44" creationId="{E03BD475-10B8-FF82-0364-756AC99E38BF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404" v="3745"/>
          <ac:inkMkLst>
            <pc:docMk/>
            <pc:sldMk cId="3240035303" sldId="286"/>
            <ac:inkMk id="345" creationId="{7DD80353-2064-84B5-C548-E3DDD03B027D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47" creationId="{32B1AF01-2CFF-8EC4-004C-8ADDA3B4EB53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64" v="3720"/>
          <ac:inkMkLst>
            <pc:docMk/>
            <pc:sldMk cId="3240035303" sldId="286"/>
            <ac:inkMk id="348" creationId="{AE1B2E2B-FC9A-993F-178B-42B0075FF4EC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50" creationId="{D9DB00AF-B2AD-896D-4094-3ED4BCAF4D7A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51" creationId="{C1C5DA0B-DB75-153F-A59C-9B986ED0E5FD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53" creationId="{0C995582-6257-DE4A-855D-AB43D5DCC583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54" creationId="{513AF422-F1D4-6C3B-C766-925F00EFAB6B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55" creationId="{D465D224-0081-6EBF-7BC1-73D5D3B6AAAB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56" creationId="{797B7A1A-A2DB-8370-01F2-7265D199657E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58" creationId="{9BF48681-4BB2-2992-167D-756F4B7F8467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59" creationId="{0EC9570F-918F-4C0B-762D-27ED8E660BE3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60" creationId="{BD4EB997-E308-9063-8CA3-3D911A058EAB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61" creationId="{DB7A3F5B-DCB8-E6A0-B162-B1F8B8F671C7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62" creationId="{7C5C503A-3393-00C8-DC03-C0EBAA487EF0}"/>
          </ac:inkMkLst>
        </pc:inkChg>
        <pc:inkChg chg="add del mod">
          <ac:chgData name="Lina Marcela Benítez Fuentes" userId="126fd1ad-69bf-4ade-9848-f6326ff419e4" providerId="ADAL" clId="{CAEAC8D4-CE56-45AC-BCDE-9DBF5564D19D}" dt="2022-06-11T17:29:00.386" v="3735"/>
          <ac:inkMkLst>
            <pc:docMk/>
            <pc:sldMk cId="3240035303" sldId="286"/>
            <ac:inkMk id="364" creationId="{2DA3934B-525D-4D27-96CF-7943010E0E6F}"/>
          </ac:inkMkLst>
        </pc:inkChg>
        <pc:inkChg chg="add">
          <ac:chgData name="Lina Marcela Benítez Fuentes" userId="126fd1ad-69bf-4ade-9848-f6326ff419e4" providerId="ADAL" clId="{CAEAC8D4-CE56-45AC-BCDE-9DBF5564D19D}" dt="2022-06-11T17:28:10.962" v="3703" actId="9405"/>
          <ac:inkMkLst>
            <pc:docMk/>
            <pc:sldMk cId="3240035303" sldId="286"/>
            <ac:inkMk id="366" creationId="{50A72665-527C-4F42-E66A-1E8C9FCD0C30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67" creationId="{E8D9151B-D0EA-8BB8-398A-B5D96CA4BAC1}"/>
          </ac:inkMkLst>
        </pc:inkChg>
        <pc:inkChg chg="add mod">
          <ac:chgData name="Lina Marcela Benítez Fuentes" userId="126fd1ad-69bf-4ade-9848-f6326ff419e4" providerId="ADAL" clId="{CAEAC8D4-CE56-45AC-BCDE-9DBF5564D19D}" dt="2022-06-11T17:29:00.414" v="3753"/>
          <ac:inkMkLst>
            <pc:docMk/>
            <pc:sldMk cId="3240035303" sldId="286"/>
            <ac:inkMk id="369" creationId="{E00BC2B7-8F4B-4241-2A70-1F55ED27C2F3}"/>
          </ac:inkMkLst>
        </pc:inkChg>
        <pc:inkChg chg="add">
          <ac:chgData name="Lina Marcela Benítez Fuentes" userId="126fd1ad-69bf-4ade-9848-f6326ff419e4" providerId="ADAL" clId="{CAEAC8D4-CE56-45AC-BCDE-9DBF5564D19D}" dt="2022-06-11T17:28:27.099" v="3708" actId="9405"/>
          <ac:inkMkLst>
            <pc:docMk/>
            <pc:sldMk cId="3240035303" sldId="286"/>
            <ac:inkMk id="371" creationId="{75DFA7A8-1502-27A2-7272-F3784F78BE8F}"/>
          </ac:inkMkLst>
        </pc:inkChg>
        <pc:inkChg chg="add del">
          <ac:chgData name="Lina Marcela Benítez Fuentes" userId="126fd1ad-69bf-4ade-9848-f6326ff419e4" providerId="ADAL" clId="{CAEAC8D4-CE56-45AC-BCDE-9DBF5564D19D}" dt="2022-06-11T17:29:12.154" v="3760" actId="478"/>
          <ac:inkMkLst>
            <pc:docMk/>
            <pc:sldMk cId="3240035303" sldId="286"/>
            <ac:inkMk id="372" creationId="{6945414E-A477-3EAD-127F-D6A7C17BA113}"/>
          </ac:inkMkLst>
        </pc:inkChg>
        <pc:inkChg chg="add del">
          <ac:chgData name="Lina Marcela Benítez Fuentes" userId="126fd1ad-69bf-4ade-9848-f6326ff419e4" providerId="ADAL" clId="{CAEAC8D4-CE56-45AC-BCDE-9DBF5564D19D}" dt="2022-06-11T17:29:11.546" v="3759" actId="478"/>
          <ac:inkMkLst>
            <pc:docMk/>
            <pc:sldMk cId="3240035303" sldId="286"/>
            <ac:inkMk id="373" creationId="{E661FC19-7D89-87A6-D0D3-F62615127C4F}"/>
          </ac:inkMkLst>
        </pc:inkChg>
        <pc:inkChg chg="add">
          <ac:chgData name="Lina Marcela Benítez Fuentes" userId="126fd1ad-69bf-4ade-9848-f6326ff419e4" providerId="ADAL" clId="{CAEAC8D4-CE56-45AC-BCDE-9DBF5564D19D}" dt="2022-06-11T17:28:54.747" v="3711" actId="9405"/>
          <ac:inkMkLst>
            <pc:docMk/>
            <pc:sldMk cId="3240035303" sldId="286"/>
            <ac:inkMk id="374" creationId="{627E9F31-2078-2809-7D8C-1B8D00FC71A5}"/>
          </ac:inkMkLst>
        </pc:inkChg>
        <pc:inkChg chg="add">
          <ac:chgData name="Lina Marcela Benítez Fuentes" userId="126fd1ad-69bf-4ade-9848-f6326ff419e4" providerId="ADAL" clId="{CAEAC8D4-CE56-45AC-BCDE-9DBF5564D19D}" dt="2022-06-11T17:29:49.392" v="3774" actId="9405"/>
          <ac:inkMkLst>
            <pc:docMk/>
            <pc:sldMk cId="3240035303" sldId="286"/>
            <ac:inkMk id="375" creationId="{1434CEF0-4BAE-AEBB-D431-6C4FF135D792}"/>
          </ac:inkMkLst>
        </pc:inkChg>
        <pc:inkChg chg="add mod">
          <ac:chgData name="Lina Marcela Benítez Fuentes" userId="126fd1ad-69bf-4ade-9848-f6326ff419e4" providerId="ADAL" clId="{CAEAC8D4-CE56-45AC-BCDE-9DBF5564D19D}" dt="2022-06-11T17:30:11.934" v="3786"/>
          <ac:inkMkLst>
            <pc:docMk/>
            <pc:sldMk cId="3240035303" sldId="286"/>
            <ac:inkMk id="376" creationId="{2C31B59C-7588-11BF-912D-4429430F953E}"/>
          </ac:inkMkLst>
        </pc:inkChg>
        <pc:inkChg chg="add mod">
          <ac:chgData name="Lina Marcela Benítez Fuentes" userId="126fd1ad-69bf-4ade-9848-f6326ff419e4" providerId="ADAL" clId="{CAEAC8D4-CE56-45AC-BCDE-9DBF5564D19D}" dt="2022-06-11T17:30:11.934" v="3786"/>
          <ac:inkMkLst>
            <pc:docMk/>
            <pc:sldMk cId="3240035303" sldId="286"/>
            <ac:inkMk id="377" creationId="{C52B12D8-FCE4-74AB-904D-D9386EFF993C}"/>
          </ac:inkMkLst>
        </pc:inkChg>
        <pc:inkChg chg="add mod">
          <ac:chgData name="Lina Marcela Benítez Fuentes" userId="126fd1ad-69bf-4ade-9848-f6326ff419e4" providerId="ADAL" clId="{CAEAC8D4-CE56-45AC-BCDE-9DBF5564D19D}" dt="2022-06-11T17:30:11.934" v="3786"/>
          <ac:inkMkLst>
            <pc:docMk/>
            <pc:sldMk cId="3240035303" sldId="286"/>
            <ac:inkMk id="378" creationId="{292A2B29-5A6B-8D1A-1FF1-AA1C8B8DA58E}"/>
          </ac:inkMkLst>
        </pc:inkChg>
        <pc:inkChg chg="add mod">
          <ac:chgData name="Lina Marcela Benítez Fuentes" userId="126fd1ad-69bf-4ade-9848-f6326ff419e4" providerId="ADAL" clId="{CAEAC8D4-CE56-45AC-BCDE-9DBF5564D19D}" dt="2022-06-11T17:30:11.934" v="3786"/>
          <ac:inkMkLst>
            <pc:docMk/>
            <pc:sldMk cId="3240035303" sldId="286"/>
            <ac:inkMk id="379" creationId="{F080A562-9FB7-84A3-5E59-EB2B31289F5D}"/>
          </ac:inkMkLst>
        </pc:inkChg>
        <pc:inkChg chg="add mod">
          <ac:chgData name="Lina Marcela Benítez Fuentes" userId="126fd1ad-69bf-4ade-9848-f6326ff419e4" providerId="ADAL" clId="{CAEAC8D4-CE56-45AC-BCDE-9DBF5564D19D}" dt="2022-06-11T17:30:11.934" v="3786"/>
          <ac:inkMkLst>
            <pc:docMk/>
            <pc:sldMk cId="3240035303" sldId="286"/>
            <ac:inkMk id="380" creationId="{D747CB2B-63F0-F251-02D5-3D023DAB6F65}"/>
          </ac:inkMkLst>
        </pc:inkChg>
        <pc:inkChg chg="add mod">
          <ac:chgData name="Lina Marcela Benítez Fuentes" userId="126fd1ad-69bf-4ade-9848-f6326ff419e4" providerId="ADAL" clId="{CAEAC8D4-CE56-45AC-BCDE-9DBF5564D19D}" dt="2022-06-11T17:30:11.934" v="3786"/>
          <ac:inkMkLst>
            <pc:docMk/>
            <pc:sldMk cId="3240035303" sldId="286"/>
            <ac:inkMk id="381" creationId="{32C68FCB-2A88-616D-1607-B3588D1EE809}"/>
          </ac:inkMkLst>
        </pc:inkChg>
        <pc:inkChg chg="add mod">
          <ac:chgData name="Lina Marcela Benítez Fuentes" userId="126fd1ad-69bf-4ade-9848-f6326ff419e4" providerId="ADAL" clId="{CAEAC8D4-CE56-45AC-BCDE-9DBF5564D19D}" dt="2022-06-11T17:30:11.934" v="3786"/>
          <ac:inkMkLst>
            <pc:docMk/>
            <pc:sldMk cId="3240035303" sldId="286"/>
            <ac:inkMk id="382" creationId="{77C5AECD-7DA2-E438-48B6-BF683193648D}"/>
          </ac:inkMkLst>
        </pc:inkChg>
        <pc:inkChg chg="add mod">
          <ac:chgData name="Lina Marcela Benítez Fuentes" userId="126fd1ad-69bf-4ade-9848-f6326ff419e4" providerId="ADAL" clId="{CAEAC8D4-CE56-45AC-BCDE-9DBF5564D19D}" dt="2022-06-11T17:30:11.934" v="3786"/>
          <ac:inkMkLst>
            <pc:docMk/>
            <pc:sldMk cId="3240035303" sldId="286"/>
            <ac:inkMk id="384" creationId="{B39C1137-2E37-0CC0-5741-CA9F783D62A6}"/>
          </ac:inkMkLst>
        </pc:inkChg>
        <pc:inkChg chg="add mod">
          <ac:chgData name="Lina Marcela Benítez Fuentes" userId="126fd1ad-69bf-4ade-9848-f6326ff419e4" providerId="ADAL" clId="{CAEAC8D4-CE56-45AC-BCDE-9DBF5564D19D}" dt="2022-06-11T17:30:11.934" v="3786"/>
          <ac:inkMkLst>
            <pc:docMk/>
            <pc:sldMk cId="3240035303" sldId="286"/>
            <ac:inkMk id="386" creationId="{3857794B-FD5D-2FE2-15AB-8C087EC80A7E}"/>
          </ac:inkMkLst>
        </pc:inkChg>
        <pc:inkChg chg="add mod">
          <ac:chgData name="Lina Marcela Benítez Fuentes" userId="126fd1ad-69bf-4ade-9848-f6326ff419e4" providerId="ADAL" clId="{CAEAC8D4-CE56-45AC-BCDE-9DBF5564D19D}" dt="2022-06-11T17:30:50.179" v="3789"/>
          <ac:inkMkLst>
            <pc:docMk/>
            <pc:sldMk cId="3240035303" sldId="286"/>
            <ac:inkMk id="388" creationId="{472F153E-C1D6-6454-4C27-5E895A4D6119}"/>
          </ac:inkMkLst>
        </pc:inkChg>
        <pc:inkChg chg="add mod">
          <ac:chgData name="Lina Marcela Benítez Fuentes" userId="126fd1ad-69bf-4ade-9848-f6326ff419e4" providerId="ADAL" clId="{CAEAC8D4-CE56-45AC-BCDE-9DBF5564D19D}" dt="2022-06-11T17:30:50.179" v="3789"/>
          <ac:inkMkLst>
            <pc:docMk/>
            <pc:sldMk cId="3240035303" sldId="286"/>
            <ac:inkMk id="389" creationId="{6155CF3A-2B38-FD4A-5461-CC8BBA12D167}"/>
          </ac:inkMkLst>
        </pc:inkChg>
        <pc:inkChg chg="add mod">
          <ac:chgData name="Lina Marcela Benítez Fuentes" userId="126fd1ad-69bf-4ade-9848-f6326ff419e4" providerId="ADAL" clId="{CAEAC8D4-CE56-45AC-BCDE-9DBF5564D19D}" dt="2022-06-11T17:31:14.795" v="3802"/>
          <ac:inkMkLst>
            <pc:docMk/>
            <pc:sldMk cId="3240035303" sldId="286"/>
            <ac:inkMk id="391" creationId="{EA4AFF5B-7BA7-BE08-AD38-0A1802C85782}"/>
          </ac:inkMkLst>
        </pc:inkChg>
        <pc:inkChg chg="add mod">
          <ac:chgData name="Lina Marcela Benítez Fuentes" userId="126fd1ad-69bf-4ade-9848-f6326ff419e4" providerId="ADAL" clId="{CAEAC8D4-CE56-45AC-BCDE-9DBF5564D19D}" dt="2022-06-11T17:31:14.795" v="3802"/>
          <ac:inkMkLst>
            <pc:docMk/>
            <pc:sldMk cId="3240035303" sldId="286"/>
            <ac:inkMk id="392" creationId="{8AF8175E-70E8-1D93-8DBF-234B53DF2BB0}"/>
          </ac:inkMkLst>
        </pc:inkChg>
        <pc:inkChg chg="add mod">
          <ac:chgData name="Lina Marcela Benítez Fuentes" userId="126fd1ad-69bf-4ade-9848-f6326ff419e4" providerId="ADAL" clId="{CAEAC8D4-CE56-45AC-BCDE-9DBF5564D19D}" dt="2022-06-11T17:31:14.795" v="3802"/>
          <ac:inkMkLst>
            <pc:docMk/>
            <pc:sldMk cId="3240035303" sldId="286"/>
            <ac:inkMk id="393" creationId="{8EF6D9A0-C7E1-9135-DDBC-78EA3BD46A30}"/>
          </ac:inkMkLst>
        </pc:inkChg>
        <pc:inkChg chg="add mod">
          <ac:chgData name="Lina Marcela Benítez Fuentes" userId="126fd1ad-69bf-4ade-9848-f6326ff419e4" providerId="ADAL" clId="{CAEAC8D4-CE56-45AC-BCDE-9DBF5564D19D}" dt="2022-06-11T17:31:14.795" v="3802"/>
          <ac:inkMkLst>
            <pc:docMk/>
            <pc:sldMk cId="3240035303" sldId="286"/>
            <ac:inkMk id="394" creationId="{685BE94D-19CD-7D17-D931-E93291065B25}"/>
          </ac:inkMkLst>
        </pc:inkChg>
        <pc:inkChg chg="add mod">
          <ac:chgData name="Lina Marcela Benítez Fuentes" userId="126fd1ad-69bf-4ade-9848-f6326ff419e4" providerId="ADAL" clId="{CAEAC8D4-CE56-45AC-BCDE-9DBF5564D19D}" dt="2022-06-11T17:31:14.795" v="3802"/>
          <ac:inkMkLst>
            <pc:docMk/>
            <pc:sldMk cId="3240035303" sldId="286"/>
            <ac:inkMk id="395" creationId="{C4F57EA7-E326-D2C6-3778-26674CEF4648}"/>
          </ac:inkMkLst>
        </pc:inkChg>
        <pc:inkChg chg="add mod">
          <ac:chgData name="Lina Marcela Benítez Fuentes" userId="126fd1ad-69bf-4ade-9848-f6326ff419e4" providerId="ADAL" clId="{CAEAC8D4-CE56-45AC-BCDE-9DBF5564D19D}" dt="2022-06-11T17:31:14.795" v="3802"/>
          <ac:inkMkLst>
            <pc:docMk/>
            <pc:sldMk cId="3240035303" sldId="286"/>
            <ac:inkMk id="396" creationId="{8C66DD1B-B851-1EF9-BE18-6A1C8A142788}"/>
          </ac:inkMkLst>
        </pc:inkChg>
        <pc:inkChg chg="add mod">
          <ac:chgData name="Lina Marcela Benítez Fuentes" userId="126fd1ad-69bf-4ade-9848-f6326ff419e4" providerId="ADAL" clId="{CAEAC8D4-CE56-45AC-BCDE-9DBF5564D19D}" dt="2022-06-11T17:31:14.795" v="3802"/>
          <ac:inkMkLst>
            <pc:docMk/>
            <pc:sldMk cId="3240035303" sldId="286"/>
            <ac:inkMk id="397" creationId="{3DAF5F20-B1A1-42EB-5D5E-7BDD304744A0}"/>
          </ac:inkMkLst>
        </pc:inkChg>
        <pc:inkChg chg="add mod">
          <ac:chgData name="Lina Marcela Benítez Fuentes" userId="126fd1ad-69bf-4ade-9848-f6326ff419e4" providerId="ADAL" clId="{CAEAC8D4-CE56-45AC-BCDE-9DBF5564D19D}" dt="2022-06-11T17:31:10.458" v="3800"/>
          <ac:inkMkLst>
            <pc:docMk/>
            <pc:sldMk cId="3240035303" sldId="286"/>
            <ac:inkMk id="399" creationId="{ECFA27DF-8F58-7629-D3E8-9D773334357D}"/>
          </ac:inkMkLst>
        </pc:inkChg>
        <pc:inkChg chg="add mod">
          <ac:chgData name="Lina Marcela Benítez Fuentes" userId="126fd1ad-69bf-4ade-9848-f6326ff419e4" providerId="ADAL" clId="{CAEAC8D4-CE56-45AC-BCDE-9DBF5564D19D}" dt="2022-06-11T17:31:10.458" v="3800"/>
          <ac:inkMkLst>
            <pc:docMk/>
            <pc:sldMk cId="3240035303" sldId="286"/>
            <ac:inkMk id="400" creationId="{8B739CF3-A340-4855-7172-1A032306AE0C}"/>
          </ac:inkMkLst>
        </pc:inkChg>
        <pc:inkChg chg="add mod">
          <ac:chgData name="Lina Marcela Benítez Fuentes" userId="126fd1ad-69bf-4ade-9848-f6326ff419e4" providerId="ADAL" clId="{CAEAC8D4-CE56-45AC-BCDE-9DBF5564D19D}" dt="2022-06-11T17:31:14.795" v="3802"/>
          <ac:inkMkLst>
            <pc:docMk/>
            <pc:sldMk cId="3240035303" sldId="286"/>
            <ac:inkMk id="402" creationId="{95FC75E4-9CAB-BD5B-94BE-79879C940617}"/>
          </ac:inkMkLst>
        </pc:inkChg>
        <pc:inkChg chg="add mod">
          <ac:chgData name="Lina Marcela Benítez Fuentes" userId="126fd1ad-69bf-4ade-9848-f6326ff419e4" providerId="ADAL" clId="{CAEAC8D4-CE56-45AC-BCDE-9DBF5564D19D}" dt="2022-06-11T17:31:26.879" v="3810"/>
          <ac:inkMkLst>
            <pc:docMk/>
            <pc:sldMk cId="3240035303" sldId="286"/>
            <ac:inkMk id="404" creationId="{A964EB49-CC88-D2D0-7859-DA19002B38FA}"/>
          </ac:inkMkLst>
        </pc:inkChg>
        <pc:inkChg chg="add mod">
          <ac:chgData name="Lina Marcela Benítez Fuentes" userId="126fd1ad-69bf-4ade-9848-f6326ff419e4" providerId="ADAL" clId="{CAEAC8D4-CE56-45AC-BCDE-9DBF5564D19D}" dt="2022-06-11T17:31:26.879" v="3810"/>
          <ac:inkMkLst>
            <pc:docMk/>
            <pc:sldMk cId="3240035303" sldId="286"/>
            <ac:inkMk id="405" creationId="{3DF9A732-27A6-D782-4CF0-3D76B97FEE3D}"/>
          </ac:inkMkLst>
        </pc:inkChg>
        <pc:inkChg chg="add mod">
          <ac:chgData name="Lina Marcela Benítez Fuentes" userId="126fd1ad-69bf-4ade-9848-f6326ff419e4" providerId="ADAL" clId="{CAEAC8D4-CE56-45AC-BCDE-9DBF5564D19D}" dt="2022-06-11T17:31:26.879" v="3810"/>
          <ac:inkMkLst>
            <pc:docMk/>
            <pc:sldMk cId="3240035303" sldId="286"/>
            <ac:inkMk id="406" creationId="{B1F0D3A0-C6B9-8CAC-380F-5F3044C49153}"/>
          </ac:inkMkLst>
        </pc:inkChg>
        <pc:inkChg chg="add mod">
          <ac:chgData name="Lina Marcela Benítez Fuentes" userId="126fd1ad-69bf-4ade-9848-f6326ff419e4" providerId="ADAL" clId="{CAEAC8D4-CE56-45AC-BCDE-9DBF5564D19D}" dt="2022-06-11T17:31:26.879" v="3810"/>
          <ac:inkMkLst>
            <pc:docMk/>
            <pc:sldMk cId="3240035303" sldId="286"/>
            <ac:inkMk id="407" creationId="{2A089B9E-CFE4-21DD-00E9-20709BDB005B}"/>
          </ac:inkMkLst>
        </pc:inkChg>
        <pc:inkChg chg="add mod">
          <ac:chgData name="Lina Marcela Benítez Fuentes" userId="126fd1ad-69bf-4ade-9848-f6326ff419e4" providerId="ADAL" clId="{CAEAC8D4-CE56-45AC-BCDE-9DBF5564D19D}" dt="2022-06-11T17:31:26.879" v="3810"/>
          <ac:inkMkLst>
            <pc:docMk/>
            <pc:sldMk cId="3240035303" sldId="286"/>
            <ac:inkMk id="408" creationId="{EA04158E-9DD5-B0B3-0FEC-9F9C983D471A}"/>
          </ac:inkMkLst>
        </pc:inkChg>
        <pc:inkChg chg="add mod">
          <ac:chgData name="Lina Marcela Benítez Fuentes" userId="126fd1ad-69bf-4ade-9848-f6326ff419e4" providerId="ADAL" clId="{CAEAC8D4-CE56-45AC-BCDE-9DBF5564D19D}" dt="2022-06-11T17:31:26.879" v="3810"/>
          <ac:inkMkLst>
            <pc:docMk/>
            <pc:sldMk cId="3240035303" sldId="286"/>
            <ac:inkMk id="409" creationId="{786F6353-4A08-64CD-BB13-668C0546F1DF}"/>
          </ac:inkMkLst>
        </pc:inkChg>
        <pc:inkChg chg="add mod">
          <ac:chgData name="Lina Marcela Benítez Fuentes" userId="126fd1ad-69bf-4ade-9848-f6326ff419e4" providerId="ADAL" clId="{CAEAC8D4-CE56-45AC-BCDE-9DBF5564D19D}" dt="2022-06-11T17:31:26.879" v="3810"/>
          <ac:inkMkLst>
            <pc:docMk/>
            <pc:sldMk cId="3240035303" sldId="286"/>
            <ac:inkMk id="410" creationId="{E1018D2F-5F43-07C0-5599-F8AC65C26274}"/>
          </ac:inkMkLst>
        </pc:inkChg>
        <pc:inkChg chg="add mod">
          <ac:chgData name="Lina Marcela Benítez Fuentes" userId="126fd1ad-69bf-4ade-9848-f6326ff419e4" providerId="ADAL" clId="{CAEAC8D4-CE56-45AC-BCDE-9DBF5564D19D}" dt="2022-06-11T17:31:40.371" v="3813"/>
          <ac:inkMkLst>
            <pc:docMk/>
            <pc:sldMk cId="3240035303" sldId="286"/>
            <ac:inkMk id="412" creationId="{7792D5F2-FA66-1954-6184-C3FB75C96C93}"/>
          </ac:inkMkLst>
        </pc:inkChg>
        <pc:inkChg chg="add mod">
          <ac:chgData name="Lina Marcela Benítez Fuentes" userId="126fd1ad-69bf-4ade-9848-f6326ff419e4" providerId="ADAL" clId="{CAEAC8D4-CE56-45AC-BCDE-9DBF5564D19D}" dt="2022-06-11T17:31:40.371" v="3813"/>
          <ac:inkMkLst>
            <pc:docMk/>
            <pc:sldMk cId="3240035303" sldId="286"/>
            <ac:inkMk id="413" creationId="{1AAF1635-2227-BF85-835D-F15C35B9E8C2}"/>
          </ac:inkMkLst>
        </pc:inkChg>
        <pc:inkChg chg="add del mod">
          <ac:chgData name="Lina Marcela Benítez Fuentes" userId="126fd1ad-69bf-4ade-9848-f6326ff419e4" providerId="ADAL" clId="{CAEAC8D4-CE56-45AC-BCDE-9DBF5564D19D}" dt="2022-06-11T17:32:40.533" v="3826"/>
          <ac:inkMkLst>
            <pc:docMk/>
            <pc:sldMk cId="3240035303" sldId="286"/>
            <ac:inkMk id="415" creationId="{BDF1A743-6331-DFD0-3B19-7B86A4B8AD45}"/>
          </ac:inkMkLst>
        </pc:inkChg>
        <pc:inkChg chg="add del mod">
          <ac:chgData name="Lina Marcela Benítez Fuentes" userId="126fd1ad-69bf-4ade-9848-f6326ff419e4" providerId="ADAL" clId="{CAEAC8D4-CE56-45AC-BCDE-9DBF5564D19D}" dt="2022-06-11T17:32:40.531" v="3825"/>
          <ac:inkMkLst>
            <pc:docMk/>
            <pc:sldMk cId="3240035303" sldId="286"/>
            <ac:inkMk id="416" creationId="{A39BB845-E93B-C7EF-B2F8-938F77406F44}"/>
          </ac:inkMkLst>
        </pc:inkChg>
        <pc:inkChg chg="add del mod">
          <ac:chgData name="Lina Marcela Benítez Fuentes" userId="126fd1ad-69bf-4ade-9848-f6326ff419e4" providerId="ADAL" clId="{CAEAC8D4-CE56-45AC-BCDE-9DBF5564D19D}" dt="2022-06-11T17:32:40.523" v="3824"/>
          <ac:inkMkLst>
            <pc:docMk/>
            <pc:sldMk cId="3240035303" sldId="286"/>
            <ac:inkMk id="417" creationId="{C2A1EDD9-449D-B7D4-6340-2AB0C3095FB4}"/>
          </ac:inkMkLst>
        </pc:inkChg>
        <pc:inkChg chg="add del mod">
          <ac:chgData name="Lina Marcela Benítez Fuentes" userId="126fd1ad-69bf-4ade-9848-f6326ff419e4" providerId="ADAL" clId="{CAEAC8D4-CE56-45AC-BCDE-9DBF5564D19D}" dt="2022-06-11T17:32:40.533" v="3828"/>
          <ac:inkMkLst>
            <pc:docMk/>
            <pc:sldMk cId="3240035303" sldId="286"/>
            <ac:inkMk id="418" creationId="{70E9F6AA-371F-5143-0938-75DFC599219D}"/>
          </ac:inkMkLst>
        </pc:inkChg>
        <pc:inkChg chg="add del mod">
          <ac:chgData name="Lina Marcela Benítez Fuentes" userId="126fd1ad-69bf-4ade-9848-f6326ff419e4" providerId="ADAL" clId="{CAEAC8D4-CE56-45AC-BCDE-9DBF5564D19D}" dt="2022-06-11T17:32:40.523" v="3822"/>
          <ac:inkMkLst>
            <pc:docMk/>
            <pc:sldMk cId="3240035303" sldId="286"/>
            <ac:inkMk id="419" creationId="{06DE8C1E-E7F3-BA58-AFAC-DDB83179886F}"/>
          </ac:inkMkLst>
        </pc:inkChg>
        <pc:inkChg chg="add del mod">
          <ac:chgData name="Lina Marcela Benítez Fuentes" userId="126fd1ad-69bf-4ade-9848-f6326ff419e4" providerId="ADAL" clId="{CAEAC8D4-CE56-45AC-BCDE-9DBF5564D19D}" dt="2022-06-11T17:32:40.523" v="3823"/>
          <ac:inkMkLst>
            <pc:docMk/>
            <pc:sldMk cId="3240035303" sldId="286"/>
            <ac:inkMk id="420" creationId="{5EF1BA7F-B523-DAA2-CE16-12537943E7E1}"/>
          </ac:inkMkLst>
        </pc:inkChg>
        <pc:inkChg chg="add del mod">
          <ac:chgData name="Lina Marcela Benítez Fuentes" userId="126fd1ad-69bf-4ade-9848-f6326ff419e4" providerId="ADAL" clId="{CAEAC8D4-CE56-45AC-BCDE-9DBF5564D19D}" dt="2022-06-11T17:32:40.533" v="3827"/>
          <ac:inkMkLst>
            <pc:docMk/>
            <pc:sldMk cId="3240035303" sldId="286"/>
            <ac:inkMk id="421" creationId="{3012C0FC-09F2-E276-474C-D3243174CF89}"/>
          </ac:inkMkLst>
        </pc:inkChg>
        <pc:inkChg chg="add mod">
          <ac:chgData name="Lina Marcela Benítez Fuentes" userId="126fd1ad-69bf-4ade-9848-f6326ff419e4" providerId="ADAL" clId="{CAEAC8D4-CE56-45AC-BCDE-9DBF5564D19D}" dt="2022-06-11T17:32:43.831" v="3831"/>
          <ac:inkMkLst>
            <pc:docMk/>
            <pc:sldMk cId="3240035303" sldId="286"/>
            <ac:inkMk id="423" creationId="{FAC7073B-0830-B79C-2937-EE80C2DC2D18}"/>
          </ac:inkMkLst>
        </pc:inkChg>
        <pc:inkChg chg="add mod">
          <ac:chgData name="Lina Marcela Benítez Fuentes" userId="126fd1ad-69bf-4ade-9848-f6326ff419e4" providerId="ADAL" clId="{CAEAC8D4-CE56-45AC-BCDE-9DBF5564D19D}" dt="2022-06-11T17:32:43.831" v="3831"/>
          <ac:inkMkLst>
            <pc:docMk/>
            <pc:sldMk cId="3240035303" sldId="286"/>
            <ac:inkMk id="424" creationId="{50AE9234-447C-B768-C324-2E0BD7B4922D}"/>
          </ac:inkMkLst>
        </pc:inkChg>
        <pc:inkChg chg="add mod">
          <ac:chgData name="Lina Marcela Benítez Fuentes" userId="126fd1ad-69bf-4ade-9848-f6326ff419e4" providerId="ADAL" clId="{CAEAC8D4-CE56-45AC-BCDE-9DBF5564D19D}" dt="2022-06-11T17:32:47.414" v="3839"/>
          <ac:inkMkLst>
            <pc:docMk/>
            <pc:sldMk cId="3240035303" sldId="286"/>
            <ac:inkMk id="426" creationId="{E68C4B64-EF57-A968-ECA2-7E95EEC34375}"/>
          </ac:inkMkLst>
        </pc:inkChg>
        <pc:inkChg chg="add mod">
          <ac:chgData name="Lina Marcela Benítez Fuentes" userId="126fd1ad-69bf-4ade-9848-f6326ff419e4" providerId="ADAL" clId="{CAEAC8D4-CE56-45AC-BCDE-9DBF5564D19D}" dt="2022-06-11T17:32:47.414" v="3839"/>
          <ac:inkMkLst>
            <pc:docMk/>
            <pc:sldMk cId="3240035303" sldId="286"/>
            <ac:inkMk id="427" creationId="{E98E3003-5D20-7F38-932B-6861E4A10992}"/>
          </ac:inkMkLst>
        </pc:inkChg>
        <pc:inkChg chg="add mod">
          <ac:chgData name="Lina Marcela Benítez Fuentes" userId="126fd1ad-69bf-4ade-9848-f6326ff419e4" providerId="ADAL" clId="{CAEAC8D4-CE56-45AC-BCDE-9DBF5564D19D}" dt="2022-06-11T17:32:47.414" v="3839"/>
          <ac:inkMkLst>
            <pc:docMk/>
            <pc:sldMk cId="3240035303" sldId="286"/>
            <ac:inkMk id="428" creationId="{6927FA91-7265-1758-00A7-C99BAEFF9EE7}"/>
          </ac:inkMkLst>
        </pc:inkChg>
        <pc:inkChg chg="add mod">
          <ac:chgData name="Lina Marcela Benítez Fuentes" userId="126fd1ad-69bf-4ade-9848-f6326ff419e4" providerId="ADAL" clId="{CAEAC8D4-CE56-45AC-BCDE-9DBF5564D19D}" dt="2022-06-11T17:32:47.414" v="3839"/>
          <ac:inkMkLst>
            <pc:docMk/>
            <pc:sldMk cId="3240035303" sldId="286"/>
            <ac:inkMk id="429" creationId="{665D81D2-BA60-2775-8E67-45C1FA0A8196}"/>
          </ac:inkMkLst>
        </pc:inkChg>
        <pc:inkChg chg="add mod">
          <ac:chgData name="Lina Marcela Benítez Fuentes" userId="126fd1ad-69bf-4ade-9848-f6326ff419e4" providerId="ADAL" clId="{CAEAC8D4-CE56-45AC-BCDE-9DBF5564D19D}" dt="2022-06-11T17:32:47.414" v="3839"/>
          <ac:inkMkLst>
            <pc:docMk/>
            <pc:sldMk cId="3240035303" sldId="286"/>
            <ac:inkMk id="430" creationId="{98F9544B-B3D7-A569-523E-056BAA369507}"/>
          </ac:inkMkLst>
        </pc:inkChg>
        <pc:inkChg chg="add mod">
          <ac:chgData name="Lina Marcela Benítez Fuentes" userId="126fd1ad-69bf-4ade-9848-f6326ff419e4" providerId="ADAL" clId="{CAEAC8D4-CE56-45AC-BCDE-9DBF5564D19D}" dt="2022-06-11T17:32:47.414" v="3839"/>
          <ac:inkMkLst>
            <pc:docMk/>
            <pc:sldMk cId="3240035303" sldId="286"/>
            <ac:inkMk id="431" creationId="{29636FFB-6BBD-946E-BEB0-9AAA74E2C85B}"/>
          </ac:inkMkLst>
        </pc:inkChg>
        <pc:inkChg chg="add mod">
          <ac:chgData name="Lina Marcela Benítez Fuentes" userId="126fd1ad-69bf-4ade-9848-f6326ff419e4" providerId="ADAL" clId="{CAEAC8D4-CE56-45AC-BCDE-9DBF5564D19D}" dt="2022-06-11T17:32:47.414" v="3839"/>
          <ac:inkMkLst>
            <pc:docMk/>
            <pc:sldMk cId="3240035303" sldId="286"/>
            <ac:inkMk id="432" creationId="{9A06F81F-A2BD-2175-520A-3C4D4FBA753D}"/>
          </ac:inkMkLst>
        </pc:inkChg>
      </pc:sldChg>
      <pc:sldChg chg="addSp delSp modSp new mod setBg">
        <pc:chgData name="Lina Marcela Benítez Fuentes" userId="126fd1ad-69bf-4ade-9848-f6326ff419e4" providerId="ADAL" clId="{CAEAC8D4-CE56-45AC-BCDE-9DBF5564D19D}" dt="2022-06-11T18:05:47.627" v="4410" actId="9405"/>
        <pc:sldMkLst>
          <pc:docMk/>
          <pc:sldMk cId="3163859565" sldId="287"/>
        </pc:sldMkLst>
        <pc:spChg chg="del mod">
          <ac:chgData name="Lina Marcela Benítez Fuentes" userId="126fd1ad-69bf-4ade-9848-f6326ff419e4" providerId="ADAL" clId="{CAEAC8D4-CE56-45AC-BCDE-9DBF5564D19D}" dt="2022-02-05T03:26:04.882" v="1222" actId="478"/>
          <ac:spMkLst>
            <pc:docMk/>
            <pc:sldMk cId="3163859565" sldId="287"/>
            <ac:spMk id="2" creationId="{72F036E3-FB58-4F8A-B95E-076B624A2312}"/>
          </ac:spMkLst>
        </pc:spChg>
        <pc:spChg chg="del">
          <ac:chgData name="Lina Marcela Benítez Fuentes" userId="126fd1ad-69bf-4ade-9848-f6326ff419e4" providerId="ADAL" clId="{CAEAC8D4-CE56-45AC-BCDE-9DBF5564D19D}" dt="2022-02-05T03:19:47.398" v="1202" actId="931"/>
          <ac:spMkLst>
            <pc:docMk/>
            <pc:sldMk cId="3163859565" sldId="287"/>
            <ac:spMk id="3" creationId="{1684B8AF-8D6F-4A09-AEAB-E0A336BBA2E8}"/>
          </ac:spMkLst>
        </pc:spChg>
        <pc:spChg chg="add del mod">
          <ac:chgData name="Lina Marcela Benítez Fuentes" userId="126fd1ad-69bf-4ade-9848-f6326ff419e4" providerId="ADAL" clId="{CAEAC8D4-CE56-45AC-BCDE-9DBF5564D19D}" dt="2022-02-05T03:26:14.135" v="1223" actId="478"/>
          <ac:spMkLst>
            <pc:docMk/>
            <pc:sldMk cId="3163859565" sldId="287"/>
            <ac:spMk id="13" creationId="{883036A2-ACF8-4F97-88A9-D1F981105C41}"/>
          </ac:spMkLst>
        </pc:spChg>
        <pc:spChg chg="add del">
          <ac:chgData name="Lina Marcela Benítez Fuentes" userId="126fd1ad-69bf-4ade-9848-f6326ff419e4" providerId="ADAL" clId="{CAEAC8D4-CE56-45AC-BCDE-9DBF5564D19D}" dt="2022-02-05T03:23:08.057" v="1220" actId="26606"/>
          <ac:spMkLst>
            <pc:docMk/>
            <pc:sldMk cId="3163859565" sldId="287"/>
            <ac:spMk id="16" creationId="{72018E1B-E0B9-4440-AFF3-4112E50A2763}"/>
          </ac:spMkLst>
        </pc:spChg>
        <pc:spChg chg="add del">
          <ac:chgData name="Lina Marcela Benítez Fuentes" userId="126fd1ad-69bf-4ade-9848-f6326ff419e4" providerId="ADAL" clId="{CAEAC8D4-CE56-45AC-BCDE-9DBF5564D19D}" dt="2022-02-05T03:26:03.522" v="1221" actId="478"/>
          <ac:spMkLst>
            <pc:docMk/>
            <pc:sldMk cId="3163859565" sldId="287"/>
            <ac:spMk id="20" creationId="{1282F717-81DE-4AC0-B3EA-669AE0E7F71A}"/>
          </ac:spMkLst>
        </pc:spChg>
        <pc:spChg chg="add del">
          <ac:chgData name="Lina Marcela Benítez Fuentes" userId="126fd1ad-69bf-4ade-9848-f6326ff419e4" providerId="ADAL" clId="{CAEAC8D4-CE56-45AC-BCDE-9DBF5564D19D}" dt="2022-02-05T03:23:08.041" v="1219" actId="26606"/>
          <ac:spMkLst>
            <pc:docMk/>
            <pc:sldMk cId="3163859565" sldId="287"/>
            <ac:spMk id="21" creationId="{72018E1B-E0B9-4440-AFF3-4112E50A2763}"/>
          </ac:spMkLst>
        </pc:spChg>
        <pc:spChg chg="add del">
          <ac:chgData name="Lina Marcela Benítez Fuentes" userId="126fd1ad-69bf-4ade-9848-f6326ff419e4" providerId="ADAL" clId="{CAEAC8D4-CE56-45AC-BCDE-9DBF5564D19D}" dt="2022-02-05T03:26:44.832" v="1231" actId="26606"/>
          <ac:spMkLst>
            <pc:docMk/>
            <pc:sldMk cId="3163859565" sldId="287"/>
            <ac:spMk id="23" creationId="{7979CB03-77A3-48F2-A1C8-52F03FCB3D00}"/>
          </ac:spMkLst>
        </pc:spChg>
        <pc:spChg chg="add del">
          <ac:chgData name="Lina Marcela Benítez Fuentes" userId="126fd1ad-69bf-4ade-9848-f6326ff419e4" providerId="ADAL" clId="{CAEAC8D4-CE56-45AC-BCDE-9DBF5564D19D}" dt="2022-02-05T03:26:44.832" v="1231" actId="26606"/>
          <ac:spMkLst>
            <pc:docMk/>
            <pc:sldMk cId="3163859565" sldId="287"/>
            <ac:spMk id="25" creationId="{9073D962-D3D2-4A72-8593-65C213CBFFC3}"/>
          </ac:spMkLst>
        </pc:spChg>
        <pc:spChg chg="add del">
          <ac:chgData name="Lina Marcela Benítez Fuentes" userId="126fd1ad-69bf-4ade-9848-f6326ff419e4" providerId="ADAL" clId="{CAEAC8D4-CE56-45AC-BCDE-9DBF5564D19D}" dt="2022-02-05T03:26:44.832" v="1231" actId="26606"/>
          <ac:spMkLst>
            <pc:docMk/>
            <pc:sldMk cId="3163859565" sldId="287"/>
            <ac:spMk id="27" creationId="{2387511B-F6E1-4929-AC90-94FB8B6B0F41}"/>
          </ac:spMkLst>
        </pc:spChg>
        <pc:spChg chg="add del">
          <ac:chgData name="Lina Marcela Benítez Fuentes" userId="126fd1ad-69bf-4ade-9848-f6326ff419e4" providerId="ADAL" clId="{CAEAC8D4-CE56-45AC-BCDE-9DBF5564D19D}" dt="2022-02-05T03:26:44.832" v="1231" actId="26606"/>
          <ac:spMkLst>
            <pc:docMk/>
            <pc:sldMk cId="3163859565" sldId="287"/>
            <ac:spMk id="29" creationId="{AA58F78C-27AB-465F-AA33-15E08AF267F9}"/>
          </ac:spMkLst>
        </pc:spChg>
        <pc:spChg chg="add del">
          <ac:chgData name="Lina Marcela Benítez Fuentes" userId="126fd1ad-69bf-4ade-9848-f6326ff419e4" providerId="ADAL" clId="{CAEAC8D4-CE56-45AC-BCDE-9DBF5564D19D}" dt="2022-02-05T03:26:44.816" v="1230" actId="26606"/>
          <ac:spMkLst>
            <pc:docMk/>
            <pc:sldMk cId="3163859565" sldId="287"/>
            <ac:spMk id="34" creationId="{C7336F7B-7038-4227-BCAC-E417CC3F669D}"/>
          </ac:spMkLst>
        </pc:spChg>
        <pc:spChg chg="add">
          <ac:chgData name="Lina Marcela Benítez Fuentes" userId="126fd1ad-69bf-4ade-9848-f6326ff419e4" providerId="ADAL" clId="{CAEAC8D4-CE56-45AC-BCDE-9DBF5564D19D}" dt="2022-02-05T03:26:44.832" v="1231" actId="26606"/>
          <ac:spMkLst>
            <pc:docMk/>
            <pc:sldMk cId="3163859565" sldId="287"/>
            <ac:spMk id="36" creationId="{E6F01E9F-6B0E-4CF9-87AF-27ECD8D4602A}"/>
          </ac:spMkLst>
        </pc:spChg>
        <pc:grpChg chg="del mod">
          <ac:chgData name="Lina Marcela Benítez Fuentes" userId="126fd1ad-69bf-4ade-9848-f6326ff419e4" providerId="ADAL" clId="{CAEAC8D4-CE56-45AC-BCDE-9DBF5564D19D}" dt="2022-06-11T17:35:22.749" v="3851"/>
          <ac:grpSpMkLst>
            <pc:docMk/>
            <pc:sldMk cId="3163859565" sldId="287"/>
            <ac:grpSpMk id="10" creationId="{9658C55A-0560-CB42-909F-8E2F909DF8CE}"/>
          </ac:grpSpMkLst>
        </pc:grpChg>
        <pc:grpChg chg="del mod">
          <ac:chgData name="Lina Marcela Benítez Fuentes" userId="126fd1ad-69bf-4ade-9848-f6326ff419e4" providerId="ADAL" clId="{CAEAC8D4-CE56-45AC-BCDE-9DBF5564D19D}" dt="2022-06-11T17:35:25.793" v="3854"/>
          <ac:grpSpMkLst>
            <pc:docMk/>
            <pc:sldMk cId="3163859565" sldId="287"/>
            <ac:grpSpMk id="19" creationId="{FAA4375F-0054-2EA5-038C-7EFB21D9F0B0}"/>
          </ac:grpSpMkLst>
        </pc:grpChg>
        <pc:grpChg chg="del mod">
          <ac:chgData name="Lina Marcela Benítez Fuentes" userId="126fd1ad-69bf-4ade-9848-f6326ff419e4" providerId="ADAL" clId="{CAEAC8D4-CE56-45AC-BCDE-9DBF5564D19D}" dt="2022-06-11T17:35:39.873" v="3857"/>
          <ac:grpSpMkLst>
            <pc:docMk/>
            <pc:sldMk cId="3163859565" sldId="287"/>
            <ac:grpSpMk id="22" creationId="{6155A9A1-EA99-3535-B30E-0AB89FA7DFE4}"/>
          </ac:grpSpMkLst>
        </pc:grpChg>
        <pc:grpChg chg="del mod">
          <ac:chgData name="Lina Marcela Benítez Fuentes" userId="126fd1ad-69bf-4ade-9848-f6326ff419e4" providerId="ADAL" clId="{CAEAC8D4-CE56-45AC-BCDE-9DBF5564D19D}" dt="2022-06-11T17:35:42.503" v="3862"/>
          <ac:grpSpMkLst>
            <pc:docMk/>
            <pc:sldMk cId="3163859565" sldId="287"/>
            <ac:grpSpMk id="25" creationId="{F379F173-8CC1-E290-CA5D-BEA5B3039957}"/>
          </ac:grpSpMkLst>
        </pc:grpChg>
        <pc:grpChg chg="del mod">
          <ac:chgData name="Lina Marcela Benítez Fuentes" userId="126fd1ad-69bf-4ade-9848-f6326ff419e4" providerId="ADAL" clId="{CAEAC8D4-CE56-45AC-BCDE-9DBF5564D19D}" dt="2022-06-11T17:36:25.197" v="3870"/>
          <ac:grpSpMkLst>
            <pc:docMk/>
            <pc:sldMk cId="3163859565" sldId="287"/>
            <ac:grpSpMk id="30" creationId="{75F90F7A-0268-EEA3-FF27-D4C7A27D0464}"/>
          </ac:grpSpMkLst>
        </pc:grpChg>
        <pc:grpChg chg="mod">
          <ac:chgData name="Lina Marcela Benítez Fuentes" userId="126fd1ad-69bf-4ade-9848-f6326ff419e4" providerId="ADAL" clId="{CAEAC8D4-CE56-45AC-BCDE-9DBF5564D19D}" dt="2022-06-11T17:36:25.197" v="3870"/>
          <ac:grpSpMkLst>
            <pc:docMk/>
            <pc:sldMk cId="3163859565" sldId="287"/>
            <ac:grpSpMk id="39" creationId="{7E934C5A-929B-7BE9-9839-F5786F006377}"/>
          </ac:grpSpMkLst>
        </pc:grpChg>
        <pc:grpChg chg="del mod">
          <ac:chgData name="Lina Marcela Benítez Fuentes" userId="126fd1ad-69bf-4ade-9848-f6326ff419e4" providerId="ADAL" clId="{CAEAC8D4-CE56-45AC-BCDE-9DBF5564D19D}" dt="2022-06-11T17:36:41.473" v="3888"/>
          <ac:grpSpMkLst>
            <pc:docMk/>
            <pc:sldMk cId="3163859565" sldId="287"/>
            <ac:grpSpMk id="49" creationId="{3A1A30AB-2D24-30AD-FCD0-A61C67F9BC97}"/>
          </ac:grpSpMkLst>
        </pc:grpChg>
        <pc:grpChg chg="mod">
          <ac:chgData name="Lina Marcela Benítez Fuentes" userId="126fd1ad-69bf-4ade-9848-f6326ff419e4" providerId="ADAL" clId="{CAEAC8D4-CE56-45AC-BCDE-9DBF5564D19D}" dt="2022-06-11T17:36:41.473" v="3888"/>
          <ac:grpSpMkLst>
            <pc:docMk/>
            <pc:sldMk cId="3163859565" sldId="287"/>
            <ac:grpSpMk id="57" creationId="{F7E46481-F154-D24B-37E4-BF3F71B57FD7}"/>
          </ac:grpSpMkLst>
        </pc:grpChg>
        <pc:grpChg chg="del mod">
          <ac:chgData name="Lina Marcela Benítez Fuentes" userId="126fd1ad-69bf-4ade-9848-f6326ff419e4" providerId="ADAL" clId="{CAEAC8D4-CE56-45AC-BCDE-9DBF5564D19D}" dt="2022-06-11T17:39:31.495" v="3939"/>
          <ac:grpSpMkLst>
            <pc:docMk/>
            <pc:sldMk cId="3163859565" sldId="287"/>
            <ac:grpSpMk id="58" creationId="{0AA8BB17-BC35-5E73-4B23-546836EE6E6B}"/>
          </ac:grpSpMkLst>
        </pc:grpChg>
        <pc:grpChg chg="mod">
          <ac:chgData name="Lina Marcela Benítez Fuentes" userId="126fd1ad-69bf-4ade-9848-f6326ff419e4" providerId="ADAL" clId="{CAEAC8D4-CE56-45AC-BCDE-9DBF5564D19D}" dt="2022-06-11T17:36:53.023" v="3898"/>
          <ac:grpSpMkLst>
            <pc:docMk/>
            <pc:sldMk cId="3163859565" sldId="287"/>
            <ac:grpSpMk id="68" creationId="{361ED6F7-F8F1-215D-561E-45689E3A9E34}"/>
          </ac:grpSpMkLst>
        </pc:grpChg>
        <pc:grpChg chg="mod">
          <ac:chgData name="Lina Marcela Benítez Fuentes" userId="126fd1ad-69bf-4ade-9848-f6326ff419e4" providerId="ADAL" clId="{CAEAC8D4-CE56-45AC-BCDE-9DBF5564D19D}" dt="2022-06-11T17:36:53.023" v="3898"/>
          <ac:grpSpMkLst>
            <pc:docMk/>
            <pc:sldMk cId="3163859565" sldId="287"/>
            <ac:grpSpMk id="69" creationId="{B6177A70-3581-A054-DAEA-3C16705BBC92}"/>
          </ac:grpSpMkLst>
        </pc:grpChg>
        <pc:grpChg chg="mod">
          <ac:chgData name="Lina Marcela Benítez Fuentes" userId="126fd1ad-69bf-4ade-9848-f6326ff419e4" providerId="ADAL" clId="{CAEAC8D4-CE56-45AC-BCDE-9DBF5564D19D}" dt="2022-06-11T17:38:13.203" v="3907"/>
          <ac:grpSpMkLst>
            <pc:docMk/>
            <pc:sldMk cId="3163859565" sldId="287"/>
            <ac:grpSpMk id="78" creationId="{4FA760D5-8837-7DC1-421A-0C088B5C5869}"/>
          </ac:grpSpMkLst>
        </pc:grpChg>
        <pc:grpChg chg="del mod">
          <ac:chgData name="Lina Marcela Benítez Fuentes" userId="126fd1ad-69bf-4ade-9848-f6326ff419e4" providerId="ADAL" clId="{CAEAC8D4-CE56-45AC-BCDE-9DBF5564D19D}" dt="2022-06-11T17:39:09.719" v="3926"/>
          <ac:grpSpMkLst>
            <pc:docMk/>
            <pc:sldMk cId="3163859565" sldId="287"/>
            <ac:grpSpMk id="85" creationId="{C6E7B75A-89D4-F01F-994A-EFBA0584D0C8}"/>
          </ac:grpSpMkLst>
        </pc:grpChg>
        <pc:grpChg chg="del mod">
          <ac:chgData name="Lina Marcela Benítez Fuentes" userId="126fd1ad-69bf-4ade-9848-f6326ff419e4" providerId="ADAL" clId="{CAEAC8D4-CE56-45AC-BCDE-9DBF5564D19D}" dt="2022-06-11T17:39:09.719" v="3926"/>
          <ac:grpSpMkLst>
            <pc:docMk/>
            <pc:sldMk cId="3163859565" sldId="287"/>
            <ac:grpSpMk id="89" creationId="{E422753B-1CAC-DC34-CDBF-BB82248A1123}"/>
          </ac:grpSpMkLst>
        </pc:grpChg>
        <pc:grpChg chg="del mod">
          <ac:chgData name="Lina Marcela Benítez Fuentes" userId="126fd1ad-69bf-4ade-9848-f6326ff419e4" providerId="ADAL" clId="{CAEAC8D4-CE56-45AC-BCDE-9DBF5564D19D}" dt="2022-06-11T17:39:11.737" v="3928"/>
          <ac:grpSpMkLst>
            <pc:docMk/>
            <pc:sldMk cId="3163859565" sldId="287"/>
            <ac:grpSpMk id="97" creationId="{72AF40D5-A942-3D8F-1C8C-0B651A15D3FD}"/>
          </ac:grpSpMkLst>
        </pc:grpChg>
        <pc:grpChg chg="mod">
          <ac:chgData name="Lina Marcela Benítez Fuentes" userId="126fd1ad-69bf-4ade-9848-f6326ff419e4" providerId="ADAL" clId="{CAEAC8D4-CE56-45AC-BCDE-9DBF5564D19D}" dt="2022-06-11T17:39:11.737" v="3928"/>
          <ac:grpSpMkLst>
            <pc:docMk/>
            <pc:sldMk cId="3163859565" sldId="287"/>
            <ac:grpSpMk id="99" creationId="{F663676B-B522-5CE5-A9AB-BF61A9370A3D}"/>
          </ac:grpSpMkLst>
        </pc:grpChg>
        <pc:grpChg chg="del mod">
          <ac:chgData name="Lina Marcela Benítez Fuentes" userId="126fd1ad-69bf-4ade-9848-f6326ff419e4" providerId="ADAL" clId="{CAEAC8D4-CE56-45AC-BCDE-9DBF5564D19D}" dt="2022-06-11T17:39:19.465" v="3936"/>
          <ac:grpSpMkLst>
            <pc:docMk/>
            <pc:sldMk cId="3163859565" sldId="287"/>
            <ac:grpSpMk id="104" creationId="{C817D6F4-FAF4-543D-9A39-7D6B89E58010}"/>
          </ac:grpSpMkLst>
        </pc:grpChg>
        <pc:grpChg chg="mod">
          <ac:chgData name="Lina Marcela Benítez Fuentes" userId="126fd1ad-69bf-4ade-9848-f6326ff419e4" providerId="ADAL" clId="{CAEAC8D4-CE56-45AC-BCDE-9DBF5564D19D}" dt="2022-06-11T17:39:19.465" v="3936"/>
          <ac:grpSpMkLst>
            <pc:docMk/>
            <pc:sldMk cId="3163859565" sldId="287"/>
            <ac:grpSpMk id="107" creationId="{350994E3-DE07-D1D3-44E7-53A542F252F3}"/>
          </ac:grpSpMkLst>
        </pc:grpChg>
        <pc:grpChg chg="mod">
          <ac:chgData name="Lina Marcela Benítez Fuentes" userId="126fd1ad-69bf-4ade-9848-f6326ff419e4" providerId="ADAL" clId="{CAEAC8D4-CE56-45AC-BCDE-9DBF5564D19D}" dt="2022-06-11T17:39:31.495" v="3939"/>
          <ac:grpSpMkLst>
            <pc:docMk/>
            <pc:sldMk cId="3163859565" sldId="287"/>
            <ac:grpSpMk id="110" creationId="{6B3310F2-CA84-4204-60FD-15FDFA510B19}"/>
          </ac:grpSpMkLst>
        </pc:grpChg>
        <pc:grpChg chg="mod">
          <ac:chgData name="Lina Marcela Benítez Fuentes" userId="126fd1ad-69bf-4ade-9848-f6326ff419e4" providerId="ADAL" clId="{CAEAC8D4-CE56-45AC-BCDE-9DBF5564D19D}" dt="2022-06-11T17:39:51.186" v="3950"/>
          <ac:grpSpMkLst>
            <pc:docMk/>
            <pc:sldMk cId="3163859565" sldId="287"/>
            <ac:grpSpMk id="121" creationId="{E2781509-2D5F-3DF4-D684-D13490A4CE27}"/>
          </ac:grpSpMkLst>
        </pc:grpChg>
        <pc:grpChg chg="mod">
          <ac:chgData name="Lina Marcela Benítez Fuentes" userId="126fd1ad-69bf-4ade-9848-f6326ff419e4" providerId="ADAL" clId="{CAEAC8D4-CE56-45AC-BCDE-9DBF5564D19D}" dt="2022-06-11T17:39:51.186" v="3950"/>
          <ac:grpSpMkLst>
            <pc:docMk/>
            <pc:sldMk cId="3163859565" sldId="287"/>
            <ac:grpSpMk id="122" creationId="{8963226A-86C7-D8C6-E4E6-606EC23E0A9A}"/>
          </ac:grpSpMkLst>
        </pc:grpChg>
        <pc:grpChg chg="mod">
          <ac:chgData name="Lina Marcela Benítez Fuentes" userId="126fd1ad-69bf-4ade-9848-f6326ff419e4" providerId="ADAL" clId="{CAEAC8D4-CE56-45AC-BCDE-9DBF5564D19D}" dt="2022-06-11T17:40:02.105" v="3958"/>
          <ac:grpSpMkLst>
            <pc:docMk/>
            <pc:sldMk cId="3163859565" sldId="287"/>
            <ac:grpSpMk id="130" creationId="{5F3C3EFC-D606-4436-68D3-36985837AF3A}"/>
          </ac:grpSpMkLst>
        </pc:grpChg>
        <pc:grpChg chg="mod">
          <ac:chgData name="Lina Marcela Benítez Fuentes" userId="126fd1ad-69bf-4ade-9848-f6326ff419e4" providerId="ADAL" clId="{CAEAC8D4-CE56-45AC-BCDE-9DBF5564D19D}" dt="2022-06-11T17:40:10.513" v="3962"/>
          <ac:grpSpMkLst>
            <pc:docMk/>
            <pc:sldMk cId="3163859565" sldId="287"/>
            <ac:grpSpMk id="134" creationId="{4F960231-E1B7-2FB0-A999-56524489CCEE}"/>
          </ac:grpSpMkLst>
        </pc:grpChg>
        <pc:grpChg chg="del mod">
          <ac:chgData name="Lina Marcela Benítez Fuentes" userId="126fd1ad-69bf-4ade-9848-f6326ff419e4" providerId="ADAL" clId="{CAEAC8D4-CE56-45AC-BCDE-9DBF5564D19D}" dt="2022-06-11T17:40:21.623" v="3974"/>
          <ac:grpSpMkLst>
            <pc:docMk/>
            <pc:sldMk cId="3163859565" sldId="287"/>
            <ac:grpSpMk id="142" creationId="{46191C32-704B-776A-FE84-BC1603E4F233}"/>
          </ac:grpSpMkLst>
        </pc:grpChg>
        <pc:grpChg chg="del mod">
          <ac:chgData name="Lina Marcela Benítez Fuentes" userId="126fd1ad-69bf-4ade-9848-f6326ff419e4" providerId="ADAL" clId="{CAEAC8D4-CE56-45AC-BCDE-9DBF5564D19D}" dt="2022-06-11T17:40:31.460" v="3985"/>
          <ac:grpSpMkLst>
            <pc:docMk/>
            <pc:sldMk cId="3163859565" sldId="287"/>
            <ac:grpSpMk id="146" creationId="{CB45AFBD-0F67-40E0-729F-3A82A1B45A4D}"/>
          </ac:grpSpMkLst>
        </pc:grpChg>
        <pc:grpChg chg="del mod">
          <ac:chgData name="Lina Marcela Benítez Fuentes" userId="126fd1ad-69bf-4ade-9848-f6326ff419e4" providerId="ADAL" clId="{CAEAC8D4-CE56-45AC-BCDE-9DBF5564D19D}" dt="2022-06-11T17:40:36.840" v="3993"/>
          <ac:grpSpMkLst>
            <pc:docMk/>
            <pc:sldMk cId="3163859565" sldId="287"/>
            <ac:grpSpMk id="154" creationId="{067D1D3B-D6CE-2FB9-43B3-2F179531030E}"/>
          </ac:grpSpMkLst>
        </pc:grpChg>
        <pc:grpChg chg="del mod">
          <ac:chgData name="Lina Marcela Benítez Fuentes" userId="126fd1ad-69bf-4ade-9848-f6326ff419e4" providerId="ADAL" clId="{CAEAC8D4-CE56-45AC-BCDE-9DBF5564D19D}" dt="2022-06-11T17:40:36.840" v="3993"/>
          <ac:grpSpMkLst>
            <pc:docMk/>
            <pc:sldMk cId="3163859565" sldId="287"/>
            <ac:grpSpMk id="155" creationId="{037E494A-A250-F952-8850-A465B48C45D9}"/>
          </ac:grpSpMkLst>
        </pc:grpChg>
        <pc:grpChg chg="del mod">
          <ac:chgData name="Lina Marcela Benítez Fuentes" userId="126fd1ad-69bf-4ade-9848-f6326ff419e4" providerId="ADAL" clId="{CAEAC8D4-CE56-45AC-BCDE-9DBF5564D19D}" dt="2022-06-11T17:40:39.097" v="3995"/>
          <ac:grpSpMkLst>
            <pc:docMk/>
            <pc:sldMk cId="3163859565" sldId="287"/>
            <ac:grpSpMk id="163" creationId="{83AA5B8D-B413-7328-1AA7-5DE40F3537BD}"/>
          </ac:grpSpMkLst>
        </pc:grpChg>
        <pc:grpChg chg="mod">
          <ac:chgData name="Lina Marcela Benítez Fuentes" userId="126fd1ad-69bf-4ade-9848-f6326ff419e4" providerId="ADAL" clId="{CAEAC8D4-CE56-45AC-BCDE-9DBF5564D19D}" dt="2022-06-11T17:40:39.097" v="3995"/>
          <ac:grpSpMkLst>
            <pc:docMk/>
            <pc:sldMk cId="3163859565" sldId="287"/>
            <ac:grpSpMk id="165" creationId="{02F2CDF2-822A-9AB0-7A62-722DB21DB78D}"/>
          </ac:grpSpMkLst>
        </pc:grpChg>
        <pc:grpChg chg="del mod">
          <ac:chgData name="Lina Marcela Benítez Fuentes" userId="126fd1ad-69bf-4ade-9848-f6326ff419e4" providerId="ADAL" clId="{CAEAC8D4-CE56-45AC-BCDE-9DBF5564D19D}" dt="2022-06-11T17:41:06.934" v="4004"/>
          <ac:grpSpMkLst>
            <pc:docMk/>
            <pc:sldMk cId="3163859565" sldId="287"/>
            <ac:grpSpMk id="168" creationId="{1C346901-72BB-79FB-78F3-D186CAA7E926}"/>
          </ac:grpSpMkLst>
        </pc:grpChg>
        <pc:grpChg chg="del mod">
          <ac:chgData name="Lina Marcela Benítez Fuentes" userId="126fd1ad-69bf-4ade-9848-f6326ff419e4" providerId="ADAL" clId="{CAEAC8D4-CE56-45AC-BCDE-9DBF5564D19D}" dt="2022-06-11T17:41:11.113" v="4010"/>
          <ac:grpSpMkLst>
            <pc:docMk/>
            <pc:sldMk cId="3163859565" sldId="287"/>
            <ac:grpSpMk id="174" creationId="{4CA54A3C-9D64-CCC6-81B6-C09FF158E309}"/>
          </ac:grpSpMkLst>
        </pc:grpChg>
        <pc:grpChg chg="mod">
          <ac:chgData name="Lina Marcela Benítez Fuentes" userId="126fd1ad-69bf-4ade-9848-f6326ff419e4" providerId="ADAL" clId="{CAEAC8D4-CE56-45AC-BCDE-9DBF5564D19D}" dt="2022-06-11T17:42:33.832" v="4019"/>
          <ac:grpSpMkLst>
            <pc:docMk/>
            <pc:sldMk cId="3163859565" sldId="287"/>
            <ac:grpSpMk id="182" creationId="{ED6BB571-5DEB-9953-0429-7E68A6855462}"/>
          </ac:grpSpMkLst>
        </pc:grpChg>
        <pc:grpChg chg="del mod">
          <ac:chgData name="Lina Marcela Benítez Fuentes" userId="126fd1ad-69bf-4ade-9848-f6326ff419e4" providerId="ADAL" clId="{CAEAC8D4-CE56-45AC-BCDE-9DBF5564D19D}" dt="2022-06-11T17:43:15.017" v="4041"/>
          <ac:grpSpMkLst>
            <pc:docMk/>
            <pc:sldMk cId="3163859565" sldId="287"/>
            <ac:grpSpMk id="193" creationId="{76104DF1-8DA8-422B-0E15-4B34DC09762C}"/>
          </ac:grpSpMkLst>
        </pc:grpChg>
        <pc:grpChg chg="del mod">
          <ac:chgData name="Lina Marcela Benítez Fuentes" userId="126fd1ad-69bf-4ade-9848-f6326ff419e4" providerId="ADAL" clId="{CAEAC8D4-CE56-45AC-BCDE-9DBF5564D19D}" dt="2022-06-11T17:44:00.432" v="4064"/>
          <ac:grpSpMkLst>
            <pc:docMk/>
            <pc:sldMk cId="3163859565" sldId="287"/>
            <ac:grpSpMk id="203" creationId="{881027B6-F247-0752-4EBC-E077FFAAAE8F}"/>
          </ac:grpSpMkLst>
        </pc:grpChg>
        <pc:grpChg chg="del mod">
          <ac:chgData name="Lina Marcela Benítez Fuentes" userId="126fd1ad-69bf-4ade-9848-f6326ff419e4" providerId="ADAL" clId="{CAEAC8D4-CE56-45AC-BCDE-9DBF5564D19D}" dt="2022-06-11T17:44:00.432" v="4064"/>
          <ac:grpSpMkLst>
            <pc:docMk/>
            <pc:sldMk cId="3163859565" sldId="287"/>
            <ac:grpSpMk id="204" creationId="{054F3996-7511-F887-DEBB-0B8A84449F3F}"/>
          </ac:grpSpMkLst>
        </pc:grpChg>
        <pc:grpChg chg="mod">
          <ac:chgData name="Lina Marcela Benítez Fuentes" userId="126fd1ad-69bf-4ade-9848-f6326ff419e4" providerId="ADAL" clId="{CAEAC8D4-CE56-45AC-BCDE-9DBF5564D19D}" dt="2022-06-11T17:43:52.187" v="4058"/>
          <ac:grpSpMkLst>
            <pc:docMk/>
            <pc:sldMk cId="3163859565" sldId="287"/>
            <ac:grpSpMk id="210" creationId="{9DF2237A-B893-AF8E-84A2-FBBED531D167}"/>
          </ac:grpSpMkLst>
        </pc:grpChg>
        <pc:grpChg chg="del mod">
          <ac:chgData name="Lina Marcela Benítez Fuentes" userId="126fd1ad-69bf-4ade-9848-f6326ff419e4" providerId="ADAL" clId="{CAEAC8D4-CE56-45AC-BCDE-9DBF5564D19D}" dt="2022-06-11T17:44:51.302" v="4081"/>
          <ac:grpSpMkLst>
            <pc:docMk/>
            <pc:sldMk cId="3163859565" sldId="287"/>
            <ac:grpSpMk id="216" creationId="{CCEBCB22-EE5B-8C4C-09F7-E139810E5D83}"/>
          </ac:grpSpMkLst>
        </pc:grpChg>
        <pc:grpChg chg="del mod">
          <ac:chgData name="Lina Marcela Benítez Fuentes" userId="126fd1ad-69bf-4ade-9848-f6326ff419e4" providerId="ADAL" clId="{CAEAC8D4-CE56-45AC-BCDE-9DBF5564D19D}" dt="2022-06-11T17:44:27.384" v="4068"/>
          <ac:grpSpMkLst>
            <pc:docMk/>
            <pc:sldMk cId="3163859565" sldId="287"/>
            <ac:grpSpMk id="219" creationId="{1E191645-D677-1C86-36F0-6DE67C95EBA3}"/>
          </ac:grpSpMkLst>
        </pc:grpChg>
        <pc:grpChg chg="del mod">
          <ac:chgData name="Lina Marcela Benítez Fuentes" userId="126fd1ad-69bf-4ade-9848-f6326ff419e4" providerId="ADAL" clId="{CAEAC8D4-CE56-45AC-BCDE-9DBF5564D19D}" dt="2022-06-11T17:44:33.506" v="4074"/>
          <ac:grpSpMkLst>
            <pc:docMk/>
            <pc:sldMk cId="3163859565" sldId="287"/>
            <ac:grpSpMk id="224" creationId="{B6E35D58-7CE9-2EF8-138C-B9CF62B018B5}"/>
          </ac:grpSpMkLst>
        </pc:grpChg>
        <pc:grpChg chg="del mod">
          <ac:chgData name="Lina Marcela Benítez Fuentes" userId="126fd1ad-69bf-4ade-9848-f6326ff419e4" providerId="ADAL" clId="{CAEAC8D4-CE56-45AC-BCDE-9DBF5564D19D}" dt="2022-06-11T17:44:39.960" v="4079"/>
          <ac:grpSpMkLst>
            <pc:docMk/>
            <pc:sldMk cId="3163859565" sldId="287"/>
            <ac:grpSpMk id="225" creationId="{3D629469-4BAA-C169-8CC4-2A62BEBE48BC}"/>
          </ac:grpSpMkLst>
        </pc:grpChg>
        <pc:grpChg chg="del mod">
          <ac:chgData name="Lina Marcela Benítez Fuentes" userId="126fd1ad-69bf-4ade-9848-f6326ff419e4" providerId="ADAL" clId="{CAEAC8D4-CE56-45AC-BCDE-9DBF5564D19D}" dt="2022-06-11T17:58:05.828" v="4283"/>
          <ac:grpSpMkLst>
            <pc:docMk/>
            <pc:sldMk cId="3163859565" sldId="287"/>
            <ac:grpSpMk id="230" creationId="{1215BA76-5CBD-DDB4-449B-8C150A014AA8}"/>
          </ac:grpSpMkLst>
        </pc:grpChg>
        <pc:grpChg chg="del mod">
          <ac:chgData name="Lina Marcela Benítez Fuentes" userId="126fd1ad-69bf-4ade-9848-f6326ff419e4" providerId="ADAL" clId="{CAEAC8D4-CE56-45AC-BCDE-9DBF5564D19D}" dt="2022-06-11T17:57:57.906" v="4281"/>
          <ac:grpSpMkLst>
            <pc:docMk/>
            <pc:sldMk cId="3163859565" sldId="287"/>
            <ac:grpSpMk id="232" creationId="{5BAB31B3-CCC4-3431-7F00-922957B00BC1}"/>
          </ac:grpSpMkLst>
        </pc:grpChg>
        <pc:grpChg chg="del mod">
          <ac:chgData name="Lina Marcela Benítez Fuentes" userId="126fd1ad-69bf-4ade-9848-f6326ff419e4" providerId="ADAL" clId="{CAEAC8D4-CE56-45AC-BCDE-9DBF5564D19D}" dt="2022-06-11T17:45:00.522" v="4086"/>
          <ac:grpSpMkLst>
            <pc:docMk/>
            <pc:sldMk cId="3163859565" sldId="287"/>
            <ac:grpSpMk id="235" creationId="{5111677A-A48D-155E-E33B-1A6FD563A1E5}"/>
          </ac:grpSpMkLst>
        </pc:grpChg>
        <pc:grpChg chg="del mod">
          <ac:chgData name="Lina Marcela Benítez Fuentes" userId="126fd1ad-69bf-4ade-9848-f6326ff419e4" providerId="ADAL" clId="{CAEAC8D4-CE56-45AC-BCDE-9DBF5564D19D}" dt="2022-06-11T17:57:57.906" v="4281"/>
          <ac:grpSpMkLst>
            <pc:docMk/>
            <pc:sldMk cId="3163859565" sldId="287"/>
            <ac:grpSpMk id="237" creationId="{2338E5CA-F6C6-AE13-B28C-D0D965C671DD}"/>
          </ac:grpSpMkLst>
        </pc:grpChg>
        <pc:grpChg chg="del mod">
          <ac:chgData name="Lina Marcela Benítez Fuentes" userId="126fd1ad-69bf-4ade-9848-f6326ff419e4" providerId="ADAL" clId="{CAEAC8D4-CE56-45AC-BCDE-9DBF5564D19D}" dt="2022-06-11T17:45:17.825" v="4095"/>
          <ac:grpSpMkLst>
            <pc:docMk/>
            <pc:sldMk cId="3163859565" sldId="287"/>
            <ac:grpSpMk id="240" creationId="{37B78F84-327D-EFF2-357B-D54364D5027F}"/>
          </ac:grpSpMkLst>
        </pc:grpChg>
        <pc:grpChg chg="del mod">
          <ac:chgData name="Lina Marcela Benítez Fuentes" userId="126fd1ad-69bf-4ade-9848-f6326ff419e4" providerId="ADAL" clId="{CAEAC8D4-CE56-45AC-BCDE-9DBF5564D19D}" dt="2022-06-11T18:02:07.272" v="4350"/>
          <ac:grpSpMkLst>
            <pc:docMk/>
            <pc:sldMk cId="3163859565" sldId="287"/>
            <ac:grpSpMk id="246" creationId="{0F5AF39F-6240-1E01-0322-F1F953CE3E8B}"/>
          </ac:grpSpMkLst>
        </pc:grpChg>
        <pc:grpChg chg="del mod">
          <ac:chgData name="Lina Marcela Benítez Fuentes" userId="126fd1ad-69bf-4ade-9848-f6326ff419e4" providerId="ADAL" clId="{CAEAC8D4-CE56-45AC-BCDE-9DBF5564D19D}" dt="2022-06-11T17:56:46.253" v="4274"/>
          <ac:grpSpMkLst>
            <pc:docMk/>
            <pc:sldMk cId="3163859565" sldId="287"/>
            <ac:grpSpMk id="250" creationId="{0B6519DF-9A6A-D667-28BD-DD28A9114142}"/>
          </ac:grpSpMkLst>
        </pc:grpChg>
        <pc:grpChg chg="mod">
          <ac:chgData name="Lina Marcela Benítez Fuentes" userId="126fd1ad-69bf-4ade-9848-f6326ff419e4" providerId="ADAL" clId="{CAEAC8D4-CE56-45AC-BCDE-9DBF5564D19D}" dt="2022-06-11T17:56:46.253" v="4274"/>
          <ac:grpSpMkLst>
            <pc:docMk/>
            <pc:sldMk cId="3163859565" sldId="287"/>
            <ac:grpSpMk id="254" creationId="{EC959F40-8AB0-7DE6-2396-A926DBE265F2}"/>
          </ac:grpSpMkLst>
        </pc:grpChg>
        <pc:grpChg chg="del mod">
          <ac:chgData name="Lina Marcela Benítez Fuentes" userId="126fd1ad-69bf-4ade-9848-f6326ff419e4" providerId="ADAL" clId="{CAEAC8D4-CE56-45AC-BCDE-9DBF5564D19D}" dt="2022-06-11T18:02:07.272" v="4350"/>
          <ac:grpSpMkLst>
            <pc:docMk/>
            <pc:sldMk cId="3163859565" sldId="287"/>
            <ac:grpSpMk id="258" creationId="{1264A62D-5DF2-FE76-231D-9AFD7A4C76B4}"/>
          </ac:grpSpMkLst>
        </pc:grpChg>
        <pc:grpChg chg="del mod">
          <ac:chgData name="Lina Marcela Benítez Fuentes" userId="126fd1ad-69bf-4ade-9848-f6326ff419e4" providerId="ADAL" clId="{CAEAC8D4-CE56-45AC-BCDE-9DBF5564D19D}" dt="2022-06-11T18:02:07.272" v="4350"/>
          <ac:grpSpMkLst>
            <pc:docMk/>
            <pc:sldMk cId="3163859565" sldId="287"/>
            <ac:grpSpMk id="260" creationId="{CD970E10-2376-F4D5-2F84-F4785C3B0968}"/>
          </ac:grpSpMkLst>
        </pc:grpChg>
        <pc:grpChg chg="mod">
          <ac:chgData name="Lina Marcela Benítez Fuentes" userId="126fd1ad-69bf-4ade-9848-f6326ff419e4" providerId="ADAL" clId="{CAEAC8D4-CE56-45AC-BCDE-9DBF5564D19D}" dt="2022-06-11T17:58:47.476" v="4291"/>
          <ac:grpSpMkLst>
            <pc:docMk/>
            <pc:sldMk cId="3163859565" sldId="287"/>
            <ac:grpSpMk id="268" creationId="{4DF64039-259E-7DED-F083-D0200ADA4A6A}"/>
          </ac:grpSpMkLst>
        </pc:grpChg>
        <pc:grpChg chg="del mod">
          <ac:chgData name="Lina Marcela Benítez Fuentes" userId="126fd1ad-69bf-4ade-9848-f6326ff419e4" providerId="ADAL" clId="{CAEAC8D4-CE56-45AC-BCDE-9DBF5564D19D}" dt="2022-06-11T18:02:07.272" v="4350"/>
          <ac:grpSpMkLst>
            <pc:docMk/>
            <pc:sldMk cId="3163859565" sldId="287"/>
            <ac:grpSpMk id="275" creationId="{A8069E86-46D4-75F3-8B19-93D1D71B4754}"/>
          </ac:grpSpMkLst>
        </pc:grpChg>
        <pc:grpChg chg="del mod">
          <ac:chgData name="Lina Marcela Benítez Fuentes" userId="126fd1ad-69bf-4ade-9848-f6326ff419e4" providerId="ADAL" clId="{CAEAC8D4-CE56-45AC-BCDE-9DBF5564D19D}" dt="2022-06-11T18:00:03.370" v="4311"/>
          <ac:grpSpMkLst>
            <pc:docMk/>
            <pc:sldMk cId="3163859565" sldId="287"/>
            <ac:grpSpMk id="280" creationId="{F0601CC7-B74F-612D-CB2A-48F7DD44A789}"/>
          </ac:grpSpMkLst>
        </pc:grpChg>
        <pc:grpChg chg="del mod">
          <ac:chgData name="Lina Marcela Benítez Fuentes" userId="126fd1ad-69bf-4ade-9848-f6326ff419e4" providerId="ADAL" clId="{CAEAC8D4-CE56-45AC-BCDE-9DBF5564D19D}" dt="2022-06-11T18:01:59.802" v="4344"/>
          <ac:grpSpMkLst>
            <pc:docMk/>
            <pc:sldMk cId="3163859565" sldId="287"/>
            <ac:grpSpMk id="288" creationId="{B28C1E81-E2B0-A50C-A72A-38424130A225}"/>
          </ac:grpSpMkLst>
        </pc:grpChg>
        <pc:grpChg chg="del mod">
          <ac:chgData name="Lina Marcela Benítez Fuentes" userId="126fd1ad-69bf-4ade-9848-f6326ff419e4" providerId="ADAL" clId="{CAEAC8D4-CE56-45AC-BCDE-9DBF5564D19D}" dt="2022-06-11T18:01:54.446" v="4332"/>
          <ac:grpSpMkLst>
            <pc:docMk/>
            <pc:sldMk cId="3163859565" sldId="287"/>
            <ac:grpSpMk id="291" creationId="{B3EA6391-D698-B750-83CD-5F1A1B8938B8}"/>
          </ac:grpSpMkLst>
        </pc:grpChg>
        <pc:grpChg chg="del mod">
          <ac:chgData name="Lina Marcela Benítez Fuentes" userId="126fd1ad-69bf-4ade-9848-f6326ff419e4" providerId="ADAL" clId="{CAEAC8D4-CE56-45AC-BCDE-9DBF5564D19D}" dt="2022-06-11T18:01:07.659" v="4326"/>
          <ac:grpSpMkLst>
            <pc:docMk/>
            <pc:sldMk cId="3163859565" sldId="287"/>
            <ac:grpSpMk id="294" creationId="{9A4DF2A2-6F5D-7C82-7388-7FF3DF8A71ED}"/>
          </ac:grpSpMkLst>
        </pc:grpChg>
        <pc:grpChg chg="del mod">
          <ac:chgData name="Lina Marcela Benítez Fuentes" userId="126fd1ad-69bf-4ade-9848-f6326ff419e4" providerId="ADAL" clId="{CAEAC8D4-CE56-45AC-BCDE-9DBF5564D19D}" dt="2022-06-11T18:02:07.272" v="4350"/>
          <ac:grpSpMkLst>
            <pc:docMk/>
            <pc:sldMk cId="3163859565" sldId="287"/>
            <ac:grpSpMk id="303" creationId="{4771DE12-7303-3906-269F-7ABFDC3476B1}"/>
          </ac:grpSpMkLst>
        </pc:grpChg>
        <pc:grpChg chg="del mod">
          <ac:chgData name="Lina Marcela Benítez Fuentes" userId="126fd1ad-69bf-4ade-9848-f6326ff419e4" providerId="ADAL" clId="{CAEAC8D4-CE56-45AC-BCDE-9DBF5564D19D}" dt="2022-06-11T18:02:07.272" v="4350"/>
          <ac:grpSpMkLst>
            <pc:docMk/>
            <pc:sldMk cId="3163859565" sldId="287"/>
            <ac:grpSpMk id="308" creationId="{CBDEDB88-961E-ECE3-6F47-9BABF2B5C75F}"/>
          </ac:grpSpMkLst>
        </pc:grpChg>
        <pc:grpChg chg="del mod">
          <ac:chgData name="Lina Marcela Benítez Fuentes" userId="126fd1ad-69bf-4ade-9848-f6326ff419e4" providerId="ADAL" clId="{CAEAC8D4-CE56-45AC-BCDE-9DBF5564D19D}" dt="2022-06-11T18:02:07.272" v="4350"/>
          <ac:grpSpMkLst>
            <pc:docMk/>
            <pc:sldMk cId="3163859565" sldId="287"/>
            <ac:grpSpMk id="313" creationId="{41B34B6E-D7F3-3EE1-4BD5-2C68EC0B90D6}"/>
          </ac:grpSpMkLst>
        </pc:grpChg>
        <pc:grpChg chg="del mod">
          <ac:chgData name="Lina Marcela Benítez Fuentes" userId="126fd1ad-69bf-4ade-9848-f6326ff419e4" providerId="ADAL" clId="{CAEAC8D4-CE56-45AC-BCDE-9DBF5564D19D}" dt="2022-06-11T18:02:07.272" v="4350"/>
          <ac:grpSpMkLst>
            <pc:docMk/>
            <pc:sldMk cId="3163859565" sldId="287"/>
            <ac:grpSpMk id="316" creationId="{642D45DD-DC86-FC11-5FD3-D898A78A4145}"/>
          </ac:grpSpMkLst>
        </pc:grpChg>
        <pc:grpChg chg="del mod">
          <ac:chgData name="Lina Marcela Benítez Fuentes" userId="126fd1ad-69bf-4ade-9848-f6326ff419e4" providerId="ADAL" clId="{CAEAC8D4-CE56-45AC-BCDE-9DBF5564D19D}" dt="2022-06-11T18:04:20.960" v="4391"/>
          <ac:grpSpMkLst>
            <pc:docMk/>
            <pc:sldMk cId="3163859565" sldId="287"/>
            <ac:grpSpMk id="319" creationId="{C1E12CC1-4DAF-CFDE-1330-EE8498772331}"/>
          </ac:grpSpMkLst>
        </pc:grpChg>
        <pc:grpChg chg="del mod">
          <ac:chgData name="Lina Marcela Benítez Fuentes" userId="126fd1ad-69bf-4ade-9848-f6326ff419e4" providerId="ADAL" clId="{CAEAC8D4-CE56-45AC-BCDE-9DBF5564D19D}" dt="2022-06-11T18:02:50.294" v="4371"/>
          <ac:grpSpMkLst>
            <pc:docMk/>
            <pc:sldMk cId="3163859565" sldId="287"/>
            <ac:grpSpMk id="327" creationId="{AF9D3A64-AD2F-5B6A-A59D-56548D7A711B}"/>
          </ac:grpSpMkLst>
        </pc:grpChg>
        <pc:grpChg chg="del mod">
          <ac:chgData name="Lina Marcela Benítez Fuentes" userId="126fd1ad-69bf-4ade-9848-f6326ff419e4" providerId="ADAL" clId="{CAEAC8D4-CE56-45AC-BCDE-9DBF5564D19D}" dt="2022-06-11T18:02:54.740" v="4373"/>
          <ac:grpSpMkLst>
            <pc:docMk/>
            <pc:sldMk cId="3163859565" sldId="287"/>
            <ac:grpSpMk id="336" creationId="{B38A057C-3B32-F8D2-0B67-B335987D7D02}"/>
          </ac:grpSpMkLst>
        </pc:grpChg>
        <pc:grpChg chg="del mod">
          <ac:chgData name="Lina Marcela Benítez Fuentes" userId="126fd1ad-69bf-4ade-9848-f6326ff419e4" providerId="ADAL" clId="{CAEAC8D4-CE56-45AC-BCDE-9DBF5564D19D}" dt="2022-06-11T18:04:41.483" v="4404"/>
          <ac:grpSpMkLst>
            <pc:docMk/>
            <pc:sldMk cId="3163859565" sldId="287"/>
            <ac:grpSpMk id="338" creationId="{FF5F2A85-27CF-C9A8-CCBB-AC83A31C8179}"/>
          </ac:grpSpMkLst>
        </pc:grpChg>
        <pc:grpChg chg="mod">
          <ac:chgData name="Lina Marcela Benítez Fuentes" userId="126fd1ad-69bf-4ade-9848-f6326ff419e4" providerId="ADAL" clId="{CAEAC8D4-CE56-45AC-BCDE-9DBF5564D19D}" dt="2022-06-11T18:04:12.407" v="4385"/>
          <ac:grpSpMkLst>
            <pc:docMk/>
            <pc:sldMk cId="3163859565" sldId="287"/>
            <ac:grpSpMk id="350" creationId="{7A729025-09CF-F768-5F13-448CFEC85143}"/>
          </ac:grpSpMkLst>
        </pc:grpChg>
        <pc:grpChg chg="del mod">
          <ac:chgData name="Lina Marcela Benítez Fuentes" userId="126fd1ad-69bf-4ade-9848-f6326ff419e4" providerId="ADAL" clId="{CAEAC8D4-CE56-45AC-BCDE-9DBF5564D19D}" dt="2022-06-11T18:04:41.483" v="4404"/>
          <ac:grpSpMkLst>
            <pc:docMk/>
            <pc:sldMk cId="3163859565" sldId="287"/>
            <ac:grpSpMk id="356" creationId="{A59DA3E9-627F-8CF1-233A-9128ADA716F8}"/>
          </ac:grpSpMkLst>
        </pc:grpChg>
        <pc:grpChg chg="del mod">
          <ac:chgData name="Lina Marcela Benítez Fuentes" userId="126fd1ad-69bf-4ade-9848-f6326ff419e4" providerId="ADAL" clId="{CAEAC8D4-CE56-45AC-BCDE-9DBF5564D19D}" dt="2022-06-11T18:04:41.483" v="4404"/>
          <ac:grpSpMkLst>
            <pc:docMk/>
            <pc:sldMk cId="3163859565" sldId="287"/>
            <ac:grpSpMk id="361" creationId="{C1A2D9F3-F09F-97D9-FAD8-E46E3B6737D9}"/>
          </ac:grpSpMkLst>
        </pc:grpChg>
        <pc:grpChg chg="del mod">
          <ac:chgData name="Lina Marcela Benítez Fuentes" userId="126fd1ad-69bf-4ade-9848-f6326ff419e4" providerId="ADAL" clId="{CAEAC8D4-CE56-45AC-BCDE-9DBF5564D19D}" dt="2022-06-11T18:04:44.834" v="4406"/>
          <ac:grpSpMkLst>
            <pc:docMk/>
            <pc:sldMk cId="3163859565" sldId="287"/>
            <ac:grpSpMk id="369" creationId="{13F6F30E-3150-46C5-0578-5ED3F2D1619A}"/>
          </ac:grpSpMkLst>
        </pc:grpChg>
        <pc:grpChg chg="mod">
          <ac:chgData name="Lina Marcela Benítez Fuentes" userId="126fd1ad-69bf-4ade-9848-f6326ff419e4" providerId="ADAL" clId="{CAEAC8D4-CE56-45AC-BCDE-9DBF5564D19D}" dt="2022-06-11T18:04:44.834" v="4406"/>
          <ac:grpSpMkLst>
            <pc:docMk/>
            <pc:sldMk cId="3163859565" sldId="287"/>
            <ac:grpSpMk id="371" creationId="{AF6B48F9-1A8B-BD2E-C3ED-1F93D36A352C}"/>
          </ac:grpSpMkLst>
        </pc:grpChg>
        <pc:picChg chg="add mod ord">
          <ac:chgData name="Lina Marcela Benítez Fuentes" userId="126fd1ad-69bf-4ade-9848-f6326ff419e4" providerId="ADAL" clId="{CAEAC8D4-CE56-45AC-BCDE-9DBF5564D19D}" dt="2022-02-05T03:26:44.832" v="1231" actId="26606"/>
          <ac:picMkLst>
            <pc:docMk/>
            <pc:sldMk cId="3163859565" sldId="287"/>
            <ac:picMk id="5" creationId="{86E12683-A5F7-4723-8603-C3ABD237457D}"/>
          </ac:picMkLst>
        </pc:picChg>
        <pc:picChg chg="add mod ord">
          <ac:chgData name="Lina Marcela Benítez Fuentes" userId="126fd1ad-69bf-4ade-9848-f6326ff419e4" providerId="ADAL" clId="{CAEAC8D4-CE56-45AC-BCDE-9DBF5564D19D}" dt="2022-02-05T03:26:44.832" v="1231" actId="26606"/>
          <ac:picMkLst>
            <pc:docMk/>
            <pc:sldMk cId="3163859565" sldId="287"/>
            <ac:picMk id="7" creationId="{8FD2CE74-BC0A-4D0E-8FD4-20020197222C}"/>
          </ac:picMkLst>
        </pc:picChg>
        <pc:picChg chg="add mod ord">
          <ac:chgData name="Lina Marcela Benítez Fuentes" userId="126fd1ad-69bf-4ade-9848-f6326ff419e4" providerId="ADAL" clId="{CAEAC8D4-CE56-45AC-BCDE-9DBF5564D19D}" dt="2022-06-02T00:58:34.718" v="2787" actId="1076"/>
          <ac:picMkLst>
            <pc:docMk/>
            <pc:sldMk cId="3163859565" sldId="287"/>
            <ac:picMk id="9" creationId="{50E06DFF-089F-48CC-BD3F-D9531F179123}"/>
          </ac:picMkLst>
        </pc:picChg>
        <pc:picChg chg="add mod ord">
          <ac:chgData name="Lina Marcela Benítez Fuentes" userId="126fd1ad-69bf-4ade-9848-f6326ff419e4" providerId="ADAL" clId="{CAEAC8D4-CE56-45AC-BCDE-9DBF5564D19D}" dt="2022-02-05T03:26:44.832" v="1231" actId="26606"/>
          <ac:picMkLst>
            <pc:docMk/>
            <pc:sldMk cId="3163859565" sldId="287"/>
            <ac:picMk id="11" creationId="{9C155B3D-0C0C-48AF-96D4-CD457E93AC8C}"/>
          </ac:picMkLst>
        </pc:picChg>
        <pc:picChg chg="add mod ord">
          <ac:chgData name="Lina Marcela Benítez Fuentes" userId="126fd1ad-69bf-4ade-9848-f6326ff419e4" providerId="ADAL" clId="{CAEAC8D4-CE56-45AC-BCDE-9DBF5564D19D}" dt="2022-02-05T03:26:44.832" v="1231" actId="26606"/>
          <ac:picMkLst>
            <pc:docMk/>
            <pc:sldMk cId="3163859565" sldId="287"/>
            <ac:picMk id="15" creationId="{32A28561-36CB-4BCD-B051-7E452E95CC1E}"/>
          </ac:picMkLst>
        </pc:picChg>
        <pc:picChg chg="add mod">
          <ac:chgData name="Lina Marcela Benítez Fuentes" userId="126fd1ad-69bf-4ade-9848-f6326ff419e4" providerId="ADAL" clId="{CAEAC8D4-CE56-45AC-BCDE-9DBF5564D19D}" dt="2022-02-05T03:26:44.832" v="1231" actId="26606"/>
          <ac:picMkLst>
            <pc:docMk/>
            <pc:sldMk cId="3163859565" sldId="287"/>
            <ac:picMk id="18" creationId="{421B44E9-01C5-4994-8A92-7C28037203E8}"/>
          </ac:picMkLst>
        </pc:picChg>
        <pc:inkChg chg="add">
          <ac:chgData name="Lina Marcela Benítez Fuentes" userId="126fd1ad-69bf-4ade-9848-f6326ff419e4" providerId="ADAL" clId="{CAEAC8D4-CE56-45AC-BCDE-9DBF5564D19D}" dt="2022-06-11T17:33:50.617" v="3840" actId="9405"/>
          <ac:inkMkLst>
            <pc:docMk/>
            <pc:sldMk cId="3163859565" sldId="287"/>
            <ac:inkMk id="2" creationId="{357E7A81-5899-881B-1045-B43A9108CD6F}"/>
          </ac:inkMkLst>
        </pc:inkChg>
        <pc:inkChg chg="add">
          <ac:chgData name="Lina Marcela Benítez Fuentes" userId="126fd1ad-69bf-4ade-9848-f6326ff419e4" providerId="ADAL" clId="{CAEAC8D4-CE56-45AC-BCDE-9DBF5564D19D}" dt="2022-06-11T17:34:51.003" v="3841" actId="9405"/>
          <ac:inkMkLst>
            <pc:docMk/>
            <pc:sldMk cId="3163859565" sldId="287"/>
            <ac:inkMk id="3" creationId="{AB734489-72E5-F5A0-A020-CA4B18C121F2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4" creationId="{E87A9DBA-E4E0-B3CB-5148-FCF1174417D5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6" creationId="{5F59E3BA-EA39-1CD1-4F88-F21A25C562A4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8" creationId="{BE93E2D8-69DC-1F98-D74E-612B636A6063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12" creationId="{B28F2246-D6E5-271C-AF6B-B00836BE3793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13" creationId="{05DA3129-B4BB-9AD3-856A-D0FE63B427D2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14" creationId="{D19B2A3A-1C64-1D0E-398E-2E121D346C8B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16" creationId="{C1BAF6FE-B742-7A61-37AA-6C57D38C82A7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17" creationId="{3772FFD4-DF09-F075-E4B2-118868DCA2AD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20" creationId="{D09D0722-454F-2124-62AA-54D0E4669300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21" creationId="{C24914B7-747C-B2E4-EDC7-6DFC30F0AF09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23" creationId="{225BDD2D-02D4-ECA8-3099-ED1BBC44AB29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24" creationId="{279F5F18-ACDB-2B2E-8A7F-BBC74E59C3BF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26" creationId="{5C362333-87F8-639A-D747-87F0F3DA6D15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27" creationId="{2A92DD8D-50A1-9F1D-9278-F1EA2CB4F410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28" creationId="{B74C5FF7-330C-AADA-558E-F0697D44FAB3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29" creationId="{676426C1-307F-D006-F0A5-CA957C675026}"/>
          </ac:inkMkLst>
        </pc:inkChg>
        <pc:inkChg chg="add">
          <ac:chgData name="Lina Marcela Benítez Fuentes" userId="126fd1ad-69bf-4ade-9848-f6326ff419e4" providerId="ADAL" clId="{CAEAC8D4-CE56-45AC-BCDE-9DBF5564D19D}" dt="2022-06-11T17:36:11.003" v="3863" actId="9405"/>
          <ac:inkMkLst>
            <pc:docMk/>
            <pc:sldMk cId="3163859565" sldId="287"/>
            <ac:inkMk id="31" creationId="{67570A35-C217-AF2A-4691-E45D00A1264E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32" creationId="{DD500601-085A-3C7F-0EE0-4DC41AEE4232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33" creationId="{740CB59D-D04A-D2B4-0F18-33B4DCA2CF03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34" creationId="{8471617D-6195-A7A6-62CD-AA350B360948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35" creationId="{1B8A85B6-C327-1CB1-9004-377564576043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37" creationId="{1A4C885B-F751-600E-2133-9A458E8A7612}"/>
          </ac:inkMkLst>
        </pc:inkChg>
        <pc:inkChg chg="add mod">
          <ac:chgData name="Lina Marcela Benítez Fuentes" userId="126fd1ad-69bf-4ade-9848-f6326ff419e4" providerId="ADAL" clId="{CAEAC8D4-CE56-45AC-BCDE-9DBF5564D19D}" dt="2022-06-11T17:36:25.197" v="3870"/>
          <ac:inkMkLst>
            <pc:docMk/>
            <pc:sldMk cId="3163859565" sldId="287"/>
            <ac:inkMk id="38" creationId="{1788AC50-A7EA-CA3D-1B61-C635E53A2570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40" creationId="{50DD74C3-536A-A797-18CE-83C5BBAFDFDA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41" creationId="{588AC411-25B9-0844-DB5A-DA25650605E9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42" creationId="{E35161B4-8DBE-1FC5-F133-8D6C2A2B12F9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43" creationId="{9C5CD804-3891-DE77-499E-86A2C48277CC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44" creationId="{67D3743E-9CBF-5ABE-A6CB-3C4130DAAAD3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45" creationId="{543026BA-480C-771A-DBC5-5EE17C958068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46" creationId="{6C3C7D0E-F7B6-6AD4-D86A-34B8D9E767C3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47" creationId="{8FE5B7DC-EF50-0B9A-65CD-DFA3E1D24D55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48" creationId="{38C8B325-CB9D-A2C1-8AAA-21CE1A20A38D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50" creationId="{DDC3DFF7-24C0-AD95-D3F6-B9FE39E88E12}"/>
          </ac:inkMkLst>
        </pc:inkChg>
        <pc:inkChg chg="add mod">
          <ac:chgData name="Lina Marcela Benítez Fuentes" userId="126fd1ad-69bf-4ade-9848-f6326ff419e4" providerId="ADAL" clId="{CAEAC8D4-CE56-45AC-BCDE-9DBF5564D19D}" dt="2022-06-11T17:36:41.473" v="3888"/>
          <ac:inkMkLst>
            <pc:docMk/>
            <pc:sldMk cId="3163859565" sldId="287"/>
            <ac:inkMk id="51" creationId="{F5361D6E-0E56-CA79-04B1-A9DF916DF022}"/>
          </ac:inkMkLst>
        </pc:inkChg>
        <pc:inkChg chg="add mod">
          <ac:chgData name="Lina Marcela Benítez Fuentes" userId="126fd1ad-69bf-4ade-9848-f6326ff419e4" providerId="ADAL" clId="{CAEAC8D4-CE56-45AC-BCDE-9DBF5564D19D}" dt="2022-06-11T17:36:41.473" v="3888"/>
          <ac:inkMkLst>
            <pc:docMk/>
            <pc:sldMk cId="3163859565" sldId="287"/>
            <ac:inkMk id="52" creationId="{0FF53EFC-EC0E-F95F-5072-BDDA5A44C691}"/>
          </ac:inkMkLst>
        </pc:inkChg>
        <pc:inkChg chg="add mod">
          <ac:chgData name="Lina Marcela Benítez Fuentes" userId="126fd1ad-69bf-4ade-9848-f6326ff419e4" providerId="ADAL" clId="{CAEAC8D4-CE56-45AC-BCDE-9DBF5564D19D}" dt="2022-06-11T17:36:41.473" v="3888"/>
          <ac:inkMkLst>
            <pc:docMk/>
            <pc:sldMk cId="3163859565" sldId="287"/>
            <ac:inkMk id="53" creationId="{02781E47-2350-3181-405B-D3FE0D214B0F}"/>
          </ac:inkMkLst>
        </pc:inkChg>
        <pc:inkChg chg="add mod">
          <ac:chgData name="Lina Marcela Benítez Fuentes" userId="126fd1ad-69bf-4ade-9848-f6326ff419e4" providerId="ADAL" clId="{CAEAC8D4-CE56-45AC-BCDE-9DBF5564D19D}" dt="2022-06-11T17:36:41.473" v="3888"/>
          <ac:inkMkLst>
            <pc:docMk/>
            <pc:sldMk cId="3163859565" sldId="287"/>
            <ac:inkMk id="54" creationId="{DEB3E3AA-CF27-DE5A-09AF-97B6E5DF7772}"/>
          </ac:inkMkLst>
        </pc:inkChg>
        <pc:inkChg chg="add mod">
          <ac:chgData name="Lina Marcela Benítez Fuentes" userId="126fd1ad-69bf-4ade-9848-f6326ff419e4" providerId="ADAL" clId="{CAEAC8D4-CE56-45AC-BCDE-9DBF5564D19D}" dt="2022-06-11T17:36:41.473" v="3888"/>
          <ac:inkMkLst>
            <pc:docMk/>
            <pc:sldMk cId="3163859565" sldId="287"/>
            <ac:inkMk id="55" creationId="{5197C248-159E-ED7C-5BF5-D6CE6894F469}"/>
          </ac:inkMkLst>
        </pc:inkChg>
        <pc:inkChg chg="add mod">
          <ac:chgData name="Lina Marcela Benítez Fuentes" userId="126fd1ad-69bf-4ade-9848-f6326ff419e4" providerId="ADAL" clId="{CAEAC8D4-CE56-45AC-BCDE-9DBF5564D19D}" dt="2022-06-11T17:36:41.473" v="3888"/>
          <ac:inkMkLst>
            <pc:docMk/>
            <pc:sldMk cId="3163859565" sldId="287"/>
            <ac:inkMk id="56" creationId="{085390C1-BB73-F99B-CE5D-2CD7DEAA9E34}"/>
          </ac:inkMkLst>
        </pc:inkChg>
        <pc:inkChg chg="add mod">
          <ac:chgData name="Lina Marcela Benítez Fuentes" userId="126fd1ad-69bf-4ade-9848-f6326ff419e4" providerId="ADAL" clId="{CAEAC8D4-CE56-45AC-BCDE-9DBF5564D19D}" dt="2022-06-11T17:36:53.023" v="3898"/>
          <ac:inkMkLst>
            <pc:docMk/>
            <pc:sldMk cId="3163859565" sldId="287"/>
            <ac:inkMk id="59" creationId="{7C45D984-DE54-33E5-89F3-D208A0897B01}"/>
          </ac:inkMkLst>
        </pc:inkChg>
        <pc:inkChg chg="add mod">
          <ac:chgData name="Lina Marcela Benítez Fuentes" userId="126fd1ad-69bf-4ade-9848-f6326ff419e4" providerId="ADAL" clId="{CAEAC8D4-CE56-45AC-BCDE-9DBF5564D19D}" dt="2022-06-11T17:36:53.023" v="3898"/>
          <ac:inkMkLst>
            <pc:docMk/>
            <pc:sldMk cId="3163859565" sldId="287"/>
            <ac:inkMk id="60" creationId="{ACCFCC29-6035-5353-CE72-978D80FBA946}"/>
          </ac:inkMkLst>
        </pc:inkChg>
        <pc:inkChg chg="add mod">
          <ac:chgData name="Lina Marcela Benítez Fuentes" userId="126fd1ad-69bf-4ade-9848-f6326ff419e4" providerId="ADAL" clId="{CAEAC8D4-CE56-45AC-BCDE-9DBF5564D19D}" dt="2022-06-11T17:36:53.023" v="3898"/>
          <ac:inkMkLst>
            <pc:docMk/>
            <pc:sldMk cId="3163859565" sldId="287"/>
            <ac:inkMk id="61" creationId="{2F64D9BC-B997-C87C-A462-BA5B192AE8DF}"/>
          </ac:inkMkLst>
        </pc:inkChg>
        <pc:inkChg chg="add mod">
          <ac:chgData name="Lina Marcela Benítez Fuentes" userId="126fd1ad-69bf-4ade-9848-f6326ff419e4" providerId="ADAL" clId="{CAEAC8D4-CE56-45AC-BCDE-9DBF5564D19D}" dt="2022-06-11T17:36:53.023" v="3898"/>
          <ac:inkMkLst>
            <pc:docMk/>
            <pc:sldMk cId="3163859565" sldId="287"/>
            <ac:inkMk id="62" creationId="{99CDB21C-ABB6-3E40-BCC4-742C6F8FBCF0}"/>
          </ac:inkMkLst>
        </pc:inkChg>
        <pc:inkChg chg="add mod">
          <ac:chgData name="Lina Marcela Benítez Fuentes" userId="126fd1ad-69bf-4ade-9848-f6326ff419e4" providerId="ADAL" clId="{CAEAC8D4-CE56-45AC-BCDE-9DBF5564D19D}" dt="2022-06-11T17:36:53.023" v="3898"/>
          <ac:inkMkLst>
            <pc:docMk/>
            <pc:sldMk cId="3163859565" sldId="287"/>
            <ac:inkMk id="63" creationId="{415F3895-4F42-6B73-A018-82F7983A51F7}"/>
          </ac:inkMkLst>
        </pc:inkChg>
        <pc:inkChg chg="add mod">
          <ac:chgData name="Lina Marcela Benítez Fuentes" userId="126fd1ad-69bf-4ade-9848-f6326ff419e4" providerId="ADAL" clId="{CAEAC8D4-CE56-45AC-BCDE-9DBF5564D19D}" dt="2022-06-11T17:36:53.023" v="3898"/>
          <ac:inkMkLst>
            <pc:docMk/>
            <pc:sldMk cId="3163859565" sldId="287"/>
            <ac:inkMk id="64" creationId="{8E73BAED-A290-A32C-74F1-83C03686224F}"/>
          </ac:inkMkLst>
        </pc:inkChg>
        <pc:inkChg chg="add mod">
          <ac:chgData name="Lina Marcela Benítez Fuentes" userId="126fd1ad-69bf-4ade-9848-f6326ff419e4" providerId="ADAL" clId="{CAEAC8D4-CE56-45AC-BCDE-9DBF5564D19D}" dt="2022-06-11T17:36:53.023" v="3898"/>
          <ac:inkMkLst>
            <pc:docMk/>
            <pc:sldMk cId="3163859565" sldId="287"/>
            <ac:inkMk id="65" creationId="{204AB46E-9CFB-18CF-49A8-886BA5E0EFDA}"/>
          </ac:inkMkLst>
        </pc:inkChg>
        <pc:inkChg chg="add mod">
          <ac:chgData name="Lina Marcela Benítez Fuentes" userId="126fd1ad-69bf-4ade-9848-f6326ff419e4" providerId="ADAL" clId="{CAEAC8D4-CE56-45AC-BCDE-9DBF5564D19D}" dt="2022-06-11T17:36:53.023" v="3898"/>
          <ac:inkMkLst>
            <pc:docMk/>
            <pc:sldMk cId="3163859565" sldId="287"/>
            <ac:inkMk id="66" creationId="{42568C24-E171-A93F-29BD-2C29D7B20E87}"/>
          </ac:inkMkLst>
        </pc:inkChg>
        <pc:inkChg chg="add mod">
          <ac:chgData name="Lina Marcela Benítez Fuentes" userId="126fd1ad-69bf-4ade-9848-f6326ff419e4" providerId="ADAL" clId="{CAEAC8D4-CE56-45AC-BCDE-9DBF5564D19D}" dt="2022-06-11T17:36:53.023" v="3898"/>
          <ac:inkMkLst>
            <pc:docMk/>
            <pc:sldMk cId="3163859565" sldId="287"/>
            <ac:inkMk id="67" creationId="{2B3CE3BA-58F5-6831-4BBD-A1D4463680F7}"/>
          </ac:inkMkLst>
        </pc:inkChg>
        <pc:inkChg chg="add mod">
          <ac:chgData name="Lina Marcela Benítez Fuentes" userId="126fd1ad-69bf-4ade-9848-f6326ff419e4" providerId="ADAL" clId="{CAEAC8D4-CE56-45AC-BCDE-9DBF5564D19D}" dt="2022-06-11T17:38:13.203" v="3907"/>
          <ac:inkMkLst>
            <pc:docMk/>
            <pc:sldMk cId="3163859565" sldId="287"/>
            <ac:inkMk id="70" creationId="{3C4945DB-1846-2140-A025-778F505D788F}"/>
          </ac:inkMkLst>
        </pc:inkChg>
        <pc:inkChg chg="add mod">
          <ac:chgData name="Lina Marcela Benítez Fuentes" userId="126fd1ad-69bf-4ade-9848-f6326ff419e4" providerId="ADAL" clId="{CAEAC8D4-CE56-45AC-BCDE-9DBF5564D19D}" dt="2022-06-11T17:38:13.203" v="3907"/>
          <ac:inkMkLst>
            <pc:docMk/>
            <pc:sldMk cId="3163859565" sldId="287"/>
            <ac:inkMk id="71" creationId="{A5140E66-57FF-B118-EF3D-F740F0995149}"/>
          </ac:inkMkLst>
        </pc:inkChg>
        <pc:inkChg chg="add mod">
          <ac:chgData name="Lina Marcela Benítez Fuentes" userId="126fd1ad-69bf-4ade-9848-f6326ff419e4" providerId="ADAL" clId="{CAEAC8D4-CE56-45AC-BCDE-9DBF5564D19D}" dt="2022-06-11T17:38:13.203" v="3907"/>
          <ac:inkMkLst>
            <pc:docMk/>
            <pc:sldMk cId="3163859565" sldId="287"/>
            <ac:inkMk id="72" creationId="{0A617D27-4313-C311-040A-BD02CB6CE3F5}"/>
          </ac:inkMkLst>
        </pc:inkChg>
        <pc:inkChg chg="add mod">
          <ac:chgData name="Lina Marcela Benítez Fuentes" userId="126fd1ad-69bf-4ade-9848-f6326ff419e4" providerId="ADAL" clId="{CAEAC8D4-CE56-45AC-BCDE-9DBF5564D19D}" dt="2022-06-11T17:38:13.203" v="3907"/>
          <ac:inkMkLst>
            <pc:docMk/>
            <pc:sldMk cId="3163859565" sldId="287"/>
            <ac:inkMk id="73" creationId="{6AE0F289-491D-C9C6-3868-19BADB20D6AE}"/>
          </ac:inkMkLst>
        </pc:inkChg>
        <pc:inkChg chg="add mod">
          <ac:chgData name="Lina Marcela Benítez Fuentes" userId="126fd1ad-69bf-4ade-9848-f6326ff419e4" providerId="ADAL" clId="{CAEAC8D4-CE56-45AC-BCDE-9DBF5564D19D}" dt="2022-06-11T17:38:13.203" v="3907"/>
          <ac:inkMkLst>
            <pc:docMk/>
            <pc:sldMk cId="3163859565" sldId="287"/>
            <ac:inkMk id="74" creationId="{61270765-FD5E-9434-C87B-1EEFE0C3A6CF}"/>
          </ac:inkMkLst>
        </pc:inkChg>
        <pc:inkChg chg="add mod">
          <ac:chgData name="Lina Marcela Benítez Fuentes" userId="126fd1ad-69bf-4ade-9848-f6326ff419e4" providerId="ADAL" clId="{CAEAC8D4-CE56-45AC-BCDE-9DBF5564D19D}" dt="2022-06-11T17:38:13.203" v="3907"/>
          <ac:inkMkLst>
            <pc:docMk/>
            <pc:sldMk cId="3163859565" sldId="287"/>
            <ac:inkMk id="75" creationId="{84D13BD4-06D6-F088-D8EF-5ADEFC51A437}"/>
          </ac:inkMkLst>
        </pc:inkChg>
        <pc:inkChg chg="add mod">
          <ac:chgData name="Lina Marcela Benítez Fuentes" userId="126fd1ad-69bf-4ade-9848-f6326ff419e4" providerId="ADAL" clId="{CAEAC8D4-CE56-45AC-BCDE-9DBF5564D19D}" dt="2022-06-11T17:38:13.203" v="3907"/>
          <ac:inkMkLst>
            <pc:docMk/>
            <pc:sldMk cId="3163859565" sldId="287"/>
            <ac:inkMk id="76" creationId="{D1B61846-4101-122C-E62F-7B0DA156B536}"/>
          </ac:inkMkLst>
        </pc:inkChg>
        <pc:inkChg chg="add mod">
          <ac:chgData name="Lina Marcela Benítez Fuentes" userId="126fd1ad-69bf-4ade-9848-f6326ff419e4" providerId="ADAL" clId="{CAEAC8D4-CE56-45AC-BCDE-9DBF5564D19D}" dt="2022-06-11T17:38:13.203" v="3907"/>
          <ac:inkMkLst>
            <pc:docMk/>
            <pc:sldMk cId="3163859565" sldId="287"/>
            <ac:inkMk id="77" creationId="{4FA1F543-CFA2-F155-5F19-08FD0DD3BF24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79" creationId="{4D74377F-8F90-AB99-2AD9-BD19458AD767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80" creationId="{961FE1AB-5194-FB0E-CAAA-BCADA789458F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81" creationId="{403F3BDD-5E8F-E781-367A-E33C406B91BF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82" creationId="{243A4728-B4D7-3811-4B91-5C2DEB9503EA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83" creationId="{98DE2F7B-18B2-6AC8-E092-F95092648538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84" creationId="{BAC19CE6-A710-0D70-483A-60D883E2C57C}"/>
          </ac:inkMkLst>
        </pc:inkChg>
        <pc:inkChg chg="add">
          <ac:chgData name="Lina Marcela Benítez Fuentes" userId="126fd1ad-69bf-4ade-9848-f6326ff419e4" providerId="ADAL" clId="{CAEAC8D4-CE56-45AC-BCDE-9DBF5564D19D}" dt="2022-06-11T17:38:43.895" v="3915" actId="9405"/>
          <ac:inkMkLst>
            <pc:docMk/>
            <pc:sldMk cId="3163859565" sldId="287"/>
            <ac:inkMk id="86" creationId="{3CA1ADBA-F39E-EB50-6EAE-6A9DCB931C00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87" creationId="{D4CCDC44-1158-8C0B-85BD-186EFD7624F3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88" creationId="{19D80A3B-B2B4-5BC1-91C1-C8AF0099665C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90" creationId="{FBCA7225-31ED-4173-73F2-139C77551703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91" creationId="{D427016A-A975-7A7C-2AE7-11E3FE5B0BB9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92" creationId="{D5BFDCB8-944C-7584-7FEA-1EEB16E904B3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93" creationId="{82CBFB86-ACED-1AA5-5F61-BF47FA9D50AE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94" creationId="{FDFE36AD-B89A-CDC0-A003-DCBAE74BE4FB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95" creationId="{EC9FA662-A585-19E6-8A52-CD073001F073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96" creationId="{242E69A6-C557-FFE4-9857-775AA748D88F}"/>
          </ac:inkMkLst>
        </pc:inkChg>
        <pc:inkChg chg="add mod">
          <ac:chgData name="Lina Marcela Benítez Fuentes" userId="126fd1ad-69bf-4ade-9848-f6326ff419e4" providerId="ADAL" clId="{CAEAC8D4-CE56-45AC-BCDE-9DBF5564D19D}" dt="2022-06-11T17:39:11.737" v="3928"/>
          <ac:inkMkLst>
            <pc:docMk/>
            <pc:sldMk cId="3163859565" sldId="287"/>
            <ac:inkMk id="98" creationId="{6E9CA069-61CC-7403-AEBB-6B00D53ED9C0}"/>
          </ac:inkMkLst>
        </pc:inkChg>
        <pc:inkChg chg="add mod">
          <ac:chgData name="Lina Marcela Benítez Fuentes" userId="126fd1ad-69bf-4ade-9848-f6326ff419e4" providerId="ADAL" clId="{CAEAC8D4-CE56-45AC-BCDE-9DBF5564D19D}" dt="2022-06-11T17:39:19.465" v="3936"/>
          <ac:inkMkLst>
            <pc:docMk/>
            <pc:sldMk cId="3163859565" sldId="287"/>
            <ac:inkMk id="100" creationId="{9C1B2D8D-3CD9-51A9-0F5E-7ADBC3D44BBA}"/>
          </ac:inkMkLst>
        </pc:inkChg>
        <pc:inkChg chg="add mod">
          <ac:chgData name="Lina Marcela Benítez Fuentes" userId="126fd1ad-69bf-4ade-9848-f6326ff419e4" providerId="ADAL" clId="{CAEAC8D4-CE56-45AC-BCDE-9DBF5564D19D}" dt="2022-06-11T17:39:19.465" v="3936"/>
          <ac:inkMkLst>
            <pc:docMk/>
            <pc:sldMk cId="3163859565" sldId="287"/>
            <ac:inkMk id="101" creationId="{CF95935D-87F0-F7DF-4135-5384F1DC662B}"/>
          </ac:inkMkLst>
        </pc:inkChg>
        <pc:inkChg chg="add mod">
          <ac:chgData name="Lina Marcela Benítez Fuentes" userId="126fd1ad-69bf-4ade-9848-f6326ff419e4" providerId="ADAL" clId="{CAEAC8D4-CE56-45AC-BCDE-9DBF5564D19D}" dt="2022-06-11T17:39:19.465" v="3936"/>
          <ac:inkMkLst>
            <pc:docMk/>
            <pc:sldMk cId="3163859565" sldId="287"/>
            <ac:inkMk id="102" creationId="{0903989E-7950-5C96-B35A-49BACAA9C8BF}"/>
          </ac:inkMkLst>
        </pc:inkChg>
        <pc:inkChg chg="add mod">
          <ac:chgData name="Lina Marcela Benítez Fuentes" userId="126fd1ad-69bf-4ade-9848-f6326ff419e4" providerId="ADAL" clId="{CAEAC8D4-CE56-45AC-BCDE-9DBF5564D19D}" dt="2022-06-11T17:39:19.465" v="3936"/>
          <ac:inkMkLst>
            <pc:docMk/>
            <pc:sldMk cId="3163859565" sldId="287"/>
            <ac:inkMk id="103" creationId="{B14300EA-6397-32AB-FB85-CABDEA623943}"/>
          </ac:inkMkLst>
        </pc:inkChg>
        <pc:inkChg chg="add mod">
          <ac:chgData name="Lina Marcela Benítez Fuentes" userId="126fd1ad-69bf-4ade-9848-f6326ff419e4" providerId="ADAL" clId="{CAEAC8D4-CE56-45AC-BCDE-9DBF5564D19D}" dt="2022-06-11T17:39:19.465" v="3936"/>
          <ac:inkMkLst>
            <pc:docMk/>
            <pc:sldMk cId="3163859565" sldId="287"/>
            <ac:inkMk id="105" creationId="{FB42051E-942A-41DD-1DA0-09730259E623}"/>
          </ac:inkMkLst>
        </pc:inkChg>
        <pc:inkChg chg="add mod">
          <ac:chgData name="Lina Marcela Benítez Fuentes" userId="126fd1ad-69bf-4ade-9848-f6326ff419e4" providerId="ADAL" clId="{CAEAC8D4-CE56-45AC-BCDE-9DBF5564D19D}" dt="2022-06-11T17:39:19.465" v="3936"/>
          <ac:inkMkLst>
            <pc:docMk/>
            <pc:sldMk cId="3163859565" sldId="287"/>
            <ac:inkMk id="106" creationId="{E0148E22-C20A-7F7F-ECB5-6593AB92CD9F}"/>
          </ac:inkMkLst>
        </pc:inkChg>
        <pc:inkChg chg="add">
          <ac:chgData name="Lina Marcela Benítez Fuentes" userId="126fd1ad-69bf-4ade-9848-f6326ff419e4" providerId="ADAL" clId="{CAEAC8D4-CE56-45AC-BCDE-9DBF5564D19D}" dt="2022-06-11T17:39:29.522" v="3937" actId="9405"/>
          <ac:inkMkLst>
            <pc:docMk/>
            <pc:sldMk cId="3163859565" sldId="287"/>
            <ac:inkMk id="108" creationId="{AC7A8040-BE47-859C-DDAC-50356911AAAB}"/>
          </ac:inkMkLst>
        </pc:inkChg>
        <pc:inkChg chg="add mod">
          <ac:chgData name="Lina Marcela Benítez Fuentes" userId="126fd1ad-69bf-4ade-9848-f6326ff419e4" providerId="ADAL" clId="{CAEAC8D4-CE56-45AC-BCDE-9DBF5564D19D}" dt="2022-06-11T17:39:31.495" v="3939"/>
          <ac:inkMkLst>
            <pc:docMk/>
            <pc:sldMk cId="3163859565" sldId="287"/>
            <ac:inkMk id="109" creationId="{D8B6878B-F5DD-BAF0-1E53-18DEB8516E32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11" creationId="{38EE9509-EC88-0D11-2A32-03E3B20FDC9C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12" creationId="{45F7E9D2-4F73-6664-8C94-1C49B1F8EB01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13" creationId="{056BD803-11CE-DC39-14C2-66B1456DCB4A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14" creationId="{34B4560B-0084-AEB4-8D8F-77627E36D016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15" creationId="{01498698-517A-C91B-AA1A-0D8611684620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16" creationId="{6AB246C5-8ED5-45F7-F89F-8137C99F5C2F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17" creationId="{209EEF20-929B-CFF1-845F-CE53A34B21E5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18" creationId="{871DCC9C-3D53-4160-9EFF-EB3BE975A827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19" creationId="{E74A243F-1F5B-8A70-A2AB-29359A8A6D57}"/>
          </ac:inkMkLst>
        </pc:inkChg>
        <pc:inkChg chg="add mod">
          <ac:chgData name="Lina Marcela Benítez Fuentes" userId="126fd1ad-69bf-4ade-9848-f6326ff419e4" providerId="ADAL" clId="{CAEAC8D4-CE56-45AC-BCDE-9DBF5564D19D}" dt="2022-06-11T17:39:51.186" v="3950"/>
          <ac:inkMkLst>
            <pc:docMk/>
            <pc:sldMk cId="3163859565" sldId="287"/>
            <ac:inkMk id="120" creationId="{F654E6CD-FE7E-DD46-A9A2-67DEB2505560}"/>
          </ac:inkMkLst>
        </pc:inkChg>
        <pc:inkChg chg="add mod">
          <ac:chgData name="Lina Marcela Benítez Fuentes" userId="126fd1ad-69bf-4ade-9848-f6326ff419e4" providerId="ADAL" clId="{CAEAC8D4-CE56-45AC-BCDE-9DBF5564D19D}" dt="2022-06-11T17:40:02.105" v="3958"/>
          <ac:inkMkLst>
            <pc:docMk/>
            <pc:sldMk cId="3163859565" sldId="287"/>
            <ac:inkMk id="123" creationId="{EAD1CA58-531D-9904-37A4-684FD8A5F260}"/>
          </ac:inkMkLst>
        </pc:inkChg>
        <pc:inkChg chg="add mod">
          <ac:chgData name="Lina Marcela Benítez Fuentes" userId="126fd1ad-69bf-4ade-9848-f6326ff419e4" providerId="ADAL" clId="{CAEAC8D4-CE56-45AC-BCDE-9DBF5564D19D}" dt="2022-06-11T17:40:02.105" v="3958"/>
          <ac:inkMkLst>
            <pc:docMk/>
            <pc:sldMk cId="3163859565" sldId="287"/>
            <ac:inkMk id="124" creationId="{4BA90624-EB8E-A4DE-09F8-B80219B231C2}"/>
          </ac:inkMkLst>
        </pc:inkChg>
        <pc:inkChg chg="add mod">
          <ac:chgData name="Lina Marcela Benítez Fuentes" userId="126fd1ad-69bf-4ade-9848-f6326ff419e4" providerId="ADAL" clId="{CAEAC8D4-CE56-45AC-BCDE-9DBF5564D19D}" dt="2022-06-11T17:40:02.105" v="3958"/>
          <ac:inkMkLst>
            <pc:docMk/>
            <pc:sldMk cId="3163859565" sldId="287"/>
            <ac:inkMk id="125" creationId="{2E23A69A-A01A-FA62-D927-45F3ED901C3A}"/>
          </ac:inkMkLst>
        </pc:inkChg>
        <pc:inkChg chg="add mod">
          <ac:chgData name="Lina Marcela Benítez Fuentes" userId="126fd1ad-69bf-4ade-9848-f6326ff419e4" providerId="ADAL" clId="{CAEAC8D4-CE56-45AC-BCDE-9DBF5564D19D}" dt="2022-06-11T17:40:02.105" v="3958"/>
          <ac:inkMkLst>
            <pc:docMk/>
            <pc:sldMk cId="3163859565" sldId="287"/>
            <ac:inkMk id="126" creationId="{6E6BEAA7-2D15-710E-9176-00615E04F3EB}"/>
          </ac:inkMkLst>
        </pc:inkChg>
        <pc:inkChg chg="add mod">
          <ac:chgData name="Lina Marcela Benítez Fuentes" userId="126fd1ad-69bf-4ade-9848-f6326ff419e4" providerId="ADAL" clId="{CAEAC8D4-CE56-45AC-BCDE-9DBF5564D19D}" dt="2022-06-11T17:40:02.105" v="3958"/>
          <ac:inkMkLst>
            <pc:docMk/>
            <pc:sldMk cId="3163859565" sldId="287"/>
            <ac:inkMk id="127" creationId="{8E3A13FA-361B-1F11-D59B-F9231D77743E}"/>
          </ac:inkMkLst>
        </pc:inkChg>
        <pc:inkChg chg="add mod">
          <ac:chgData name="Lina Marcela Benítez Fuentes" userId="126fd1ad-69bf-4ade-9848-f6326ff419e4" providerId="ADAL" clId="{CAEAC8D4-CE56-45AC-BCDE-9DBF5564D19D}" dt="2022-06-11T17:40:02.105" v="3958"/>
          <ac:inkMkLst>
            <pc:docMk/>
            <pc:sldMk cId="3163859565" sldId="287"/>
            <ac:inkMk id="128" creationId="{0D29FF95-EBEF-7F60-EB4E-5C73B7634ECC}"/>
          </ac:inkMkLst>
        </pc:inkChg>
        <pc:inkChg chg="add mod">
          <ac:chgData name="Lina Marcela Benítez Fuentes" userId="126fd1ad-69bf-4ade-9848-f6326ff419e4" providerId="ADAL" clId="{CAEAC8D4-CE56-45AC-BCDE-9DBF5564D19D}" dt="2022-06-11T17:40:02.105" v="3958"/>
          <ac:inkMkLst>
            <pc:docMk/>
            <pc:sldMk cId="3163859565" sldId="287"/>
            <ac:inkMk id="129" creationId="{2FB6E582-EEC9-B0C3-13D3-FCDEBC1DA139}"/>
          </ac:inkMkLst>
        </pc:inkChg>
        <pc:inkChg chg="add mod">
          <ac:chgData name="Lina Marcela Benítez Fuentes" userId="126fd1ad-69bf-4ade-9848-f6326ff419e4" providerId="ADAL" clId="{CAEAC8D4-CE56-45AC-BCDE-9DBF5564D19D}" dt="2022-06-11T17:40:10.513" v="3962"/>
          <ac:inkMkLst>
            <pc:docMk/>
            <pc:sldMk cId="3163859565" sldId="287"/>
            <ac:inkMk id="131" creationId="{BE5CFA96-91C5-4788-64BB-C4EA1A76505D}"/>
          </ac:inkMkLst>
        </pc:inkChg>
        <pc:inkChg chg="add mod">
          <ac:chgData name="Lina Marcela Benítez Fuentes" userId="126fd1ad-69bf-4ade-9848-f6326ff419e4" providerId="ADAL" clId="{CAEAC8D4-CE56-45AC-BCDE-9DBF5564D19D}" dt="2022-06-11T17:40:10.513" v="3962"/>
          <ac:inkMkLst>
            <pc:docMk/>
            <pc:sldMk cId="3163859565" sldId="287"/>
            <ac:inkMk id="132" creationId="{13847935-A028-E418-6895-6FA71D0BA5C2}"/>
          </ac:inkMkLst>
        </pc:inkChg>
        <pc:inkChg chg="add mod">
          <ac:chgData name="Lina Marcela Benítez Fuentes" userId="126fd1ad-69bf-4ade-9848-f6326ff419e4" providerId="ADAL" clId="{CAEAC8D4-CE56-45AC-BCDE-9DBF5564D19D}" dt="2022-06-11T17:40:10.513" v="3962"/>
          <ac:inkMkLst>
            <pc:docMk/>
            <pc:sldMk cId="3163859565" sldId="287"/>
            <ac:inkMk id="133" creationId="{B335CB2A-FCA5-CCA6-53E8-2A2228EE3935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35" creationId="{C53A6B50-A531-3BC0-54A6-AECF0F3512F2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36" creationId="{84EBB1E0-DA26-37DC-ECF3-7CEABE02B725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37" creationId="{562E9FE4-2ECF-F10D-B46A-3D8AEE92921F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38" creationId="{16634A00-4FA9-9D4C-9EE9-591EACC88AA8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39" creationId="{969F3D62-7AA1-0BC0-E5EF-2D9FD21DBEF9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40" creationId="{94406EFD-DDC3-0A74-0D65-D0801D2A9204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41" creationId="{DD292745-3798-34FC-BC1D-12EBD4BC3341}"/>
          </ac:inkMkLst>
        </pc:inkChg>
        <pc:inkChg chg="add del mod">
          <ac:chgData name="Lina Marcela Benítez Fuentes" userId="126fd1ad-69bf-4ade-9848-f6326ff419e4" providerId="ADAL" clId="{CAEAC8D4-CE56-45AC-BCDE-9DBF5564D19D}" dt="2022-06-11T17:40:24.427" v="3977"/>
          <ac:inkMkLst>
            <pc:docMk/>
            <pc:sldMk cId="3163859565" sldId="287"/>
            <ac:inkMk id="143" creationId="{A678C414-3963-EAC4-E7F6-528DA064E894}"/>
          </ac:inkMkLst>
        </pc:inkChg>
        <pc:inkChg chg="add del mod">
          <ac:chgData name="Lina Marcela Benítez Fuentes" userId="126fd1ad-69bf-4ade-9848-f6326ff419e4" providerId="ADAL" clId="{CAEAC8D4-CE56-45AC-BCDE-9DBF5564D19D}" dt="2022-06-11T17:40:24.422" v="3975"/>
          <ac:inkMkLst>
            <pc:docMk/>
            <pc:sldMk cId="3163859565" sldId="287"/>
            <ac:inkMk id="144" creationId="{769E64CB-A4C1-818A-7338-D01240FA4001}"/>
          </ac:inkMkLst>
        </pc:inkChg>
        <pc:inkChg chg="add del mod">
          <ac:chgData name="Lina Marcela Benítez Fuentes" userId="126fd1ad-69bf-4ade-9848-f6326ff419e4" providerId="ADAL" clId="{CAEAC8D4-CE56-45AC-BCDE-9DBF5564D19D}" dt="2022-06-11T17:40:24.422" v="3976"/>
          <ac:inkMkLst>
            <pc:docMk/>
            <pc:sldMk cId="3163859565" sldId="287"/>
            <ac:inkMk id="145" creationId="{05C98025-4338-ECF3-5348-D845D7D41E9D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47" creationId="{5E852752-F501-A3B4-39BD-4649FDB908C9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48" creationId="{E28AA6A9-DACA-A829-BF9D-94D338E7D14A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49" creationId="{5522F1B0-45DC-B9CE-4043-951801D844A5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50" creationId="{9D20EF3C-100C-7B84-C933-2174FC450995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51" creationId="{3742CCBC-F7EF-6917-D4C4-98AB741050CD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52" creationId="{1A58E27F-F768-411D-F171-5B917061939D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53" creationId="{49A92454-87EC-88F3-552E-53E59F09BC3E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56" creationId="{95308063-A9C6-C79E-7391-F998C4E1488D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57" creationId="{A8C5D9C4-CB25-52C9-2999-4AEF915B5010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58" creationId="{81BC868E-6AC5-AA1B-BA6A-E158960077E0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59" creationId="{8ADF6D83-0E18-EB5E-0918-2F4AA81538E9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60" creationId="{9DEA7614-A5FB-80B3-AA7F-6DC7FE664A13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61" creationId="{BAF059FE-23FF-8B0B-355A-3FB7DE172D69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62" creationId="{0B8A41D6-2646-0A1A-6304-C51A3522734E}"/>
          </ac:inkMkLst>
        </pc:inkChg>
        <pc:inkChg chg="add mod">
          <ac:chgData name="Lina Marcela Benítez Fuentes" userId="126fd1ad-69bf-4ade-9848-f6326ff419e4" providerId="ADAL" clId="{CAEAC8D4-CE56-45AC-BCDE-9DBF5564D19D}" dt="2022-06-11T17:40:39.097" v="3995"/>
          <ac:inkMkLst>
            <pc:docMk/>
            <pc:sldMk cId="3163859565" sldId="287"/>
            <ac:inkMk id="164" creationId="{29E53001-5FDC-8400-AE3C-42F89AA1C60F}"/>
          </ac:inkMkLst>
        </pc:inkChg>
        <pc:inkChg chg="add del mod">
          <ac:chgData name="Lina Marcela Benítez Fuentes" userId="126fd1ad-69bf-4ade-9848-f6326ff419e4" providerId="ADAL" clId="{CAEAC8D4-CE56-45AC-BCDE-9DBF5564D19D}" dt="2022-06-11T17:41:11.113" v="4009"/>
          <ac:inkMkLst>
            <pc:docMk/>
            <pc:sldMk cId="3163859565" sldId="287"/>
            <ac:inkMk id="166" creationId="{74185986-38DF-584D-CAC8-5E9A72587379}"/>
          </ac:inkMkLst>
        </pc:inkChg>
        <pc:inkChg chg="add del mod">
          <ac:chgData name="Lina Marcela Benítez Fuentes" userId="126fd1ad-69bf-4ade-9848-f6326ff419e4" providerId="ADAL" clId="{CAEAC8D4-CE56-45AC-BCDE-9DBF5564D19D}" dt="2022-06-11T17:41:11.113" v="4010"/>
          <ac:inkMkLst>
            <pc:docMk/>
            <pc:sldMk cId="3163859565" sldId="287"/>
            <ac:inkMk id="167" creationId="{CBFD6DC7-4E4A-C023-09BF-D22B535B66FE}"/>
          </ac:inkMkLst>
        </pc:inkChg>
        <pc:inkChg chg="add del mod">
          <ac:chgData name="Lina Marcela Benítez Fuentes" userId="126fd1ad-69bf-4ade-9848-f6326ff419e4" providerId="ADAL" clId="{CAEAC8D4-CE56-45AC-BCDE-9DBF5564D19D}" dt="2022-06-11T17:41:09.392" v="4007"/>
          <ac:inkMkLst>
            <pc:docMk/>
            <pc:sldMk cId="3163859565" sldId="287"/>
            <ac:inkMk id="169" creationId="{7CC206DE-A8A8-E021-CD52-B64C0BB26E6F}"/>
          </ac:inkMkLst>
        </pc:inkChg>
        <pc:inkChg chg="add del mod">
          <ac:chgData name="Lina Marcela Benítez Fuentes" userId="126fd1ad-69bf-4ade-9848-f6326ff419e4" providerId="ADAL" clId="{CAEAC8D4-CE56-45AC-BCDE-9DBF5564D19D}" dt="2022-06-11T17:41:08.973" v="4006"/>
          <ac:inkMkLst>
            <pc:docMk/>
            <pc:sldMk cId="3163859565" sldId="287"/>
            <ac:inkMk id="170" creationId="{CC02F332-25FD-B6CF-E4A3-771DAF8D952A}"/>
          </ac:inkMkLst>
        </pc:inkChg>
        <pc:inkChg chg="add del mod">
          <ac:chgData name="Lina Marcela Benítez Fuentes" userId="126fd1ad-69bf-4ade-9848-f6326ff419e4" providerId="ADAL" clId="{CAEAC8D4-CE56-45AC-BCDE-9DBF5564D19D}" dt="2022-06-11T17:41:08.973" v="4005"/>
          <ac:inkMkLst>
            <pc:docMk/>
            <pc:sldMk cId="3163859565" sldId="287"/>
            <ac:inkMk id="171" creationId="{0B9F5906-8ECF-37CA-CB9E-D6EB949406D4}"/>
          </ac:inkMkLst>
        </pc:inkChg>
        <pc:inkChg chg="add del mod">
          <ac:chgData name="Lina Marcela Benítez Fuentes" userId="126fd1ad-69bf-4ade-9848-f6326ff419e4" providerId="ADAL" clId="{CAEAC8D4-CE56-45AC-BCDE-9DBF5564D19D}" dt="2022-06-11T17:41:09.392" v="4008"/>
          <ac:inkMkLst>
            <pc:docMk/>
            <pc:sldMk cId="3163859565" sldId="287"/>
            <ac:inkMk id="172" creationId="{E02FF557-8C2C-EC10-ADA9-00B01DD9BE09}"/>
          </ac:inkMkLst>
        </pc:inkChg>
        <pc:inkChg chg="add del mod">
          <ac:chgData name="Lina Marcela Benítez Fuentes" userId="126fd1ad-69bf-4ade-9848-f6326ff419e4" providerId="ADAL" clId="{CAEAC8D4-CE56-45AC-BCDE-9DBF5564D19D}" dt="2022-06-11T17:41:11.117" v="4011"/>
          <ac:inkMkLst>
            <pc:docMk/>
            <pc:sldMk cId="3163859565" sldId="287"/>
            <ac:inkMk id="173" creationId="{DEB17D5F-5DAC-B2BF-14D7-B9766C988310}"/>
          </ac:inkMkLst>
        </pc:inkChg>
        <pc:inkChg chg="add mod">
          <ac:chgData name="Lina Marcela Benítez Fuentes" userId="126fd1ad-69bf-4ade-9848-f6326ff419e4" providerId="ADAL" clId="{CAEAC8D4-CE56-45AC-BCDE-9DBF5564D19D}" dt="2022-06-11T17:42:33.832" v="4019"/>
          <ac:inkMkLst>
            <pc:docMk/>
            <pc:sldMk cId="3163859565" sldId="287"/>
            <ac:inkMk id="175" creationId="{7845E52E-06A3-CEDE-B110-4A7F5CD7627B}"/>
          </ac:inkMkLst>
        </pc:inkChg>
        <pc:inkChg chg="add mod">
          <ac:chgData name="Lina Marcela Benítez Fuentes" userId="126fd1ad-69bf-4ade-9848-f6326ff419e4" providerId="ADAL" clId="{CAEAC8D4-CE56-45AC-BCDE-9DBF5564D19D}" dt="2022-06-11T17:42:33.832" v="4019"/>
          <ac:inkMkLst>
            <pc:docMk/>
            <pc:sldMk cId="3163859565" sldId="287"/>
            <ac:inkMk id="176" creationId="{8A04EE2F-2F9C-9790-F9B7-1425DA5C1C50}"/>
          </ac:inkMkLst>
        </pc:inkChg>
        <pc:inkChg chg="add mod">
          <ac:chgData name="Lina Marcela Benítez Fuentes" userId="126fd1ad-69bf-4ade-9848-f6326ff419e4" providerId="ADAL" clId="{CAEAC8D4-CE56-45AC-BCDE-9DBF5564D19D}" dt="2022-06-11T17:42:33.832" v="4019"/>
          <ac:inkMkLst>
            <pc:docMk/>
            <pc:sldMk cId="3163859565" sldId="287"/>
            <ac:inkMk id="177" creationId="{C9E00ACA-FEED-1870-C2C2-FC36BE8B8329}"/>
          </ac:inkMkLst>
        </pc:inkChg>
        <pc:inkChg chg="add mod">
          <ac:chgData name="Lina Marcela Benítez Fuentes" userId="126fd1ad-69bf-4ade-9848-f6326ff419e4" providerId="ADAL" clId="{CAEAC8D4-CE56-45AC-BCDE-9DBF5564D19D}" dt="2022-06-11T17:42:33.832" v="4019"/>
          <ac:inkMkLst>
            <pc:docMk/>
            <pc:sldMk cId="3163859565" sldId="287"/>
            <ac:inkMk id="178" creationId="{B4468EDE-115C-85C5-E878-3720DEEDAD1E}"/>
          </ac:inkMkLst>
        </pc:inkChg>
        <pc:inkChg chg="add mod">
          <ac:chgData name="Lina Marcela Benítez Fuentes" userId="126fd1ad-69bf-4ade-9848-f6326ff419e4" providerId="ADAL" clId="{CAEAC8D4-CE56-45AC-BCDE-9DBF5564D19D}" dt="2022-06-11T17:42:33.832" v="4019"/>
          <ac:inkMkLst>
            <pc:docMk/>
            <pc:sldMk cId="3163859565" sldId="287"/>
            <ac:inkMk id="179" creationId="{856C2EFE-2896-2DB4-A795-76A9609893F0}"/>
          </ac:inkMkLst>
        </pc:inkChg>
        <pc:inkChg chg="add mod">
          <ac:chgData name="Lina Marcela Benítez Fuentes" userId="126fd1ad-69bf-4ade-9848-f6326ff419e4" providerId="ADAL" clId="{CAEAC8D4-CE56-45AC-BCDE-9DBF5564D19D}" dt="2022-06-11T17:42:33.832" v="4019"/>
          <ac:inkMkLst>
            <pc:docMk/>
            <pc:sldMk cId="3163859565" sldId="287"/>
            <ac:inkMk id="180" creationId="{09C00FE6-50DB-6C29-A866-06C4E71D697A}"/>
          </ac:inkMkLst>
        </pc:inkChg>
        <pc:inkChg chg="add mod">
          <ac:chgData name="Lina Marcela Benítez Fuentes" userId="126fd1ad-69bf-4ade-9848-f6326ff419e4" providerId="ADAL" clId="{CAEAC8D4-CE56-45AC-BCDE-9DBF5564D19D}" dt="2022-06-11T17:42:33.832" v="4019"/>
          <ac:inkMkLst>
            <pc:docMk/>
            <pc:sldMk cId="3163859565" sldId="287"/>
            <ac:inkMk id="181" creationId="{480898E8-327D-2F8A-93D7-9203DA9A58AF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007" v="4035"/>
          <ac:inkMkLst>
            <pc:docMk/>
            <pc:sldMk cId="3163859565" sldId="287"/>
            <ac:inkMk id="183" creationId="{8C55232F-2D8A-3C87-BFC5-387E4A544430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010" v="4036"/>
          <ac:inkMkLst>
            <pc:docMk/>
            <pc:sldMk cId="3163859565" sldId="287"/>
            <ac:inkMk id="184" creationId="{7B458A9A-264F-C4C3-4E98-5F946406D6B4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012" v="4037"/>
          <ac:inkMkLst>
            <pc:docMk/>
            <pc:sldMk cId="3163859565" sldId="287"/>
            <ac:inkMk id="185" creationId="{1E9482B4-9B0E-784F-F5DA-EF9B9D1C7737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017" v="4040"/>
          <ac:inkMkLst>
            <pc:docMk/>
            <pc:sldMk cId="3163859565" sldId="287"/>
            <ac:inkMk id="186" creationId="{3700E100-D8B4-38D1-3897-5270F79E3203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003" v="4033"/>
          <ac:inkMkLst>
            <pc:docMk/>
            <pc:sldMk cId="3163859565" sldId="287"/>
            <ac:inkMk id="187" creationId="{1E059EA6-18C2-B50F-85F9-D7CF16F5F3BF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007" v="4034"/>
          <ac:inkMkLst>
            <pc:docMk/>
            <pc:sldMk cId="3163859565" sldId="287"/>
            <ac:inkMk id="188" creationId="{BB9D8EEB-886E-C73F-2D96-31F7B7AAE423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012" v="4038"/>
          <ac:inkMkLst>
            <pc:docMk/>
            <pc:sldMk cId="3163859565" sldId="287"/>
            <ac:inkMk id="189" creationId="{D4F69B11-E03A-698C-A2D2-94F92A3A7C5D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882" v="4042"/>
          <ac:inkMkLst>
            <pc:docMk/>
            <pc:sldMk cId="3163859565" sldId="287"/>
            <ac:inkMk id="190" creationId="{281C6FD6-2B87-6781-C7E0-8CD26A7A9BAA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017" v="4041"/>
          <ac:inkMkLst>
            <pc:docMk/>
            <pc:sldMk cId="3163859565" sldId="287"/>
            <ac:inkMk id="191" creationId="{779E3730-EBD4-3CFF-EBC1-E2E612069992}"/>
          </ac:inkMkLst>
        </pc:inkChg>
        <pc:inkChg chg="add del mod">
          <ac:chgData name="Lina Marcela Benítez Fuentes" userId="126fd1ad-69bf-4ade-9848-f6326ff419e4" providerId="ADAL" clId="{CAEAC8D4-CE56-45AC-BCDE-9DBF5564D19D}" dt="2022-06-11T17:43:15.012" v="4039"/>
          <ac:inkMkLst>
            <pc:docMk/>
            <pc:sldMk cId="3163859565" sldId="287"/>
            <ac:inkMk id="192" creationId="{28EA8F04-F9AF-F5A9-F3FD-4300960AA04C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194" creationId="{3B93C016-7F3E-1EFB-1B9E-A610B9EC8FD5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195" creationId="{E84AC42F-AD8B-5E8B-6B0E-B22083AF56CF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196" creationId="{F87D6725-947A-F442-D2F0-794123C10CC7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197" creationId="{6D233599-40AA-0BB1-F8CA-F5EE5BBA4307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198" creationId="{07FA3BEE-D7C8-6A27-48CD-472416C429E9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199" creationId="{03A6F0CA-F4A1-3794-5EFD-EF1A6440D034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00" creationId="{ADCCCD61-8D5A-D5B5-520B-1385E5E2460B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01" creationId="{27D6E081-68A4-E170-A58C-7515702615EC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02" creationId="{8697020C-3399-C0FA-A9FE-DAC5668DCA7C}"/>
          </ac:inkMkLst>
        </pc:inkChg>
        <pc:inkChg chg="add mod">
          <ac:chgData name="Lina Marcela Benítez Fuentes" userId="126fd1ad-69bf-4ade-9848-f6326ff419e4" providerId="ADAL" clId="{CAEAC8D4-CE56-45AC-BCDE-9DBF5564D19D}" dt="2022-06-11T17:43:52.187" v="4058"/>
          <ac:inkMkLst>
            <pc:docMk/>
            <pc:sldMk cId="3163859565" sldId="287"/>
            <ac:inkMk id="205" creationId="{1E4112C1-384B-1C37-A865-7E4DA65DA4A4}"/>
          </ac:inkMkLst>
        </pc:inkChg>
        <pc:inkChg chg="add mod">
          <ac:chgData name="Lina Marcela Benítez Fuentes" userId="126fd1ad-69bf-4ade-9848-f6326ff419e4" providerId="ADAL" clId="{CAEAC8D4-CE56-45AC-BCDE-9DBF5564D19D}" dt="2022-06-11T17:43:52.187" v="4058"/>
          <ac:inkMkLst>
            <pc:docMk/>
            <pc:sldMk cId="3163859565" sldId="287"/>
            <ac:inkMk id="206" creationId="{2F227D0A-AC03-E9A1-CD38-EACC16274CD8}"/>
          </ac:inkMkLst>
        </pc:inkChg>
        <pc:inkChg chg="add mod">
          <ac:chgData name="Lina Marcela Benítez Fuentes" userId="126fd1ad-69bf-4ade-9848-f6326ff419e4" providerId="ADAL" clId="{CAEAC8D4-CE56-45AC-BCDE-9DBF5564D19D}" dt="2022-06-11T17:43:52.187" v="4058"/>
          <ac:inkMkLst>
            <pc:docMk/>
            <pc:sldMk cId="3163859565" sldId="287"/>
            <ac:inkMk id="207" creationId="{20D0C999-252D-5A64-B265-790C1052FA6D}"/>
          </ac:inkMkLst>
        </pc:inkChg>
        <pc:inkChg chg="add mod">
          <ac:chgData name="Lina Marcela Benítez Fuentes" userId="126fd1ad-69bf-4ade-9848-f6326ff419e4" providerId="ADAL" clId="{CAEAC8D4-CE56-45AC-BCDE-9DBF5564D19D}" dt="2022-06-11T17:43:52.187" v="4058"/>
          <ac:inkMkLst>
            <pc:docMk/>
            <pc:sldMk cId="3163859565" sldId="287"/>
            <ac:inkMk id="208" creationId="{67B50306-D578-5A44-1A8B-794DCDF2465B}"/>
          </ac:inkMkLst>
        </pc:inkChg>
        <pc:inkChg chg="add mod">
          <ac:chgData name="Lina Marcela Benítez Fuentes" userId="126fd1ad-69bf-4ade-9848-f6326ff419e4" providerId="ADAL" clId="{CAEAC8D4-CE56-45AC-BCDE-9DBF5564D19D}" dt="2022-06-11T17:43:52.187" v="4058"/>
          <ac:inkMkLst>
            <pc:docMk/>
            <pc:sldMk cId="3163859565" sldId="287"/>
            <ac:inkMk id="209" creationId="{FB9C87D7-6B55-151E-B16D-BFC002D20355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11" creationId="{08BF778E-D220-7CAE-4696-787644188FC5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12" creationId="{F447E503-B9CA-70BA-35DB-85A5F4010B17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13" creationId="{8E9CFD7A-0CAC-DC77-73FC-085F8D72771E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14" creationId="{381C0A21-1D82-007B-DD3E-1A4D7DBDF6C0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15" creationId="{39E6CAC2-7075-2E92-6268-27EA7772F5A8}"/>
          </ac:inkMkLst>
        </pc:inkChg>
        <pc:inkChg chg="add del mod">
          <ac:chgData name="Lina Marcela Benítez Fuentes" userId="126fd1ad-69bf-4ade-9848-f6326ff419e4" providerId="ADAL" clId="{CAEAC8D4-CE56-45AC-BCDE-9DBF5564D19D}" dt="2022-06-11T17:44:27.384" v="4069"/>
          <ac:inkMkLst>
            <pc:docMk/>
            <pc:sldMk cId="3163859565" sldId="287"/>
            <ac:inkMk id="217" creationId="{7880106A-22D0-0D5F-20A2-D9658ADEE1E7}"/>
          </ac:inkMkLst>
        </pc:inkChg>
        <pc:inkChg chg="add del mod">
          <ac:chgData name="Lina Marcela Benítez Fuentes" userId="126fd1ad-69bf-4ade-9848-f6326ff419e4" providerId="ADAL" clId="{CAEAC8D4-CE56-45AC-BCDE-9DBF5564D19D}" dt="2022-06-11T17:44:27.384" v="4068"/>
          <ac:inkMkLst>
            <pc:docMk/>
            <pc:sldMk cId="3163859565" sldId="287"/>
            <ac:inkMk id="218" creationId="{7D8A1247-AB87-A0A3-7E90-CD9884E1159E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20" creationId="{904A15D7-556C-8456-FC08-5C9A2055CD02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21" creationId="{D99BB29F-F116-E1D1-86B9-38585F7156FB}"/>
          </ac:inkMkLst>
        </pc:inkChg>
        <pc:inkChg chg="add del mod">
          <ac:chgData name="Lina Marcela Benítez Fuentes" userId="126fd1ad-69bf-4ade-9848-f6326ff419e4" providerId="ADAL" clId="{CAEAC8D4-CE56-45AC-BCDE-9DBF5564D19D}" dt="2022-06-11T17:57:50.585" v="4278"/>
          <ac:inkMkLst>
            <pc:docMk/>
            <pc:sldMk cId="3163859565" sldId="287"/>
            <ac:inkMk id="222" creationId="{6959A214-F524-BFCF-41B6-AE68A2CB9858}"/>
          </ac:inkMkLst>
        </pc:inkChg>
        <pc:inkChg chg="add del mod">
          <ac:chgData name="Lina Marcela Benítez Fuentes" userId="126fd1ad-69bf-4ade-9848-f6326ff419e4" providerId="ADAL" clId="{CAEAC8D4-CE56-45AC-BCDE-9DBF5564D19D}" dt="2022-06-11T17:57:50.584" v="4277"/>
          <ac:inkMkLst>
            <pc:docMk/>
            <pc:sldMk cId="3163859565" sldId="287"/>
            <ac:inkMk id="223" creationId="{65F48A6A-2981-59B2-1D10-B48EB558AB29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26" creationId="{7000C93C-5A0D-0E42-AEB3-ED76FE591A3F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27" creationId="{CDBF5CAA-DD6D-5E38-F939-B3AA99F0D092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28" creationId="{9EF7935E-1C0F-832E-C55F-A3BD5A5BA6BC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29" creationId="{8BD877D8-E237-997E-B5E9-86BB8CCCCC25}"/>
          </ac:inkMkLst>
        </pc:inkChg>
        <pc:inkChg chg="add mod">
          <ac:chgData name="Lina Marcela Benítez Fuentes" userId="126fd1ad-69bf-4ade-9848-f6326ff419e4" providerId="ADAL" clId="{CAEAC8D4-CE56-45AC-BCDE-9DBF5564D19D}" dt="2022-06-11T17:57:57.906" v="4281"/>
          <ac:inkMkLst>
            <pc:docMk/>
            <pc:sldMk cId="3163859565" sldId="287"/>
            <ac:inkMk id="231" creationId="{144C2964-E1CA-CC0A-099A-435CBA3686A0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33" creationId="{8D2074E1-1B3F-5C2D-2831-FA321AE75C6E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34" creationId="{42814DEF-CE38-5BA3-3025-9A4C703F7988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36" creationId="{0241E2FB-0F85-1AF6-E55F-CCC2AE022CF4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38" creationId="{C5B52964-8A03-E453-97C5-01CA10E830EC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39" creationId="{34F6C087-2F50-1AF3-9BA6-BE1E15647CB7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41" creationId="{7F1405EF-AD0E-E2F8-895B-1F806BCE6629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42" creationId="{0D57F221-42BC-0A85-EF9B-3AE16DF9E63C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43" creationId="{4F331928-6459-FB5C-C0C2-E24D75D8352A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44" creationId="{67DCDAC4-0ED2-6252-D767-1685C798B421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45" creationId="{64B79D4C-66D0-B366-F26B-05D4B93EFBE7}"/>
          </ac:inkMkLst>
        </pc:inkChg>
        <pc:inkChg chg="add mod">
          <ac:chgData name="Lina Marcela Benítez Fuentes" userId="126fd1ad-69bf-4ade-9848-f6326ff419e4" providerId="ADAL" clId="{CAEAC8D4-CE56-45AC-BCDE-9DBF5564D19D}" dt="2022-06-11T17:56:46.253" v="4274"/>
          <ac:inkMkLst>
            <pc:docMk/>
            <pc:sldMk cId="3163859565" sldId="287"/>
            <ac:inkMk id="247" creationId="{B25DAF93-E76B-6044-23B6-64F8B1D8399B}"/>
          </ac:inkMkLst>
        </pc:inkChg>
        <pc:inkChg chg="add mod">
          <ac:chgData name="Lina Marcela Benítez Fuentes" userId="126fd1ad-69bf-4ade-9848-f6326ff419e4" providerId="ADAL" clId="{CAEAC8D4-CE56-45AC-BCDE-9DBF5564D19D}" dt="2022-06-11T17:56:46.253" v="4274"/>
          <ac:inkMkLst>
            <pc:docMk/>
            <pc:sldMk cId="3163859565" sldId="287"/>
            <ac:inkMk id="248" creationId="{405EB321-7663-43CC-F1A8-3B3F6359978D}"/>
          </ac:inkMkLst>
        </pc:inkChg>
        <pc:inkChg chg="add mod">
          <ac:chgData name="Lina Marcela Benítez Fuentes" userId="126fd1ad-69bf-4ade-9848-f6326ff419e4" providerId="ADAL" clId="{CAEAC8D4-CE56-45AC-BCDE-9DBF5564D19D}" dt="2022-06-11T17:56:46.253" v="4274"/>
          <ac:inkMkLst>
            <pc:docMk/>
            <pc:sldMk cId="3163859565" sldId="287"/>
            <ac:inkMk id="249" creationId="{98C7D5DE-6FDA-7AE5-E640-D1A30383C7F9}"/>
          </ac:inkMkLst>
        </pc:inkChg>
        <pc:inkChg chg="add mod">
          <ac:chgData name="Lina Marcela Benítez Fuentes" userId="126fd1ad-69bf-4ade-9848-f6326ff419e4" providerId="ADAL" clId="{CAEAC8D4-CE56-45AC-BCDE-9DBF5564D19D}" dt="2022-06-11T17:56:46.253" v="4274"/>
          <ac:inkMkLst>
            <pc:docMk/>
            <pc:sldMk cId="3163859565" sldId="287"/>
            <ac:inkMk id="251" creationId="{B520A6A3-3C8B-25C9-1BA8-95C5AE5F5673}"/>
          </ac:inkMkLst>
        </pc:inkChg>
        <pc:inkChg chg="add mod">
          <ac:chgData name="Lina Marcela Benítez Fuentes" userId="126fd1ad-69bf-4ade-9848-f6326ff419e4" providerId="ADAL" clId="{CAEAC8D4-CE56-45AC-BCDE-9DBF5564D19D}" dt="2022-06-11T17:56:46.253" v="4274"/>
          <ac:inkMkLst>
            <pc:docMk/>
            <pc:sldMk cId="3163859565" sldId="287"/>
            <ac:inkMk id="252" creationId="{BE797B1E-220A-5CD1-1E4B-D69424D0AD2B}"/>
          </ac:inkMkLst>
        </pc:inkChg>
        <pc:inkChg chg="add mod">
          <ac:chgData name="Lina Marcela Benítez Fuentes" userId="126fd1ad-69bf-4ade-9848-f6326ff419e4" providerId="ADAL" clId="{CAEAC8D4-CE56-45AC-BCDE-9DBF5564D19D}" dt="2022-06-11T17:56:46.253" v="4274"/>
          <ac:inkMkLst>
            <pc:docMk/>
            <pc:sldMk cId="3163859565" sldId="287"/>
            <ac:inkMk id="253" creationId="{DF1C0532-80EE-9B09-6B33-A266B428EB7C}"/>
          </ac:inkMkLst>
        </pc:inkChg>
        <pc:inkChg chg="add">
          <ac:chgData name="Lina Marcela Benítez Fuentes" userId="126fd1ad-69bf-4ade-9848-f6326ff419e4" providerId="ADAL" clId="{CAEAC8D4-CE56-45AC-BCDE-9DBF5564D19D}" dt="2022-06-11T17:57:17.765" v="4275" actId="9405"/>
          <ac:inkMkLst>
            <pc:docMk/>
            <pc:sldMk cId="3163859565" sldId="287"/>
            <ac:inkMk id="255" creationId="{1B812AA3-583D-F290-4916-05EBBD98A8E6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56" creationId="{2B6A992A-49A7-FF6B-B68A-12B814EC5A79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57" creationId="{563500CA-B91B-5177-515B-FCEE98607636}"/>
          </ac:inkMkLst>
        </pc:inkChg>
        <pc:inkChg chg="add mod">
          <ac:chgData name="Lina Marcela Benítez Fuentes" userId="126fd1ad-69bf-4ade-9848-f6326ff419e4" providerId="ADAL" clId="{CAEAC8D4-CE56-45AC-BCDE-9DBF5564D19D}" dt="2022-06-11T18:02:07.272" v="4350"/>
          <ac:inkMkLst>
            <pc:docMk/>
            <pc:sldMk cId="3163859565" sldId="287"/>
            <ac:inkMk id="259" creationId="{745A04DD-C858-AD79-2A2A-20EBD7371482}"/>
          </ac:inkMkLst>
        </pc:inkChg>
        <pc:inkChg chg="add">
          <ac:chgData name="Lina Marcela Benítez Fuentes" userId="126fd1ad-69bf-4ade-9848-f6326ff419e4" providerId="ADAL" clId="{CAEAC8D4-CE56-45AC-BCDE-9DBF5564D19D}" dt="2022-06-11T17:58:23.378" v="4284" actId="9405"/>
          <ac:inkMkLst>
            <pc:docMk/>
            <pc:sldMk cId="3163859565" sldId="287"/>
            <ac:inkMk id="261" creationId="{206D4AF1-7DA4-9EE4-1491-DE29D4545506}"/>
          </ac:inkMkLst>
        </pc:inkChg>
        <pc:inkChg chg="add mod">
          <ac:chgData name="Lina Marcela Benítez Fuentes" userId="126fd1ad-69bf-4ade-9848-f6326ff419e4" providerId="ADAL" clId="{CAEAC8D4-CE56-45AC-BCDE-9DBF5564D19D}" dt="2022-06-11T17:58:47.476" v="4291"/>
          <ac:inkMkLst>
            <pc:docMk/>
            <pc:sldMk cId="3163859565" sldId="287"/>
            <ac:inkMk id="262" creationId="{4CD53CB2-45C2-EC71-F855-9958627929B4}"/>
          </ac:inkMkLst>
        </pc:inkChg>
        <pc:inkChg chg="add mod">
          <ac:chgData name="Lina Marcela Benítez Fuentes" userId="126fd1ad-69bf-4ade-9848-f6326ff419e4" providerId="ADAL" clId="{CAEAC8D4-CE56-45AC-BCDE-9DBF5564D19D}" dt="2022-06-11T17:58:47.476" v="4291"/>
          <ac:inkMkLst>
            <pc:docMk/>
            <pc:sldMk cId="3163859565" sldId="287"/>
            <ac:inkMk id="263" creationId="{EA49BD14-54BB-EA14-1452-E7D28AC41AEA}"/>
          </ac:inkMkLst>
        </pc:inkChg>
        <pc:inkChg chg="add mod">
          <ac:chgData name="Lina Marcela Benítez Fuentes" userId="126fd1ad-69bf-4ade-9848-f6326ff419e4" providerId="ADAL" clId="{CAEAC8D4-CE56-45AC-BCDE-9DBF5564D19D}" dt="2022-06-11T17:58:47.476" v="4291"/>
          <ac:inkMkLst>
            <pc:docMk/>
            <pc:sldMk cId="3163859565" sldId="287"/>
            <ac:inkMk id="264" creationId="{6DC12A2C-20C4-4B70-0050-EB839FB24EB8}"/>
          </ac:inkMkLst>
        </pc:inkChg>
        <pc:inkChg chg="add mod">
          <ac:chgData name="Lina Marcela Benítez Fuentes" userId="126fd1ad-69bf-4ade-9848-f6326ff419e4" providerId="ADAL" clId="{CAEAC8D4-CE56-45AC-BCDE-9DBF5564D19D}" dt="2022-06-11T17:58:47.476" v="4291"/>
          <ac:inkMkLst>
            <pc:docMk/>
            <pc:sldMk cId="3163859565" sldId="287"/>
            <ac:inkMk id="265" creationId="{966CADB8-573D-E246-9057-30ED773F02DF}"/>
          </ac:inkMkLst>
        </pc:inkChg>
        <pc:inkChg chg="add mod">
          <ac:chgData name="Lina Marcela Benítez Fuentes" userId="126fd1ad-69bf-4ade-9848-f6326ff419e4" providerId="ADAL" clId="{CAEAC8D4-CE56-45AC-BCDE-9DBF5564D19D}" dt="2022-06-11T17:58:47.476" v="4291"/>
          <ac:inkMkLst>
            <pc:docMk/>
            <pc:sldMk cId="3163859565" sldId="287"/>
            <ac:inkMk id="266" creationId="{EA63A27C-23DE-44D6-B96D-05D68CEB8E81}"/>
          </ac:inkMkLst>
        </pc:inkChg>
        <pc:inkChg chg="add mod">
          <ac:chgData name="Lina Marcela Benítez Fuentes" userId="126fd1ad-69bf-4ade-9848-f6326ff419e4" providerId="ADAL" clId="{CAEAC8D4-CE56-45AC-BCDE-9DBF5564D19D}" dt="2022-06-11T17:58:47.476" v="4291"/>
          <ac:inkMkLst>
            <pc:docMk/>
            <pc:sldMk cId="3163859565" sldId="287"/>
            <ac:inkMk id="267" creationId="{27B8EFAC-2D3F-68C7-EE7D-76E58F6BDB16}"/>
          </ac:inkMkLst>
        </pc:inkChg>
        <pc:inkChg chg="add">
          <ac:chgData name="Lina Marcela Benítez Fuentes" userId="126fd1ad-69bf-4ade-9848-f6326ff419e4" providerId="ADAL" clId="{CAEAC8D4-CE56-45AC-BCDE-9DBF5564D19D}" dt="2022-06-11T17:59:09.498" v="4292" actId="9405"/>
          <ac:inkMkLst>
            <pc:docMk/>
            <pc:sldMk cId="3163859565" sldId="287"/>
            <ac:inkMk id="269" creationId="{247824E9-8601-D20C-C712-3DAC6D29AC50}"/>
          </ac:inkMkLst>
        </pc:inkChg>
        <pc:inkChg chg="add">
          <ac:chgData name="Lina Marcela Benítez Fuentes" userId="126fd1ad-69bf-4ade-9848-f6326ff419e4" providerId="ADAL" clId="{CAEAC8D4-CE56-45AC-BCDE-9DBF5564D19D}" dt="2022-06-11T17:59:14.590" v="4293" actId="9405"/>
          <ac:inkMkLst>
            <pc:docMk/>
            <pc:sldMk cId="3163859565" sldId="287"/>
            <ac:inkMk id="270" creationId="{564BD09F-2870-CAE8-A172-108573EC8413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71" creationId="{62A43622-894D-97D1-1B78-226F95A0B412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72" creationId="{026D4282-9167-D011-8D78-C08C40E75AB4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73" creationId="{3EFB0BD8-CC9C-04E8-79D0-69766266AECC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74" creationId="{2D3A0E17-6FD8-BC36-E501-B8395016691D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76" creationId="{6D2649D7-5867-254F-0FAE-87C3EC6A9214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77" creationId="{DAE81669-818D-D67D-96AE-CCA543056ABB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78" creationId="{F57DAB8B-371C-4829-9DE6-38AED5EBCFC1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79" creationId="{1F57FA3F-5561-5479-8C87-ADA17B833A1B}"/>
          </ac:inkMkLst>
        </pc:inkChg>
        <pc:inkChg chg="add del mod">
          <ac:chgData name="Lina Marcela Benítez Fuentes" userId="126fd1ad-69bf-4ade-9848-f6326ff419e4" providerId="ADAL" clId="{CAEAC8D4-CE56-45AC-BCDE-9DBF5564D19D}" dt="2022-06-11T18:01:54.450" v="4337"/>
          <ac:inkMkLst>
            <pc:docMk/>
            <pc:sldMk cId="3163859565" sldId="287"/>
            <ac:inkMk id="281" creationId="{DDC8DD2B-9B01-83D7-A31D-A650CC360D64}"/>
          </ac:inkMkLst>
        </pc:inkChg>
        <pc:inkChg chg="add del mod">
          <ac:chgData name="Lina Marcela Benítez Fuentes" userId="126fd1ad-69bf-4ade-9848-f6326ff419e4" providerId="ADAL" clId="{CAEAC8D4-CE56-45AC-BCDE-9DBF5564D19D}" dt="2022-06-11T18:01:54.448" v="4334"/>
          <ac:inkMkLst>
            <pc:docMk/>
            <pc:sldMk cId="3163859565" sldId="287"/>
            <ac:inkMk id="282" creationId="{3F368830-4951-C245-07D3-B3FB6DA89E34}"/>
          </ac:inkMkLst>
        </pc:inkChg>
        <pc:inkChg chg="add del mod">
          <ac:chgData name="Lina Marcela Benítez Fuentes" userId="126fd1ad-69bf-4ade-9848-f6326ff419e4" providerId="ADAL" clId="{CAEAC8D4-CE56-45AC-BCDE-9DBF5564D19D}" dt="2022-06-11T18:01:54.449" v="4335"/>
          <ac:inkMkLst>
            <pc:docMk/>
            <pc:sldMk cId="3163859565" sldId="287"/>
            <ac:inkMk id="283" creationId="{EC3BE4AD-5A0C-BC0F-A5D2-705878C2E240}"/>
          </ac:inkMkLst>
        </pc:inkChg>
        <pc:inkChg chg="add del mod">
          <ac:chgData name="Lina Marcela Benítez Fuentes" userId="126fd1ad-69bf-4ade-9848-f6326ff419e4" providerId="ADAL" clId="{CAEAC8D4-CE56-45AC-BCDE-9DBF5564D19D}" dt="2022-06-11T18:01:54.449" v="4336"/>
          <ac:inkMkLst>
            <pc:docMk/>
            <pc:sldMk cId="3163859565" sldId="287"/>
            <ac:inkMk id="284" creationId="{B42C7BC6-5E32-B551-852C-90D74B03B3DF}"/>
          </ac:inkMkLst>
        </pc:inkChg>
        <pc:inkChg chg="add mod">
          <ac:chgData name="Lina Marcela Benítez Fuentes" userId="126fd1ad-69bf-4ade-9848-f6326ff419e4" providerId="ADAL" clId="{CAEAC8D4-CE56-45AC-BCDE-9DBF5564D19D}" dt="2022-06-11T18:01:59.802" v="4344"/>
          <ac:inkMkLst>
            <pc:docMk/>
            <pc:sldMk cId="3163859565" sldId="287"/>
            <ac:inkMk id="285" creationId="{9C667835-82D9-61EB-F101-2DED60EE69C3}"/>
          </ac:inkMkLst>
        </pc:inkChg>
        <pc:inkChg chg="add del mod">
          <ac:chgData name="Lina Marcela Benítez Fuentes" userId="126fd1ad-69bf-4ade-9848-f6326ff419e4" providerId="ADAL" clId="{CAEAC8D4-CE56-45AC-BCDE-9DBF5564D19D}" dt="2022-06-11T18:01:54.452" v="4339"/>
          <ac:inkMkLst>
            <pc:docMk/>
            <pc:sldMk cId="3163859565" sldId="287"/>
            <ac:inkMk id="286" creationId="{D1BBD465-BE3D-D9E6-53C3-AEA01A266BEA}"/>
          </ac:inkMkLst>
        </pc:inkChg>
        <pc:inkChg chg="add del mod">
          <ac:chgData name="Lina Marcela Benítez Fuentes" userId="126fd1ad-69bf-4ade-9848-f6326ff419e4" providerId="ADAL" clId="{CAEAC8D4-CE56-45AC-BCDE-9DBF5564D19D}" dt="2022-06-11T18:01:54.447" v="4333"/>
          <ac:inkMkLst>
            <pc:docMk/>
            <pc:sldMk cId="3163859565" sldId="287"/>
            <ac:inkMk id="287" creationId="{BEC83F6C-8598-559F-74A2-58083CBF56E0}"/>
          </ac:inkMkLst>
        </pc:inkChg>
        <pc:inkChg chg="add del mod">
          <ac:chgData name="Lina Marcela Benítez Fuentes" userId="126fd1ad-69bf-4ade-9848-f6326ff419e4" providerId="ADAL" clId="{CAEAC8D4-CE56-45AC-BCDE-9DBF5564D19D}" dt="2022-06-11T18:01:54.451" v="4338"/>
          <ac:inkMkLst>
            <pc:docMk/>
            <pc:sldMk cId="3163859565" sldId="287"/>
            <ac:inkMk id="289" creationId="{65263EA7-4E74-D989-769B-0A2A11E9B716}"/>
          </ac:inkMkLst>
        </pc:inkChg>
        <pc:inkChg chg="add del mod">
          <ac:chgData name="Lina Marcela Benítez Fuentes" userId="126fd1ad-69bf-4ade-9848-f6326ff419e4" providerId="ADAL" clId="{CAEAC8D4-CE56-45AC-BCDE-9DBF5564D19D}" dt="2022-06-11T18:01:54.446" v="4332"/>
          <ac:inkMkLst>
            <pc:docMk/>
            <pc:sldMk cId="3163859565" sldId="287"/>
            <ac:inkMk id="290" creationId="{C5C9A8B6-6A83-928C-DE73-D279535C23B9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92" creationId="{3DC2CF6B-4C4F-6F42-D4C6-ECE258AEF226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93" creationId="{545B6B7C-0189-E0DC-B955-9D166D5B6FF7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95" creationId="{D160184C-8EB2-DD4D-D08D-37FA62D79420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96" creationId="{51010D08-067F-45D5-97A3-26A2EE6C59FD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97" creationId="{63C833BC-0438-CEE9-E67C-2C1C250AECE4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98" creationId="{4A2FEEC8-176C-F1F5-C21D-7DF3A5715A27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299" creationId="{016A83B3-12AE-DC4D-3C25-32787B169EDA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00" creationId="{8EF983C8-E487-3952-7969-41E2D11EA15B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01" creationId="{1ABCE850-E134-7367-1D0A-DB39D6C49421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02" creationId="{3E400615-940E-E434-6C63-AF8E9CD5F31A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04" creationId="{0A23BFC6-8B0B-CD7B-9EC8-CADC7F02C15A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05" creationId="{83F16E87-87D2-3FDD-4D2F-07A24D546FAF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06" creationId="{E0C0CA18-D140-340A-5FCE-0A1EA4DA0A58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07" creationId="{CC0F2AE9-B21E-2F60-11AD-F7B24D83D9CA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09" creationId="{5CE9A192-AA7B-A6CD-05FA-2D0AA59AB2AC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10" creationId="{4F21C1D1-BB4E-55FC-FAFB-059A0D201DF1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11" creationId="{B462935A-FE3E-D4D7-18DB-082951EEDE2F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12" creationId="{09C27E47-5532-5330-9077-2621C41A0FE2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14" creationId="{B3DE837A-752B-DD57-6F86-55E4E3E4C2CA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15" creationId="{0C2F2DA4-9129-2E58-E6E2-AAE75E0C4398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17" creationId="{81F22163-6A91-8659-D02A-E7C6134EF294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18" creationId="{A68CFB56-F10A-E07C-ABBB-AF0136880402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20" creationId="{D294B98A-0E66-D853-7B53-AE69EAA095CA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21" creationId="{B3599387-E477-A9FA-9AB7-8FA33098DAC0}"/>
          </ac:inkMkLst>
        </pc:inkChg>
        <pc:inkChg chg="add del mod">
          <ac:chgData name="Lina Marcela Benítez Fuentes" userId="126fd1ad-69bf-4ade-9848-f6326ff419e4" providerId="ADAL" clId="{CAEAC8D4-CE56-45AC-BCDE-9DBF5564D19D}" dt="2022-06-11T18:02:43.747" v="4364"/>
          <ac:inkMkLst>
            <pc:docMk/>
            <pc:sldMk cId="3163859565" sldId="287"/>
            <ac:inkMk id="322" creationId="{825FBC24-AA69-5BD4-3E40-B408D631A0E9}"/>
          </ac:inkMkLst>
        </pc:inkChg>
        <pc:inkChg chg="add del mod">
          <ac:chgData name="Lina Marcela Benítez Fuentes" userId="126fd1ad-69bf-4ade-9848-f6326ff419e4" providerId="ADAL" clId="{CAEAC8D4-CE56-45AC-BCDE-9DBF5564D19D}" dt="2022-06-11T18:02:43.382" v="4362"/>
          <ac:inkMkLst>
            <pc:docMk/>
            <pc:sldMk cId="3163859565" sldId="287"/>
            <ac:inkMk id="323" creationId="{3FCD7F89-E1AD-3A5A-F5B5-BC17F976CC24}"/>
          </ac:inkMkLst>
        </pc:inkChg>
        <pc:inkChg chg="add del mod">
          <ac:chgData name="Lina Marcela Benítez Fuentes" userId="126fd1ad-69bf-4ade-9848-f6326ff419e4" providerId="ADAL" clId="{CAEAC8D4-CE56-45AC-BCDE-9DBF5564D19D}" dt="2022-06-11T18:02:43.383" v="4363"/>
          <ac:inkMkLst>
            <pc:docMk/>
            <pc:sldMk cId="3163859565" sldId="287"/>
            <ac:inkMk id="324" creationId="{1AAE45CC-A582-2470-A12E-380B00E05743}"/>
          </ac:inkMkLst>
        </pc:inkChg>
        <pc:inkChg chg="add del mod">
          <ac:chgData name="Lina Marcela Benítez Fuentes" userId="126fd1ad-69bf-4ade-9848-f6326ff419e4" providerId="ADAL" clId="{CAEAC8D4-CE56-45AC-BCDE-9DBF5564D19D}" dt="2022-06-11T18:02:43.380" v="4361"/>
          <ac:inkMkLst>
            <pc:docMk/>
            <pc:sldMk cId="3163859565" sldId="287"/>
            <ac:inkMk id="325" creationId="{A90A4A9A-96B5-6484-5C66-BD72057F9655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26" creationId="{24792CB6-1B47-E1AA-BC80-61F3B4B266E5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28" creationId="{DD835E05-F830-AA2B-7A88-5C9EF48C378B}"/>
          </ac:inkMkLst>
        </pc:inkChg>
        <pc:inkChg chg="add">
          <ac:chgData name="Lina Marcela Benítez Fuentes" userId="126fd1ad-69bf-4ade-9848-f6326ff419e4" providerId="ADAL" clId="{CAEAC8D4-CE56-45AC-BCDE-9DBF5564D19D}" dt="2022-06-11T18:02:38.859" v="4360" actId="9405"/>
          <ac:inkMkLst>
            <pc:docMk/>
            <pc:sldMk cId="3163859565" sldId="287"/>
            <ac:inkMk id="329" creationId="{CA2EF83C-0304-D8F2-E6F4-A01CB77775B0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30" creationId="{FED9B3E1-5FC9-FDFC-7BF5-AB8EDBDCC79B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31" creationId="{DBAA028D-427F-7AF1-5E28-140F984F67B2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32" creationId="{CEA14BD3-2B08-55B5-D81C-82C7AE2DBC5A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33" creationId="{D3DFDB87-735C-A15B-5170-045E1194DDF4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34" creationId="{0A6F94C6-79F5-865C-BC22-8D8344E5AC51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35" creationId="{024972EF-52CC-8E33-BE67-71C6D7CD26B0}"/>
          </ac:inkMkLst>
        </pc:inkChg>
        <pc:inkChg chg="add mod">
          <ac:chgData name="Lina Marcela Benítez Fuentes" userId="126fd1ad-69bf-4ade-9848-f6326ff419e4" providerId="ADAL" clId="{CAEAC8D4-CE56-45AC-BCDE-9DBF5564D19D}" dt="2022-06-11T18:04:41.483" v="4404"/>
          <ac:inkMkLst>
            <pc:docMk/>
            <pc:sldMk cId="3163859565" sldId="287"/>
            <ac:inkMk id="337" creationId="{D367DA2F-9364-BF71-0497-FA0856ECF5AC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39" creationId="{9E9271B9-D17E-C4DC-B676-461D4E03CD75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0" creationId="{58E24FD2-7E29-8BEC-635F-016EFDABC554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1" creationId="{F6D52CBA-FE66-EC02-9379-04B60E5C3CAA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2" creationId="{39F53A26-2CF6-1960-CADB-103704E03CBB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3" creationId="{ED4BE082-5FC0-4369-F213-501D06221664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4" creationId="{D89ACE6D-9DA5-1802-7DE3-414E234DF14A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5" creationId="{E76A61F0-AED6-FAA7-7ECB-20C38793977E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6" creationId="{396CFCB0-CECB-5BA8-9A91-BF78465FFCB4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7" creationId="{F7CC8400-E7CA-2ED8-398A-2356D98FAC0D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8" creationId="{7B54D8D7-50FF-E4DF-5836-397F501B1E17}"/>
          </ac:inkMkLst>
        </pc:inkChg>
        <pc:inkChg chg="add mod">
          <ac:chgData name="Lina Marcela Benítez Fuentes" userId="126fd1ad-69bf-4ade-9848-f6326ff419e4" providerId="ADAL" clId="{CAEAC8D4-CE56-45AC-BCDE-9DBF5564D19D}" dt="2022-06-11T18:04:12.407" v="4385"/>
          <ac:inkMkLst>
            <pc:docMk/>
            <pc:sldMk cId="3163859565" sldId="287"/>
            <ac:inkMk id="349" creationId="{5666E660-98EC-4606-EA34-3EBAA2F5D3A5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51" creationId="{569960A3-54C0-EB1C-EA16-015F4F42F6C8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52" creationId="{853EA7DB-FA7A-F78B-2730-944B0B9FE4F8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53" creationId="{BF0DB1C6-41D4-6BD1-B943-211B7784EC36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54" creationId="{C5C6E1C3-F9C4-F8E4-4859-12F3D3CBDC91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55" creationId="{45278CF6-9E97-5469-2FF8-A1C3FB329C2E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57" creationId="{AC822B12-8A40-414D-9705-963DD6166978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58" creationId="{B87E50B0-1603-E57F-2E06-FD83C9C2510D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59" creationId="{31E1D627-4CC8-3341-E479-FA6E3105E46A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60" creationId="{F193634E-6810-5A10-828E-524A8C17AD12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62" creationId="{04F287DC-BC08-93A7-6D4E-C275E3E5F30C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63" creationId="{A4526E2A-A825-BCBD-1351-4378079737A2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64" creationId="{444976F8-5851-776A-E1E9-B9F6BFA0C78C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65" creationId="{FAF4D564-54C4-8C93-A30C-063A83680511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66" creationId="{BD0B92DE-4187-A62E-56BD-25BC118619A3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67" creationId="{3408D337-42F0-CA21-4016-24AE816E8A72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68" creationId="{1AB02273-21DA-4A67-B1EF-D902E55D2894}"/>
          </ac:inkMkLst>
        </pc:inkChg>
        <pc:inkChg chg="add mod">
          <ac:chgData name="Lina Marcela Benítez Fuentes" userId="126fd1ad-69bf-4ade-9848-f6326ff419e4" providerId="ADAL" clId="{CAEAC8D4-CE56-45AC-BCDE-9DBF5564D19D}" dt="2022-06-11T18:04:44.834" v="4406"/>
          <ac:inkMkLst>
            <pc:docMk/>
            <pc:sldMk cId="3163859565" sldId="287"/>
            <ac:inkMk id="370" creationId="{F93164F3-6F99-7D9B-C874-7CF389A2CF73}"/>
          </ac:inkMkLst>
        </pc:inkChg>
        <pc:inkChg chg="add">
          <ac:chgData name="Lina Marcela Benítez Fuentes" userId="126fd1ad-69bf-4ade-9848-f6326ff419e4" providerId="ADAL" clId="{CAEAC8D4-CE56-45AC-BCDE-9DBF5564D19D}" dt="2022-06-11T18:05:00.720" v="4407" actId="9405"/>
          <ac:inkMkLst>
            <pc:docMk/>
            <pc:sldMk cId="3163859565" sldId="287"/>
            <ac:inkMk id="372" creationId="{A2C01D6E-9624-2E79-36C7-3ED7BF9F9B62}"/>
          </ac:inkMkLst>
        </pc:inkChg>
        <pc:inkChg chg="add">
          <ac:chgData name="Lina Marcela Benítez Fuentes" userId="126fd1ad-69bf-4ade-9848-f6326ff419e4" providerId="ADAL" clId="{CAEAC8D4-CE56-45AC-BCDE-9DBF5564D19D}" dt="2022-06-11T18:05:31.747" v="4408" actId="9405"/>
          <ac:inkMkLst>
            <pc:docMk/>
            <pc:sldMk cId="3163859565" sldId="287"/>
            <ac:inkMk id="373" creationId="{50338610-C63F-CA5B-A0B1-3965527AF279}"/>
          </ac:inkMkLst>
        </pc:inkChg>
        <pc:inkChg chg="add">
          <ac:chgData name="Lina Marcela Benítez Fuentes" userId="126fd1ad-69bf-4ade-9848-f6326ff419e4" providerId="ADAL" clId="{CAEAC8D4-CE56-45AC-BCDE-9DBF5564D19D}" dt="2022-06-11T18:05:42.531" v="4409" actId="9405"/>
          <ac:inkMkLst>
            <pc:docMk/>
            <pc:sldMk cId="3163859565" sldId="287"/>
            <ac:inkMk id="374" creationId="{4A42D1F6-ECC4-F134-9C04-0C623EA7D982}"/>
          </ac:inkMkLst>
        </pc:inkChg>
        <pc:inkChg chg="add">
          <ac:chgData name="Lina Marcela Benítez Fuentes" userId="126fd1ad-69bf-4ade-9848-f6326ff419e4" providerId="ADAL" clId="{CAEAC8D4-CE56-45AC-BCDE-9DBF5564D19D}" dt="2022-06-11T18:05:47.627" v="4410" actId="9405"/>
          <ac:inkMkLst>
            <pc:docMk/>
            <pc:sldMk cId="3163859565" sldId="287"/>
            <ac:inkMk id="375" creationId="{0262A0AE-7A4C-89EF-99A5-75BC4BB08B17}"/>
          </ac:inkMkLst>
        </pc:inkChg>
      </pc:sldChg>
      <pc:sldChg chg="modSp add mod ord">
        <pc:chgData name="Lina Marcela Benítez Fuentes" userId="126fd1ad-69bf-4ade-9848-f6326ff419e4" providerId="ADAL" clId="{CAEAC8D4-CE56-45AC-BCDE-9DBF5564D19D}" dt="2022-02-05T03:55:27.998" v="2076" actId="20577"/>
        <pc:sldMkLst>
          <pc:docMk/>
          <pc:sldMk cId="79526710" sldId="288"/>
        </pc:sldMkLst>
        <pc:spChg chg="mod">
          <ac:chgData name="Lina Marcela Benítez Fuentes" userId="126fd1ad-69bf-4ade-9848-f6326ff419e4" providerId="ADAL" clId="{CAEAC8D4-CE56-45AC-BCDE-9DBF5564D19D}" dt="2022-02-05T03:41:47.335" v="1615" actId="1076"/>
          <ac:spMkLst>
            <pc:docMk/>
            <pc:sldMk cId="79526710" sldId="288"/>
            <ac:spMk id="2" creationId="{6B0507E4-1590-4B3F-A5D9-230C2A640F93}"/>
          </ac:spMkLst>
        </pc:spChg>
        <pc:spChg chg="mod">
          <ac:chgData name="Lina Marcela Benítez Fuentes" userId="126fd1ad-69bf-4ade-9848-f6326ff419e4" providerId="ADAL" clId="{CAEAC8D4-CE56-45AC-BCDE-9DBF5564D19D}" dt="2022-02-05T03:55:27.998" v="2076" actId="20577"/>
          <ac:spMkLst>
            <pc:docMk/>
            <pc:sldMk cId="79526710" sldId="288"/>
            <ac:spMk id="3" creationId="{845A564B-A4A7-4CDA-B34C-D696AC668E7C}"/>
          </ac:spMkLst>
        </pc:spChg>
      </pc:sldChg>
      <pc:sldChg chg="addSp delSp modSp add mod ord">
        <pc:chgData name="Lina Marcela Benítez Fuentes" userId="126fd1ad-69bf-4ade-9848-f6326ff419e4" providerId="ADAL" clId="{CAEAC8D4-CE56-45AC-BCDE-9DBF5564D19D}" dt="2022-06-11T18:12:24.215" v="4497" actId="9405"/>
        <pc:sldMkLst>
          <pc:docMk/>
          <pc:sldMk cId="15794075" sldId="289"/>
        </pc:sldMkLst>
        <pc:grpChg chg="del mod">
          <ac:chgData name="Lina Marcela Benítez Fuentes" userId="126fd1ad-69bf-4ade-9848-f6326ff419e4" providerId="ADAL" clId="{CAEAC8D4-CE56-45AC-BCDE-9DBF5564D19D}" dt="2022-06-11T18:08:27.291" v="4439"/>
          <ac:grpSpMkLst>
            <pc:docMk/>
            <pc:sldMk cId="15794075" sldId="289"/>
            <ac:grpSpMk id="11" creationId="{EA4FF087-BC64-75BE-E1BB-9F41A519FC29}"/>
          </ac:grpSpMkLst>
        </pc:grpChg>
        <pc:grpChg chg="del mod">
          <ac:chgData name="Lina Marcela Benítez Fuentes" userId="126fd1ad-69bf-4ade-9848-f6326ff419e4" providerId="ADAL" clId="{CAEAC8D4-CE56-45AC-BCDE-9DBF5564D19D}" dt="2022-06-11T18:09:24.585" v="4468"/>
          <ac:grpSpMkLst>
            <pc:docMk/>
            <pc:sldMk cId="15794075" sldId="289"/>
            <ac:grpSpMk id="22" creationId="{6E836475-CEF5-9059-CD2E-57913FE47BA7}"/>
          </ac:grpSpMkLst>
        </pc:grpChg>
        <pc:grpChg chg="del mod">
          <ac:chgData name="Lina Marcela Benítez Fuentes" userId="126fd1ad-69bf-4ade-9848-f6326ff419e4" providerId="ADAL" clId="{CAEAC8D4-CE56-45AC-BCDE-9DBF5564D19D}" dt="2022-06-11T18:09:29.015" v="4470"/>
          <ac:grpSpMkLst>
            <pc:docMk/>
            <pc:sldMk cId="15794075" sldId="289"/>
            <ac:grpSpMk id="35" creationId="{3A951AA7-F41A-CCF7-339B-F20DD967625F}"/>
          </ac:grpSpMkLst>
        </pc:grpChg>
        <pc:grpChg chg="mod">
          <ac:chgData name="Lina Marcela Benítez Fuentes" userId="126fd1ad-69bf-4ade-9848-f6326ff419e4" providerId="ADAL" clId="{CAEAC8D4-CE56-45AC-BCDE-9DBF5564D19D}" dt="2022-06-11T18:09:19.472" v="4466"/>
          <ac:grpSpMkLst>
            <pc:docMk/>
            <pc:sldMk cId="15794075" sldId="289"/>
            <ac:grpSpMk id="36" creationId="{62E0C219-6E19-9D24-25F9-7B02E35D8518}"/>
          </ac:grpSpMkLst>
        </pc:grpChg>
        <pc:grpChg chg="mod">
          <ac:chgData name="Lina Marcela Benítez Fuentes" userId="126fd1ad-69bf-4ade-9848-f6326ff419e4" providerId="ADAL" clId="{CAEAC8D4-CE56-45AC-BCDE-9DBF5564D19D}" dt="2022-06-11T18:09:24.585" v="4468"/>
          <ac:grpSpMkLst>
            <pc:docMk/>
            <pc:sldMk cId="15794075" sldId="289"/>
            <ac:grpSpMk id="38" creationId="{9BD5DC6A-9F0E-428B-091F-29D731807FED}"/>
          </ac:grpSpMkLst>
        </pc:grpChg>
        <pc:grpChg chg="mod">
          <ac:chgData name="Lina Marcela Benítez Fuentes" userId="126fd1ad-69bf-4ade-9848-f6326ff419e4" providerId="ADAL" clId="{CAEAC8D4-CE56-45AC-BCDE-9DBF5564D19D}" dt="2022-06-11T18:09:29.015" v="4470"/>
          <ac:grpSpMkLst>
            <pc:docMk/>
            <pc:sldMk cId="15794075" sldId="289"/>
            <ac:grpSpMk id="40" creationId="{780762A2-C6DD-D26F-BD44-B480614132E1}"/>
          </ac:grpSpMkLst>
        </pc:grpChg>
        <pc:grpChg chg="mod">
          <ac:chgData name="Lina Marcela Benítez Fuentes" userId="126fd1ad-69bf-4ade-9848-f6326ff419e4" providerId="ADAL" clId="{CAEAC8D4-CE56-45AC-BCDE-9DBF5564D19D}" dt="2022-06-11T18:09:51.726" v="4477"/>
          <ac:grpSpMkLst>
            <pc:docMk/>
            <pc:sldMk cId="15794075" sldId="289"/>
            <ac:grpSpMk id="47" creationId="{C0CD6C27-FAAF-767F-18AB-3494F341CA1E}"/>
          </ac:grpSpMkLst>
        </pc:grpChg>
        <pc:grpChg chg="del mod">
          <ac:chgData name="Lina Marcela Benítez Fuentes" userId="126fd1ad-69bf-4ade-9848-f6326ff419e4" providerId="ADAL" clId="{CAEAC8D4-CE56-45AC-BCDE-9DBF5564D19D}" dt="2022-06-11T18:10:53.325" v="4487"/>
          <ac:grpSpMkLst>
            <pc:docMk/>
            <pc:sldMk cId="15794075" sldId="289"/>
            <ac:grpSpMk id="55" creationId="{B0E70CC7-C65B-A597-5F40-BE707D6AC9AE}"/>
          </ac:grpSpMkLst>
        </pc:grpChg>
        <pc:grpChg chg="mod">
          <ac:chgData name="Lina Marcela Benítez Fuentes" userId="126fd1ad-69bf-4ade-9848-f6326ff419e4" providerId="ADAL" clId="{CAEAC8D4-CE56-45AC-BCDE-9DBF5564D19D}" dt="2022-06-11T18:10:53.325" v="4487"/>
          <ac:grpSpMkLst>
            <pc:docMk/>
            <pc:sldMk cId="15794075" sldId="289"/>
            <ac:grpSpMk id="57" creationId="{61D28845-9355-9E20-2DCC-5E28531241B5}"/>
          </ac:grpSpMkLst>
        </pc:grpChg>
        <pc:grpChg chg="mod">
          <ac:chgData name="Lina Marcela Benítez Fuentes" userId="126fd1ad-69bf-4ade-9848-f6326ff419e4" providerId="ADAL" clId="{CAEAC8D4-CE56-45AC-BCDE-9DBF5564D19D}" dt="2022-06-11T18:11:02.211" v="4491"/>
          <ac:grpSpMkLst>
            <pc:docMk/>
            <pc:sldMk cId="15794075" sldId="289"/>
            <ac:grpSpMk id="61" creationId="{C778259F-6D55-DFCB-5566-C80A05DAB4D3}"/>
          </ac:grpSpMkLst>
        </pc:grpChg>
        <pc:graphicFrameChg chg="modGraphic">
          <ac:chgData name="Lina Marcela Benítez Fuentes" userId="126fd1ad-69bf-4ade-9848-f6326ff419e4" providerId="ADAL" clId="{CAEAC8D4-CE56-45AC-BCDE-9DBF5564D19D}" dt="2022-02-05T03:57:03.487" v="2122" actId="2711"/>
          <ac:graphicFrameMkLst>
            <pc:docMk/>
            <pc:sldMk cId="15794075" sldId="289"/>
            <ac:graphicFrameMk id="7" creationId="{5CB4AA42-0456-4FA8-ACFF-CA250D2E95BD}"/>
          </ac:graphicFrameMkLst>
        </pc:graphicFrameChg>
        <pc:inkChg chg="add del">
          <ac:chgData name="Lina Marcela Benítez Fuentes" userId="126fd1ad-69bf-4ade-9848-f6326ff419e4" providerId="ADAL" clId="{CAEAC8D4-CE56-45AC-BCDE-9DBF5564D19D}" dt="2022-06-11T18:08:27.883" v="4440"/>
          <ac:inkMkLst>
            <pc:docMk/>
            <pc:sldMk cId="15794075" sldId="289"/>
            <ac:inkMk id="2" creationId="{13A0C52B-9DF5-B470-5E42-B8D076E6A78E}"/>
          </ac:inkMkLst>
        </pc:inkChg>
        <pc:inkChg chg="add del">
          <ac:chgData name="Lina Marcela Benítez Fuentes" userId="126fd1ad-69bf-4ade-9848-f6326ff419e4" providerId="ADAL" clId="{CAEAC8D4-CE56-45AC-BCDE-9DBF5564D19D}" dt="2022-06-11T18:08:29.955" v="4445"/>
          <ac:inkMkLst>
            <pc:docMk/>
            <pc:sldMk cId="15794075" sldId="289"/>
            <ac:inkMk id="3" creationId="{06F0ED5C-183B-C697-0B36-835DE9951F2A}"/>
          </ac:inkMkLst>
        </pc:inkChg>
        <pc:inkChg chg="add del">
          <ac:chgData name="Lina Marcela Benítez Fuentes" userId="126fd1ad-69bf-4ade-9848-f6326ff419e4" providerId="ADAL" clId="{CAEAC8D4-CE56-45AC-BCDE-9DBF5564D19D}" dt="2022-06-11T18:08:29.953" v="4443"/>
          <ac:inkMkLst>
            <pc:docMk/>
            <pc:sldMk cId="15794075" sldId="289"/>
            <ac:inkMk id="4" creationId="{479A04A0-BB24-98CE-04B4-9828FD329CF6}"/>
          </ac:inkMkLst>
        </pc:inkChg>
        <pc:inkChg chg="add del">
          <ac:chgData name="Lina Marcela Benítez Fuentes" userId="126fd1ad-69bf-4ade-9848-f6326ff419e4" providerId="ADAL" clId="{CAEAC8D4-CE56-45AC-BCDE-9DBF5564D19D}" dt="2022-06-11T18:08:29.954" v="4444"/>
          <ac:inkMkLst>
            <pc:docMk/>
            <pc:sldMk cId="15794075" sldId="289"/>
            <ac:inkMk id="5" creationId="{2A15312F-78FA-6836-7C8A-458D176B0889}"/>
          </ac:inkMkLst>
        </pc:inkChg>
        <pc:inkChg chg="add del">
          <ac:chgData name="Lina Marcela Benítez Fuentes" userId="126fd1ad-69bf-4ade-9848-f6326ff419e4" providerId="ADAL" clId="{CAEAC8D4-CE56-45AC-BCDE-9DBF5564D19D}" dt="2022-06-11T18:08:29.952" v="4442"/>
          <ac:inkMkLst>
            <pc:docMk/>
            <pc:sldMk cId="15794075" sldId="289"/>
            <ac:inkMk id="6" creationId="{B0CBD0F9-2FAA-AF1C-CBA8-179FB1214211}"/>
          </ac:inkMkLst>
        </pc:inkChg>
        <pc:inkChg chg="add del">
          <ac:chgData name="Lina Marcela Benítez Fuentes" userId="126fd1ad-69bf-4ade-9848-f6326ff419e4" providerId="ADAL" clId="{CAEAC8D4-CE56-45AC-BCDE-9DBF5564D19D}" dt="2022-06-11T18:08:28.711" v="4441"/>
          <ac:inkMkLst>
            <pc:docMk/>
            <pc:sldMk cId="15794075" sldId="289"/>
            <ac:inkMk id="8" creationId="{ECA61B86-4B9C-81FA-60CA-FF93A7D768FF}"/>
          </ac:inkMkLst>
        </pc:inkChg>
        <pc:inkChg chg="add mod">
          <ac:chgData name="Lina Marcela Benítez Fuentes" userId="126fd1ad-69bf-4ade-9848-f6326ff419e4" providerId="ADAL" clId="{CAEAC8D4-CE56-45AC-BCDE-9DBF5564D19D}" dt="2022-06-11T18:08:27.291" v="4439"/>
          <ac:inkMkLst>
            <pc:docMk/>
            <pc:sldMk cId="15794075" sldId="289"/>
            <ac:inkMk id="9" creationId="{3F57FC80-0B28-4037-6BBF-C8E2D10D08BC}"/>
          </ac:inkMkLst>
        </pc:inkChg>
        <pc:inkChg chg="add del mod">
          <ac:chgData name="Lina Marcela Benítez Fuentes" userId="126fd1ad-69bf-4ade-9848-f6326ff419e4" providerId="ADAL" clId="{CAEAC8D4-CE56-45AC-BCDE-9DBF5564D19D}" dt="2022-06-11T18:08:27.291" v="4439"/>
          <ac:inkMkLst>
            <pc:docMk/>
            <pc:sldMk cId="15794075" sldId="289"/>
            <ac:inkMk id="10" creationId="{92656BE7-B46A-4A8D-5DFF-452C9B2907CD}"/>
          </ac:inkMkLst>
        </pc:inkChg>
        <pc:inkChg chg="add">
          <ac:chgData name="Lina Marcela Benítez Fuentes" userId="126fd1ad-69bf-4ade-9848-f6326ff419e4" providerId="ADAL" clId="{CAEAC8D4-CE56-45AC-BCDE-9DBF5564D19D}" dt="2022-06-11T18:09:05.377" v="4446" actId="9405"/>
          <ac:inkMkLst>
            <pc:docMk/>
            <pc:sldMk cId="15794075" sldId="289"/>
            <ac:inkMk id="13" creationId="{BEB0F87C-9501-FFA8-B452-0B35C3CFFCE8}"/>
          </ac:inkMkLst>
        </pc:inkChg>
        <pc:inkChg chg="add mod">
          <ac:chgData name="Lina Marcela Benítez Fuentes" userId="126fd1ad-69bf-4ade-9848-f6326ff419e4" providerId="ADAL" clId="{CAEAC8D4-CE56-45AC-BCDE-9DBF5564D19D}" dt="2022-06-11T18:09:24.585" v="4468"/>
          <ac:inkMkLst>
            <pc:docMk/>
            <pc:sldMk cId="15794075" sldId="289"/>
            <ac:inkMk id="15" creationId="{FE7FC213-39E4-5EC0-B5BE-334B39E366AD}"/>
          </ac:inkMkLst>
        </pc:inkChg>
        <pc:inkChg chg="add mod">
          <ac:chgData name="Lina Marcela Benítez Fuentes" userId="126fd1ad-69bf-4ade-9848-f6326ff419e4" providerId="ADAL" clId="{CAEAC8D4-CE56-45AC-BCDE-9DBF5564D19D}" dt="2022-06-11T18:09:24.585" v="4468"/>
          <ac:inkMkLst>
            <pc:docMk/>
            <pc:sldMk cId="15794075" sldId="289"/>
            <ac:inkMk id="17" creationId="{10207C29-5823-BA9E-5BF3-F8794C38FF8F}"/>
          </ac:inkMkLst>
        </pc:inkChg>
        <pc:inkChg chg="add mod">
          <ac:chgData name="Lina Marcela Benítez Fuentes" userId="126fd1ad-69bf-4ade-9848-f6326ff419e4" providerId="ADAL" clId="{CAEAC8D4-CE56-45AC-BCDE-9DBF5564D19D}" dt="2022-06-11T18:09:24.585" v="4468"/>
          <ac:inkMkLst>
            <pc:docMk/>
            <pc:sldMk cId="15794075" sldId="289"/>
            <ac:inkMk id="18" creationId="{E6C42C6C-D9CA-37E5-9837-E0F4E92B6259}"/>
          </ac:inkMkLst>
        </pc:inkChg>
        <pc:inkChg chg="add mod">
          <ac:chgData name="Lina Marcela Benítez Fuentes" userId="126fd1ad-69bf-4ade-9848-f6326ff419e4" providerId="ADAL" clId="{CAEAC8D4-CE56-45AC-BCDE-9DBF5564D19D}" dt="2022-06-11T18:09:24.585" v="4468"/>
          <ac:inkMkLst>
            <pc:docMk/>
            <pc:sldMk cId="15794075" sldId="289"/>
            <ac:inkMk id="19" creationId="{8DEFF44C-F36A-DF9E-3056-5AAC54D0E4C8}"/>
          </ac:inkMkLst>
        </pc:inkChg>
        <pc:inkChg chg="add mod">
          <ac:chgData name="Lina Marcela Benítez Fuentes" userId="126fd1ad-69bf-4ade-9848-f6326ff419e4" providerId="ADAL" clId="{CAEAC8D4-CE56-45AC-BCDE-9DBF5564D19D}" dt="2022-06-11T18:09:24.585" v="4468"/>
          <ac:inkMkLst>
            <pc:docMk/>
            <pc:sldMk cId="15794075" sldId="289"/>
            <ac:inkMk id="20" creationId="{49BBC547-CCF8-9684-2156-1EE2A7C124E8}"/>
          </ac:inkMkLst>
        </pc:inkChg>
        <pc:inkChg chg="add mod">
          <ac:chgData name="Lina Marcela Benítez Fuentes" userId="126fd1ad-69bf-4ade-9848-f6326ff419e4" providerId="ADAL" clId="{CAEAC8D4-CE56-45AC-BCDE-9DBF5564D19D}" dt="2022-06-11T18:09:24.585" v="4468"/>
          <ac:inkMkLst>
            <pc:docMk/>
            <pc:sldMk cId="15794075" sldId="289"/>
            <ac:inkMk id="21" creationId="{CD22C9AF-DAB2-9AE1-BE10-1F4E352AFFBF}"/>
          </ac:inkMkLst>
        </pc:inkChg>
        <pc:inkChg chg="add mod">
          <ac:chgData name="Lina Marcela Benítez Fuentes" userId="126fd1ad-69bf-4ade-9848-f6326ff419e4" providerId="ADAL" clId="{CAEAC8D4-CE56-45AC-BCDE-9DBF5564D19D}" dt="2022-06-11T18:09:19.472" v="4466"/>
          <ac:inkMkLst>
            <pc:docMk/>
            <pc:sldMk cId="15794075" sldId="289"/>
            <ac:inkMk id="23" creationId="{616056B4-C1A1-C900-2F6D-A01384857967}"/>
          </ac:inkMkLst>
        </pc:inkChg>
        <pc:inkChg chg="add mod">
          <ac:chgData name="Lina Marcela Benítez Fuentes" userId="126fd1ad-69bf-4ade-9848-f6326ff419e4" providerId="ADAL" clId="{CAEAC8D4-CE56-45AC-BCDE-9DBF5564D19D}" dt="2022-06-11T18:09:19.472" v="4466"/>
          <ac:inkMkLst>
            <pc:docMk/>
            <pc:sldMk cId="15794075" sldId="289"/>
            <ac:inkMk id="24" creationId="{9D32331A-6964-2E65-5943-CF1D13953DDB}"/>
          </ac:inkMkLst>
        </pc:inkChg>
        <pc:inkChg chg="add mod">
          <ac:chgData name="Lina Marcela Benítez Fuentes" userId="126fd1ad-69bf-4ade-9848-f6326ff419e4" providerId="ADAL" clId="{CAEAC8D4-CE56-45AC-BCDE-9DBF5564D19D}" dt="2022-06-11T18:09:19.472" v="4466"/>
          <ac:inkMkLst>
            <pc:docMk/>
            <pc:sldMk cId="15794075" sldId="289"/>
            <ac:inkMk id="25" creationId="{F5B816B9-BB20-FD09-1B1A-5E7D610A1A60}"/>
          </ac:inkMkLst>
        </pc:inkChg>
        <pc:inkChg chg="add mod">
          <ac:chgData name="Lina Marcela Benítez Fuentes" userId="126fd1ad-69bf-4ade-9848-f6326ff419e4" providerId="ADAL" clId="{CAEAC8D4-CE56-45AC-BCDE-9DBF5564D19D}" dt="2022-06-11T18:09:19.472" v="4466"/>
          <ac:inkMkLst>
            <pc:docMk/>
            <pc:sldMk cId="15794075" sldId="289"/>
            <ac:inkMk id="26" creationId="{61226D14-4907-CBC0-A387-2459BBCC5307}"/>
          </ac:inkMkLst>
        </pc:inkChg>
        <pc:inkChg chg="add mod">
          <ac:chgData name="Lina Marcela Benítez Fuentes" userId="126fd1ad-69bf-4ade-9848-f6326ff419e4" providerId="ADAL" clId="{CAEAC8D4-CE56-45AC-BCDE-9DBF5564D19D}" dt="2022-06-11T18:09:19.472" v="4466"/>
          <ac:inkMkLst>
            <pc:docMk/>
            <pc:sldMk cId="15794075" sldId="289"/>
            <ac:inkMk id="27" creationId="{4B368FFF-EFED-3936-EEEA-B80B2B669EAD}"/>
          </ac:inkMkLst>
        </pc:inkChg>
        <pc:inkChg chg="add mod">
          <ac:chgData name="Lina Marcela Benítez Fuentes" userId="126fd1ad-69bf-4ade-9848-f6326ff419e4" providerId="ADAL" clId="{CAEAC8D4-CE56-45AC-BCDE-9DBF5564D19D}" dt="2022-06-11T18:09:19.472" v="4466"/>
          <ac:inkMkLst>
            <pc:docMk/>
            <pc:sldMk cId="15794075" sldId="289"/>
            <ac:inkMk id="28" creationId="{16E2DD4A-1E46-A9C7-0B88-DC61E01C416E}"/>
          </ac:inkMkLst>
        </pc:inkChg>
        <pc:inkChg chg="add mod">
          <ac:chgData name="Lina Marcela Benítez Fuentes" userId="126fd1ad-69bf-4ade-9848-f6326ff419e4" providerId="ADAL" clId="{CAEAC8D4-CE56-45AC-BCDE-9DBF5564D19D}" dt="2022-06-11T18:09:29.015" v="4470"/>
          <ac:inkMkLst>
            <pc:docMk/>
            <pc:sldMk cId="15794075" sldId="289"/>
            <ac:inkMk id="29" creationId="{2FA81054-5800-74B1-0655-B9BF4CDE51A4}"/>
          </ac:inkMkLst>
        </pc:inkChg>
        <pc:inkChg chg="add mod">
          <ac:chgData name="Lina Marcela Benítez Fuentes" userId="126fd1ad-69bf-4ade-9848-f6326ff419e4" providerId="ADAL" clId="{CAEAC8D4-CE56-45AC-BCDE-9DBF5564D19D}" dt="2022-06-11T18:09:29.015" v="4470"/>
          <ac:inkMkLst>
            <pc:docMk/>
            <pc:sldMk cId="15794075" sldId="289"/>
            <ac:inkMk id="30" creationId="{FDA95810-F979-FC22-4A87-CD5DA50EAEAB}"/>
          </ac:inkMkLst>
        </pc:inkChg>
        <pc:inkChg chg="add mod">
          <ac:chgData name="Lina Marcela Benítez Fuentes" userId="126fd1ad-69bf-4ade-9848-f6326ff419e4" providerId="ADAL" clId="{CAEAC8D4-CE56-45AC-BCDE-9DBF5564D19D}" dt="2022-06-11T18:09:29.015" v="4470"/>
          <ac:inkMkLst>
            <pc:docMk/>
            <pc:sldMk cId="15794075" sldId="289"/>
            <ac:inkMk id="31" creationId="{F0C79493-1DA1-0434-F54B-9D080ECE77E2}"/>
          </ac:inkMkLst>
        </pc:inkChg>
        <pc:inkChg chg="add mod">
          <ac:chgData name="Lina Marcela Benítez Fuentes" userId="126fd1ad-69bf-4ade-9848-f6326ff419e4" providerId="ADAL" clId="{CAEAC8D4-CE56-45AC-BCDE-9DBF5564D19D}" dt="2022-06-11T18:09:29.015" v="4470"/>
          <ac:inkMkLst>
            <pc:docMk/>
            <pc:sldMk cId="15794075" sldId="289"/>
            <ac:inkMk id="32" creationId="{3AD4B537-15D5-EEBC-C63B-EEBF7AB04E73}"/>
          </ac:inkMkLst>
        </pc:inkChg>
        <pc:inkChg chg="add mod">
          <ac:chgData name="Lina Marcela Benítez Fuentes" userId="126fd1ad-69bf-4ade-9848-f6326ff419e4" providerId="ADAL" clId="{CAEAC8D4-CE56-45AC-BCDE-9DBF5564D19D}" dt="2022-06-11T18:09:29.015" v="4470"/>
          <ac:inkMkLst>
            <pc:docMk/>
            <pc:sldMk cId="15794075" sldId="289"/>
            <ac:inkMk id="33" creationId="{083D9037-4609-5E38-6CE3-FA53A9399F63}"/>
          </ac:inkMkLst>
        </pc:inkChg>
        <pc:inkChg chg="add mod">
          <ac:chgData name="Lina Marcela Benítez Fuentes" userId="126fd1ad-69bf-4ade-9848-f6326ff419e4" providerId="ADAL" clId="{CAEAC8D4-CE56-45AC-BCDE-9DBF5564D19D}" dt="2022-06-11T18:09:29.015" v="4470"/>
          <ac:inkMkLst>
            <pc:docMk/>
            <pc:sldMk cId="15794075" sldId="289"/>
            <ac:inkMk id="34" creationId="{153A05F6-303D-A8A4-A28D-6773399239BA}"/>
          </ac:inkMkLst>
        </pc:inkChg>
        <pc:inkChg chg="add mod">
          <ac:chgData name="Lina Marcela Benítez Fuentes" userId="126fd1ad-69bf-4ade-9848-f6326ff419e4" providerId="ADAL" clId="{CAEAC8D4-CE56-45AC-BCDE-9DBF5564D19D}" dt="2022-06-11T18:09:24.585" v="4468"/>
          <ac:inkMkLst>
            <pc:docMk/>
            <pc:sldMk cId="15794075" sldId="289"/>
            <ac:inkMk id="37" creationId="{B4CA7AA7-F67C-B6D8-1E0A-3E1BC96D1D1D}"/>
          </ac:inkMkLst>
        </pc:inkChg>
        <pc:inkChg chg="add mod">
          <ac:chgData name="Lina Marcela Benítez Fuentes" userId="126fd1ad-69bf-4ade-9848-f6326ff419e4" providerId="ADAL" clId="{CAEAC8D4-CE56-45AC-BCDE-9DBF5564D19D}" dt="2022-06-11T18:09:29.015" v="4470"/>
          <ac:inkMkLst>
            <pc:docMk/>
            <pc:sldMk cId="15794075" sldId="289"/>
            <ac:inkMk id="39" creationId="{4BA524BC-6673-E7DC-D6BD-338E547DA5EA}"/>
          </ac:inkMkLst>
        </pc:inkChg>
        <pc:inkChg chg="add">
          <ac:chgData name="Lina Marcela Benítez Fuentes" userId="126fd1ad-69bf-4ade-9848-f6326ff419e4" providerId="ADAL" clId="{CAEAC8D4-CE56-45AC-BCDE-9DBF5564D19D}" dt="2022-06-11T18:09:47.563" v="4471" actId="9405"/>
          <ac:inkMkLst>
            <pc:docMk/>
            <pc:sldMk cId="15794075" sldId="289"/>
            <ac:inkMk id="41" creationId="{31549569-0033-05D3-B35A-B604EBE92C3F}"/>
          </ac:inkMkLst>
        </pc:inkChg>
        <pc:inkChg chg="add mod">
          <ac:chgData name="Lina Marcela Benítez Fuentes" userId="126fd1ad-69bf-4ade-9848-f6326ff419e4" providerId="ADAL" clId="{CAEAC8D4-CE56-45AC-BCDE-9DBF5564D19D}" dt="2022-06-11T18:09:51.726" v="4477"/>
          <ac:inkMkLst>
            <pc:docMk/>
            <pc:sldMk cId="15794075" sldId="289"/>
            <ac:inkMk id="42" creationId="{65F8EFEE-64C8-D88D-6027-1B2F6424EC5D}"/>
          </ac:inkMkLst>
        </pc:inkChg>
        <pc:inkChg chg="add mod">
          <ac:chgData name="Lina Marcela Benítez Fuentes" userId="126fd1ad-69bf-4ade-9848-f6326ff419e4" providerId="ADAL" clId="{CAEAC8D4-CE56-45AC-BCDE-9DBF5564D19D}" dt="2022-06-11T18:09:51.726" v="4477"/>
          <ac:inkMkLst>
            <pc:docMk/>
            <pc:sldMk cId="15794075" sldId="289"/>
            <ac:inkMk id="43" creationId="{AA1D641C-1672-60E1-9D99-2A2ADA5B4064}"/>
          </ac:inkMkLst>
        </pc:inkChg>
        <pc:inkChg chg="add mod">
          <ac:chgData name="Lina Marcela Benítez Fuentes" userId="126fd1ad-69bf-4ade-9848-f6326ff419e4" providerId="ADAL" clId="{CAEAC8D4-CE56-45AC-BCDE-9DBF5564D19D}" dt="2022-06-11T18:09:51.726" v="4477"/>
          <ac:inkMkLst>
            <pc:docMk/>
            <pc:sldMk cId="15794075" sldId="289"/>
            <ac:inkMk id="44" creationId="{D3E50BB9-29C7-5D83-86A5-153A545C37D6}"/>
          </ac:inkMkLst>
        </pc:inkChg>
        <pc:inkChg chg="add mod">
          <ac:chgData name="Lina Marcela Benítez Fuentes" userId="126fd1ad-69bf-4ade-9848-f6326ff419e4" providerId="ADAL" clId="{CAEAC8D4-CE56-45AC-BCDE-9DBF5564D19D}" dt="2022-06-11T18:09:51.726" v="4477"/>
          <ac:inkMkLst>
            <pc:docMk/>
            <pc:sldMk cId="15794075" sldId="289"/>
            <ac:inkMk id="45" creationId="{288FAAFF-B503-DC4E-DEAB-A322ECA9F579}"/>
          </ac:inkMkLst>
        </pc:inkChg>
        <pc:inkChg chg="add mod">
          <ac:chgData name="Lina Marcela Benítez Fuentes" userId="126fd1ad-69bf-4ade-9848-f6326ff419e4" providerId="ADAL" clId="{CAEAC8D4-CE56-45AC-BCDE-9DBF5564D19D}" dt="2022-06-11T18:09:51.726" v="4477"/>
          <ac:inkMkLst>
            <pc:docMk/>
            <pc:sldMk cId="15794075" sldId="289"/>
            <ac:inkMk id="46" creationId="{8105940A-FDAD-B268-8C25-B0720C5C210C}"/>
          </ac:inkMkLst>
        </pc:inkChg>
        <pc:inkChg chg="add">
          <ac:chgData name="Lina Marcela Benítez Fuentes" userId="126fd1ad-69bf-4ade-9848-f6326ff419e4" providerId="ADAL" clId="{CAEAC8D4-CE56-45AC-BCDE-9DBF5564D19D}" dt="2022-06-11T18:10:00.623" v="4478" actId="9405"/>
          <ac:inkMkLst>
            <pc:docMk/>
            <pc:sldMk cId="15794075" sldId="289"/>
            <ac:inkMk id="48" creationId="{AC99F319-D203-7EE4-840C-D6A592EA0891}"/>
          </ac:inkMkLst>
        </pc:inkChg>
        <pc:inkChg chg="add mod">
          <ac:chgData name="Lina Marcela Benítez Fuentes" userId="126fd1ad-69bf-4ade-9848-f6326ff419e4" providerId="ADAL" clId="{CAEAC8D4-CE56-45AC-BCDE-9DBF5564D19D}" dt="2022-06-11T18:10:53.325" v="4487"/>
          <ac:inkMkLst>
            <pc:docMk/>
            <pc:sldMk cId="15794075" sldId="289"/>
            <ac:inkMk id="49" creationId="{F9328FA7-FE32-3A76-F62B-ECA7E9DDC962}"/>
          </ac:inkMkLst>
        </pc:inkChg>
        <pc:inkChg chg="add mod">
          <ac:chgData name="Lina Marcela Benítez Fuentes" userId="126fd1ad-69bf-4ade-9848-f6326ff419e4" providerId="ADAL" clId="{CAEAC8D4-CE56-45AC-BCDE-9DBF5564D19D}" dt="2022-06-11T18:10:53.325" v="4487"/>
          <ac:inkMkLst>
            <pc:docMk/>
            <pc:sldMk cId="15794075" sldId="289"/>
            <ac:inkMk id="50" creationId="{082DD580-D89E-FF85-90E5-601B80D380A0}"/>
          </ac:inkMkLst>
        </pc:inkChg>
        <pc:inkChg chg="add mod">
          <ac:chgData name="Lina Marcela Benítez Fuentes" userId="126fd1ad-69bf-4ade-9848-f6326ff419e4" providerId="ADAL" clId="{CAEAC8D4-CE56-45AC-BCDE-9DBF5564D19D}" dt="2022-06-11T18:10:53.325" v="4487"/>
          <ac:inkMkLst>
            <pc:docMk/>
            <pc:sldMk cId="15794075" sldId="289"/>
            <ac:inkMk id="51" creationId="{DDE3FDCC-CF26-B814-6C5A-DEC9A9090416}"/>
          </ac:inkMkLst>
        </pc:inkChg>
        <pc:inkChg chg="add mod">
          <ac:chgData name="Lina Marcela Benítez Fuentes" userId="126fd1ad-69bf-4ade-9848-f6326ff419e4" providerId="ADAL" clId="{CAEAC8D4-CE56-45AC-BCDE-9DBF5564D19D}" dt="2022-06-11T18:10:53.325" v="4487"/>
          <ac:inkMkLst>
            <pc:docMk/>
            <pc:sldMk cId="15794075" sldId="289"/>
            <ac:inkMk id="52" creationId="{F34C6D92-69AB-75D3-CAA2-4775F72C74AC}"/>
          </ac:inkMkLst>
        </pc:inkChg>
        <pc:inkChg chg="add mod">
          <ac:chgData name="Lina Marcela Benítez Fuentes" userId="126fd1ad-69bf-4ade-9848-f6326ff419e4" providerId="ADAL" clId="{CAEAC8D4-CE56-45AC-BCDE-9DBF5564D19D}" dt="2022-06-11T18:10:53.325" v="4487"/>
          <ac:inkMkLst>
            <pc:docMk/>
            <pc:sldMk cId="15794075" sldId="289"/>
            <ac:inkMk id="53" creationId="{B99AB9C4-D11F-AF2A-4C96-720404AAB7A1}"/>
          </ac:inkMkLst>
        </pc:inkChg>
        <pc:inkChg chg="add mod">
          <ac:chgData name="Lina Marcela Benítez Fuentes" userId="126fd1ad-69bf-4ade-9848-f6326ff419e4" providerId="ADAL" clId="{CAEAC8D4-CE56-45AC-BCDE-9DBF5564D19D}" dt="2022-06-11T18:10:53.325" v="4487"/>
          <ac:inkMkLst>
            <pc:docMk/>
            <pc:sldMk cId="15794075" sldId="289"/>
            <ac:inkMk id="54" creationId="{1A496362-3A44-E99A-037A-6BA489D93B64}"/>
          </ac:inkMkLst>
        </pc:inkChg>
        <pc:inkChg chg="add mod">
          <ac:chgData name="Lina Marcela Benítez Fuentes" userId="126fd1ad-69bf-4ade-9848-f6326ff419e4" providerId="ADAL" clId="{CAEAC8D4-CE56-45AC-BCDE-9DBF5564D19D}" dt="2022-06-11T18:10:53.325" v="4487"/>
          <ac:inkMkLst>
            <pc:docMk/>
            <pc:sldMk cId="15794075" sldId="289"/>
            <ac:inkMk id="56" creationId="{DA0FA576-A6E7-84D8-66FF-117851F228FE}"/>
          </ac:inkMkLst>
        </pc:inkChg>
        <pc:inkChg chg="add">
          <ac:chgData name="Lina Marcela Benítez Fuentes" userId="126fd1ad-69bf-4ade-9848-f6326ff419e4" providerId="ADAL" clId="{CAEAC8D4-CE56-45AC-BCDE-9DBF5564D19D}" dt="2022-06-11T18:10:55.984" v="4488" actId="9405"/>
          <ac:inkMkLst>
            <pc:docMk/>
            <pc:sldMk cId="15794075" sldId="289"/>
            <ac:inkMk id="58" creationId="{F91EF413-3B51-28F8-EA2D-75905D06B56D}"/>
          </ac:inkMkLst>
        </pc:inkChg>
        <pc:inkChg chg="add mod">
          <ac:chgData name="Lina Marcela Benítez Fuentes" userId="126fd1ad-69bf-4ade-9848-f6326ff419e4" providerId="ADAL" clId="{CAEAC8D4-CE56-45AC-BCDE-9DBF5564D19D}" dt="2022-06-11T18:11:02.211" v="4491"/>
          <ac:inkMkLst>
            <pc:docMk/>
            <pc:sldMk cId="15794075" sldId="289"/>
            <ac:inkMk id="59" creationId="{26B025A3-607A-9647-4212-5CFEF779BE6E}"/>
          </ac:inkMkLst>
        </pc:inkChg>
        <pc:inkChg chg="add mod">
          <ac:chgData name="Lina Marcela Benítez Fuentes" userId="126fd1ad-69bf-4ade-9848-f6326ff419e4" providerId="ADAL" clId="{CAEAC8D4-CE56-45AC-BCDE-9DBF5564D19D}" dt="2022-06-11T18:11:02.211" v="4491"/>
          <ac:inkMkLst>
            <pc:docMk/>
            <pc:sldMk cId="15794075" sldId="289"/>
            <ac:inkMk id="60" creationId="{83B6E5CB-E84E-C638-3237-04F7A2F4BB3F}"/>
          </ac:inkMkLst>
        </pc:inkChg>
        <pc:inkChg chg="add">
          <ac:chgData name="Lina Marcela Benítez Fuentes" userId="126fd1ad-69bf-4ade-9848-f6326ff419e4" providerId="ADAL" clId="{CAEAC8D4-CE56-45AC-BCDE-9DBF5564D19D}" dt="2022-06-11T18:11:13.245" v="4492" actId="9405"/>
          <ac:inkMkLst>
            <pc:docMk/>
            <pc:sldMk cId="15794075" sldId="289"/>
            <ac:inkMk id="62" creationId="{1D29BF9B-960C-61F9-8ACC-3006CF8F1E2E}"/>
          </ac:inkMkLst>
        </pc:inkChg>
        <pc:inkChg chg="add">
          <ac:chgData name="Lina Marcela Benítez Fuentes" userId="126fd1ad-69bf-4ade-9848-f6326ff419e4" providerId="ADAL" clId="{CAEAC8D4-CE56-45AC-BCDE-9DBF5564D19D}" dt="2022-06-11T18:11:16.033" v="4493" actId="9405"/>
          <ac:inkMkLst>
            <pc:docMk/>
            <pc:sldMk cId="15794075" sldId="289"/>
            <ac:inkMk id="63" creationId="{98444524-CC62-4D86-0CE0-369BB178CD49}"/>
          </ac:inkMkLst>
        </pc:inkChg>
        <pc:inkChg chg="add">
          <ac:chgData name="Lina Marcela Benítez Fuentes" userId="126fd1ad-69bf-4ade-9848-f6326ff419e4" providerId="ADAL" clId="{CAEAC8D4-CE56-45AC-BCDE-9DBF5564D19D}" dt="2022-06-11T18:11:17.018" v="4494" actId="9405"/>
          <ac:inkMkLst>
            <pc:docMk/>
            <pc:sldMk cId="15794075" sldId="289"/>
            <ac:inkMk id="64" creationId="{77D42F54-D536-AF1A-EEB8-C9AA9CDA6ECE}"/>
          </ac:inkMkLst>
        </pc:inkChg>
        <pc:inkChg chg="add">
          <ac:chgData name="Lina Marcela Benítez Fuentes" userId="126fd1ad-69bf-4ade-9848-f6326ff419e4" providerId="ADAL" clId="{CAEAC8D4-CE56-45AC-BCDE-9DBF5564D19D}" dt="2022-06-11T18:11:19.296" v="4495" actId="9405"/>
          <ac:inkMkLst>
            <pc:docMk/>
            <pc:sldMk cId="15794075" sldId="289"/>
            <ac:inkMk id="65" creationId="{9906BA05-71B6-DA67-00E2-CC1FCFC791A8}"/>
          </ac:inkMkLst>
        </pc:inkChg>
        <pc:inkChg chg="add">
          <ac:chgData name="Lina Marcela Benítez Fuentes" userId="126fd1ad-69bf-4ade-9848-f6326ff419e4" providerId="ADAL" clId="{CAEAC8D4-CE56-45AC-BCDE-9DBF5564D19D}" dt="2022-06-11T18:11:20.638" v="4496" actId="9405"/>
          <ac:inkMkLst>
            <pc:docMk/>
            <pc:sldMk cId="15794075" sldId="289"/>
            <ac:inkMk id="66" creationId="{DF6F4A29-4673-815E-0AFE-4FACDD26F2AB}"/>
          </ac:inkMkLst>
        </pc:inkChg>
        <pc:inkChg chg="add">
          <ac:chgData name="Lina Marcela Benítez Fuentes" userId="126fd1ad-69bf-4ade-9848-f6326ff419e4" providerId="ADAL" clId="{CAEAC8D4-CE56-45AC-BCDE-9DBF5564D19D}" dt="2022-06-11T18:12:24.215" v="4497" actId="9405"/>
          <ac:inkMkLst>
            <pc:docMk/>
            <pc:sldMk cId="15794075" sldId="289"/>
            <ac:inkMk id="67" creationId="{ADA6A903-05CB-8EDA-EE43-7914384091CD}"/>
          </ac:inkMkLst>
        </pc:inkChg>
      </pc:sldChg>
      <pc:sldChg chg="modSp add mod">
        <pc:chgData name="Lina Marcela Benítez Fuentes" userId="126fd1ad-69bf-4ade-9848-f6326ff419e4" providerId="ADAL" clId="{CAEAC8D4-CE56-45AC-BCDE-9DBF5564D19D}" dt="2022-02-05T03:58:55.423" v="2171" actId="207"/>
        <pc:sldMkLst>
          <pc:docMk/>
          <pc:sldMk cId="3506377662" sldId="290"/>
        </pc:sldMkLst>
        <pc:graphicFrameChg chg="modGraphic">
          <ac:chgData name="Lina Marcela Benítez Fuentes" userId="126fd1ad-69bf-4ade-9848-f6326ff419e4" providerId="ADAL" clId="{CAEAC8D4-CE56-45AC-BCDE-9DBF5564D19D}" dt="2022-02-05T03:58:55.423" v="2171" actId="207"/>
          <ac:graphicFrameMkLst>
            <pc:docMk/>
            <pc:sldMk cId="3506377662" sldId="290"/>
            <ac:graphicFrameMk id="7" creationId="{5CB4AA42-0456-4FA8-ACFF-CA250D2E95BD}"/>
          </ac:graphicFrameMkLst>
        </pc:graphicFrameChg>
      </pc:sldChg>
      <pc:sldChg chg="modSp add mod">
        <pc:chgData name="Lina Marcela Benítez Fuentes" userId="126fd1ad-69bf-4ade-9848-f6326ff419e4" providerId="ADAL" clId="{CAEAC8D4-CE56-45AC-BCDE-9DBF5564D19D}" dt="2022-02-05T04:03:54.597" v="2213" actId="207"/>
        <pc:sldMkLst>
          <pc:docMk/>
          <pc:sldMk cId="2196915282" sldId="291"/>
        </pc:sldMkLst>
        <pc:graphicFrameChg chg="modGraphic">
          <ac:chgData name="Lina Marcela Benítez Fuentes" userId="126fd1ad-69bf-4ade-9848-f6326ff419e4" providerId="ADAL" clId="{CAEAC8D4-CE56-45AC-BCDE-9DBF5564D19D}" dt="2022-02-05T04:03:54.597" v="2213" actId="207"/>
          <ac:graphicFrameMkLst>
            <pc:docMk/>
            <pc:sldMk cId="2196915282" sldId="291"/>
            <ac:graphicFrameMk id="7" creationId="{5CB4AA42-0456-4FA8-ACFF-CA250D2E95BD}"/>
          </ac:graphicFrameMkLst>
        </pc:graphicFrameChg>
      </pc:sldChg>
      <pc:sldChg chg="modSp add mod">
        <pc:chgData name="Lina Marcela Benítez Fuentes" userId="126fd1ad-69bf-4ade-9848-f6326ff419e4" providerId="ADAL" clId="{CAEAC8D4-CE56-45AC-BCDE-9DBF5564D19D}" dt="2022-02-05T04:07:25.633" v="2291" actId="207"/>
        <pc:sldMkLst>
          <pc:docMk/>
          <pc:sldMk cId="2847375389" sldId="292"/>
        </pc:sldMkLst>
        <pc:graphicFrameChg chg="modGraphic">
          <ac:chgData name="Lina Marcela Benítez Fuentes" userId="126fd1ad-69bf-4ade-9848-f6326ff419e4" providerId="ADAL" clId="{CAEAC8D4-CE56-45AC-BCDE-9DBF5564D19D}" dt="2022-02-05T04:07:25.633" v="2291" actId="207"/>
          <ac:graphicFrameMkLst>
            <pc:docMk/>
            <pc:sldMk cId="2847375389" sldId="292"/>
            <ac:graphicFrameMk id="7" creationId="{5CB4AA42-0456-4FA8-ACFF-CA250D2E95BD}"/>
          </ac:graphicFrameMkLst>
        </pc:graphicFrameChg>
      </pc:sldChg>
      <pc:sldChg chg="modSp add mod">
        <pc:chgData name="Lina Marcela Benítez Fuentes" userId="126fd1ad-69bf-4ade-9848-f6326ff419e4" providerId="ADAL" clId="{CAEAC8D4-CE56-45AC-BCDE-9DBF5564D19D}" dt="2022-02-05T04:08:03.648" v="2309" actId="207"/>
        <pc:sldMkLst>
          <pc:docMk/>
          <pc:sldMk cId="366761253" sldId="293"/>
        </pc:sldMkLst>
        <pc:graphicFrameChg chg="modGraphic">
          <ac:chgData name="Lina Marcela Benítez Fuentes" userId="126fd1ad-69bf-4ade-9848-f6326ff419e4" providerId="ADAL" clId="{CAEAC8D4-CE56-45AC-BCDE-9DBF5564D19D}" dt="2022-02-05T04:08:03.648" v="2309" actId="207"/>
          <ac:graphicFrameMkLst>
            <pc:docMk/>
            <pc:sldMk cId="366761253" sldId="293"/>
            <ac:graphicFrameMk id="7" creationId="{5CB4AA42-0456-4FA8-ACFF-CA250D2E95BD}"/>
          </ac:graphicFrameMkLst>
        </pc:graphicFrameChg>
      </pc:sldChg>
      <pc:sldChg chg="modSp add mod">
        <pc:chgData name="Lina Marcela Benítez Fuentes" userId="126fd1ad-69bf-4ade-9848-f6326ff419e4" providerId="ADAL" clId="{CAEAC8D4-CE56-45AC-BCDE-9DBF5564D19D}" dt="2022-02-05T04:10:07.112" v="2368" actId="20577"/>
        <pc:sldMkLst>
          <pc:docMk/>
          <pc:sldMk cId="3052256020" sldId="294"/>
        </pc:sldMkLst>
        <pc:graphicFrameChg chg="modGraphic">
          <ac:chgData name="Lina Marcela Benítez Fuentes" userId="126fd1ad-69bf-4ade-9848-f6326ff419e4" providerId="ADAL" clId="{CAEAC8D4-CE56-45AC-BCDE-9DBF5564D19D}" dt="2022-02-05T04:10:07.112" v="2368" actId="20577"/>
          <ac:graphicFrameMkLst>
            <pc:docMk/>
            <pc:sldMk cId="3052256020" sldId="294"/>
            <ac:graphicFrameMk id="7" creationId="{5CB4AA42-0456-4FA8-ACFF-CA250D2E95BD}"/>
          </ac:graphicFrameMkLst>
        </pc:graphicFrameChg>
      </pc:sldChg>
      <pc:sldChg chg="modSp add mod">
        <pc:chgData name="Lina Marcela Benítez Fuentes" userId="126fd1ad-69bf-4ade-9848-f6326ff419e4" providerId="ADAL" clId="{CAEAC8D4-CE56-45AC-BCDE-9DBF5564D19D}" dt="2022-02-05T04:11:49.007" v="2418" actId="20577"/>
        <pc:sldMkLst>
          <pc:docMk/>
          <pc:sldMk cId="2537238574" sldId="295"/>
        </pc:sldMkLst>
        <pc:graphicFrameChg chg="modGraphic">
          <ac:chgData name="Lina Marcela Benítez Fuentes" userId="126fd1ad-69bf-4ade-9848-f6326ff419e4" providerId="ADAL" clId="{CAEAC8D4-CE56-45AC-BCDE-9DBF5564D19D}" dt="2022-02-05T04:11:49.007" v="2418" actId="20577"/>
          <ac:graphicFrameMkLst>
            <pc:docMk/>
            <pc:sldMk cId="2537238574" sldId="295"/>
            <ac:graphicFrameMk id="7" creationId="{5CB4AA42-0456-4FA8-ACFF-CA250D2E95BD}"/>
          </ac:graphicFrameMkLst>
        </pc:graphicFrameChg>
      </pc:sldChg>
      <pc:sldChg chg="modSp add mod">
        <pc:chgData name="Lina Marcela Benítez Fuentes" userId="126fd1ad-69bf-4ade-9848-f6326ff419e4" providerId="ADAL" clId="{CAEAC8D4-CE56-45AC-BCDE-9DBF5564D19D}" dt="2022-02-05T04:13:26.990" v="2459" actId="2711"/>
        <pc:sldMkLst>
          <pc:docMk/>
          <pc:sldMk cId="3208905814" sldId="296"/>
        </pc:sldMkLst>
        <pc:graphicFrameChg chg="mod modGraphic">
          <ac:chgData name="Lina Marcela Benítez Fuentes" userId="126fd1ad-69bf-4ade-9848-f6326ff419e4" providerId="ADAL" clId="{CAEAC8D4-CE56-45AC-BCDE-9DBF5564D19D}" dt="2022-02-05T04:13:26.990" v="2459" actId="2711"/>
          <ac:graphicFrameMkLst>
            <pc:docMk/>
            <pc:sldMk cId="3208905814" sldId="296"/>
            <ac:graphicFrameMk id="7" creationId="{5CB4AA42-0456-4FA8-ACFF-CA250D2E95BD}"/>
          </ac:graphicFrameMkLst>
        </pc:graphicFrameChg>
      </pc:sldChg>
      <pc:sldChg chg="modSp add mod">
        <pc:chgData name="Lina Marcela Benítez Fuentes" userId="126fd1ad-69bf-4ade-9848-f6326ff419e4" providerId="ADAL" clId="{CAEAC8D4-CE56-45AC-BCDE-9DBF5564D19D}" dt="2022-02-05T04:16:10.196" v="2496" actId="20577"/>
        <pc:sldMkLst>
          <pc:docMk/>
          <pc:sldMk cId="3107830993" sldId="297"/>
        </pc:sldMkLst>
        <pc:graphicFrameChg chg="mod modGraphic">
          <ac:chgData name="Lina Marcela Benítez Fuentes" userId="126fd1ad-69bf-4ade-9848-f6326ff419e4" providerId="ADAL" clId="{CAEAC8D4-CE56-45AC-BCDE-9DBF5564D19D}" dt="2022-02-05T04:16:10.196" v="2496" actId="20577"/>
          <ac:graphicFrameMkLst>
            <pc:docMk/>
            <pc:sldMk cId="3107830993" sldId="297"/>
            <ac:graphicFrameMk id="7" creationId="{5CB4AA42-0456-4FA8-ACFF-CA250D2E95BD}"/>
          </ac:graphicFrameMkLst>
        </pc:graphicFrameChg>
      </pc:sldChg>
      <pc:sldChg chg="addSp delSp modSp add mod">
        <pc:chgData name="Lina Marcela Benítez Fuentes" userId="126fd1ad-69bf-4ade-9848-f6326ff419e4" providerId="ADAL" clId="{CAEAC8D4-CE56-45AC-BCDE-9DBF5564D19D}" dt="2022-02-05T04:23:14.619" v="2608" actId="20577"/>
        <pc:sldMkLst>
          <pc:docMk/>
          <pc:sldMk cId="2905559059" sldId="298"/>
        </pc:sldMkLst>
        <pc:spChg chg="mod">
          <ac:chgData name="Lina Marcela Benítez Fuentes" userId="126fd1ad-69bf-4ade-9848-f6326ff419e4" providerId="ADAL" clId="{CAEAC8D4-CE56-45AC-BCDE-9DBF5564D19D}" dt="2022-02-05T04:23:14.619" v="2608" actId="20577"/>
          <ac:spMkLst>
            <pc:docMk/>
            <pc:sldMk cId="2905559059" sldId="298"/>
            <ac:spMk id="4" creationId="{D351D59A-E461-4175-9B78-1F2132B0A1DA}"/>
          </ac:spMkLst>
        </pc:spChg>
        <pc:spChg chg="add del">
          <ac:chgData name="Lina Marcela Benítez Fuentes" userId="126fd1ad-69bf-4ade-9848-f6326ff419e4" providerId="ADAL" clId="{CAEAC8D4-CE56-45AC-BCDE-9DBF5564D19D}" dt="2022-02-05T04:20:17.819" v="2554" actId="26606"/>
          <ac:spMkLst>
            <pc:docMk/>
            <pc:sldMk cId="2905559059" sldId="298"/>
            <ac:spMk id="46" creationId="{A254D376-7060-4491-9779-FC35E62F3F6F}"/>
          </ac:spMkLst>
        </pc:spChg>
        <pc:spChg chg="add del">
          <ac:chgData name="Lina Marcela Benítez Fuentes" userId="126fd1ad-69bf-4ade-9848-f6326ff419e4" providerId="ADAL" clId="{CAEAC8D4-CE56-45AC-BCDE-9DBF5564D19D}" dt="2022-02-05T04:20:12.719" v="2551" actId="26606"/>
          <ac:spMkLst>
            <pc:docMk/>
            <pc:sldMk cId="2905559059" sldId="298"/>
            <ac:spMk id="51" creationId="{A254D376-7060-4491-9779-FC35E62F3F6F}"/>
          </ac:spMkLst>
        </pc:spChg>
        <pc:spChg chg="add del">
          <ac:chgData name="Lina Marcela Benítez Fuentes" userId="126fd1ad-69bf-4ade-9848-f6326ff419e4" providerId="ADAL" clId="{CAEAC8D4-CE56-45AC-BCDE-9DBF5564D19D}" dt="2022-02-05T04:20:17.803" v="2553" actId="26606"/>
          <ac:spMkLst>
            <pc:docMk/>
            <pc:sldMk cId="2905559059" sldId="298"/>
            <ac:spMk id="53" creationId="{026A84AF-6F58-471A-BF1F-10D8C03511C4}"/>
          </ac:spMkLst>
        </pc:spChg>
        <pc:spChg chg="add">
          <ac:chgData name="Lina Marcela Benítez Fuentes" userId="126fd1ad-69bf-4ade-9848-f6326ff419e4" providerId="ADAL" clId="{CAEAC8D4-CE56-45AC-BCDE-9DBF5564D19D}" dt="2022-02-05T04:20:17.819" v="2554" actId="26606"/>
          <ac:spMkLst>
            <pc:docMk/>
            <pc:sldMk cId="2905559059" sldId="298"/>
            <ac:spMk id="55" creationId="{ECC07320-C2CA-4E29-8481-9D9E143C7788}"/>
          </ac:spMkLst>
        </pc:spChg>
        <pc:picChg chg="add mod">
          <ac:chgData name="Lina Marcela Benítez Fuentes" userId="126fd1ad-69bf-4ade-9848-f6326ff419e4" providerId="ADAL" clId="{CAEAC8D4-CE56-45AC-BCDE-9DBF5564D19D}" dt="2022-02-05T04:20:17.819" v="2554" actId="26606"/>
          <ac:picMkLst>
            <pc:docMk/>
            <pc:sldMk cId="2905559059" sldId="298"/>
            <ac:picMk id="3" creationId="{39199B37-392C-4281-AE0E-C609E11CB105}"/>
          </ac:picMkLst>
        </pc:picChg>
        <pc:picChg chg="del">
          <ac:chgData name="Lina Marcela Benítez Fuentes" userId="126fd1ad-69bf-4ade-9848-f6326ff419e4" providerId="ADAL" clId="{CAEAC8D4-CE56-45AC-BCDE-9DBF5564D19D}" dt="2022-02-05T04:18:54.347" v="2546" actId="478"/>
          <ac:picMkLst>
            <pc:docMk/>
            <pc:sldMk cId="2905559059" sldId="298"/>
            <ac:picMk id="5" creationId="{7AAD987D-CDDC-4881-98CF-A5CAC6FECC5C}"/>
          </ac:picMkLst>
        </pc:picChg>
      </pc:sldChg>
      <pc:sldChg chg="addSp delSp modSp add mod">
        <pc:chgData name="Lina Marcela Benítez Fuentes" userId="126fd1ad-69bf-4ade-9848-f6326ff419e4" providerId="ADAL" clId="{CAEAC8D4-CE56-45AC-BCDE-9DBF5564D19D}" dt="2022-02-05T04:27:48.551" v="2635" actId="20577"/>
        <pc:sldMkLst>
          <pc:docMk/>
          <pc:sldMk cId="4050906705" sldId="299"/>
        </pc:sldMkLst>
        <pc:spChg chg="mod">
          <ac:chgData name="Lina Marcela Benítez Fuentes" userId="126fd1ad-69bf-4ade-9848-f6326ff419e4" providerId="ADAL" clId="{CAEAC8D4-CE56-45AC-BCDE-9DBF5564D19D}" dt="2022-02-05T04:27:48.551" v="2635" actId="20577"/>
          <ac:spMkLst>
            <pc:docMk/>
            <pc:sldMk cId="4050906705" sldId="299"/>
            <ac:spMk id="4" creationId="{D351D59A-E461-4175-9B78-1F2132B0A1DA}"/>
          </ac:spMkLst>
        </pc:spChg>
        <pc:spChg chg="del">
          <ac:chgData name="Lina Marcela Benítez Fuentes" userId="126fd1ad-69bf-4ade-9848-f6326ff419e4" providerId="ADAL" clId="{CAEAC8D4-CE56-45AC-BCDE-9DBF5564D19D}" dt="2022-02-05T04:22:49.086" v="2584" actId="26606"/>
          <ac:spMkLst>
            <pc:docMk/>
            <pc:sldMk cId="4050906705" sldId="299"/>
            <ac:spMk id="55" creationId="{ECC07320-C2CA-4E29-8481-9D9E143C7788}"/>
          </ac:spMkLst>
        </pc:spChg>
        <pc:spChg chg="add del">
          <ac:chgData name="Lina Marcela Benítez Fuentes" userId="126fd1ad-69bf-4ade-9848-f6326ff419e4" providerId="ADAL" clId="{CAEAC8D4-CE56-45AC-BCDE-9DBF5564D19D}" dt="2022-02-05T04:27:39.689" v="2611" actId="26606"/>
          <ac:spMkLst>
            <pc:docMk/>
            <pc:sldMk cId="4050906705" sldId="299"/>
            <ac:spMk id="60" creationId="{A254D376-7060-4491-9779-FC35E62F3F6F}"/>
          </ac:spMkLst>
        </pc:spChg>
        <pc:spChg chg="add">
          <ac:chgData name="Lina Marcela Benítez Fuentes" userId="126fd1ad-69bf-4ade-9848-f6326ff419e4" providerId="ADAL" clId="{CAEAC8D4-CE56-45AC-BCDE-9DBF5564D19D}" dt="2022-02-05T04:27:39.689" v="2611" actId="26606"/>
          <ac:spMkLst>
            <pc:docMk/>
            <pc:sldMk cId="4050906705" sldId="299"/>
            <ac:spMk id="65" creationId="{A254D376-7060-4491-9779-FC35E62F3F6F}"/>
          </ac:spMkLst>
        </pc:spChg>
        <pc:picChg chg="del">
          <ac:chgData name="Lina Marcela Benítez Fuentes" userId="126fd1ad-69bf-4ade-9848-f6326ff419e4" providerId="ADAL" clId="{CAEAC8D4-CE56-45AC-BCDE-9DBF5564D19D}" dt="2022-02-05T04:22:37.972" v="2580" actId="478"/>
          <ac:picMkLst>
            <pc:docMk/>
            <pc:sldMk cId="4050906705" sldId="299"/>
            <ac:picMk id="3" creationId="{39199B37-392C-4281-AE0E-C609E11CB105}"/>
          </ac:picMkLst>
        </pc:picChg>
        <pc:picChg chg="add del mod">
          <ac:chgData name="Lina Marcela Benítez Fuentes" userId="126fd1ad-69bf-4ade-9848-f6326ff419e4" providerId="ADAL" clId="{CAEAC8D4-CE56-45AC-BCDE-9DBF5564D19D}" dt="2022-02-05T04:26:50.886" v="2609" actId="478"/>
          <ac:picMkLst>
            <pc:docMk/>
            <pc:sldMk cId="4050906705" sldId="299"/>
            <ac:picMk id="5" creationId="{86FDC119-AF45-4EEC-B435-A320C2493EC3}"/>
          </ac:picMkLst>
        </pc:picChg>
        <pc:picChg chg="add mod">
          <ac:chgData name="Lina Marcela Benítez Fuentes" userId="126fd1ad-69bf-4ade-9848-f6326ff419e4" providerId="ADAL" clId="{CAEAC8D4-CE56-45AC-BCDE-9DBF5564D19D}" dt="2022-02-05T04:27:39.821" v="2613" actId="962"/>
          <ac:picMkLst>
            <pc:docMk/>
            <pc:sldMk cId="4050906705" sldId="299"/>
            <ac:picMk id="7" creationId="{1B7D5BA9-4F73-4D2A-99CF-9258BED622D5}"/>
          </ac:picMkLst>
        </pc:picChg>
      </pc:sldChg>
      <pc:sldChg chg="addSp delSp modSp add mod">
        <pc:chgData name="Lina Marcela Benítez Fuentes" userId="126fd1ad-69bf-4ade-9848-f6326ff419e4" providerId="ADAL" clId="{CAEAC8D4-CE56-45AC-BCDE-9DBF5564D19D}" dt="2022-02-05T04:28:52.115" v="2683" actId="20577"/>
        <pc:sldMkLst>
          <pc:docMk/>
          <pc:sldMk cId="2621394432" sldId="300"/>
        </pc:sldMkLst>
        <pc:spChg chg="mod">
          <ac:chgData name="Lina Marcela Benítez Fuentes" userId="126fd1ad-69bf-4ade-9848-f6326ff419e4" providerId="ADAL" clId="{CAEAC8D4-CE56-45AC-BCDE-9DBF5564D19D}" dt="2022-02-05T04:28:52.115" v="2683" actId="20577"/>
          <ac:spMkLst>
            <pc:docMk/>
            <pc:sldMk cId="2621394432" sldId="300"/>
            <ac:spMk id="4" creationId="{D351D59A-E461-4175-9B78-1F2132B0A1DA}"/>
          </ac:spMkLst>
        </pc:spChg>
        <pc:spChg chg="del">
          <ac:chgData name="Lina Marcela Benítez Fuentes" userId="126fd1ad-69bf-4ade-9848-f6326ff419e4" providerId="ADAL" clId="{CAEAC8D4-CE56-45AC-BCDE-9DBF5564D19D}" dt="2022-02-05T04:28:40.682" v="2639" actId="26606"/>
          <ac:spMkLst>
            <pc:docMk/>
            <pc:sldMk cId="2621394432" sldId="300"/>
            <ac:spMk id="65" creationId="{A254D376-7060-4491-9779-FC35E62F3F6F}"/>
          </ac:spMkLst>
        </pc:spChg>
        <pc:spChg chg="add">
          <ac:chgData name="Lina Marcela Benítez Fuentes" userId="126fd1ad-69bf-4ade-9848-f6326ff419e4" providerId="ADAL" clId="{CAEAC8D4-CE56-45AC-BCDE-9DBF5564D19D}" dt="2022-02-05T04:28:40.682" v="2639" actId="26606"/>
          <ac:spMkLst>
            <pc:docMk/>
            <pc:sldMk cId="2621394432" sldId="300"/>
            <ac:spMk id="70" creationId="{A254D376-7060-4491-9779-FC35E62F3F6F}"/>
          </ac:spMkLst>
        </pc:spChg>
        <pc:picChg chg="add mod">
          <ac:chgData name="Lina Marcela Benítez Fuentes" userId="126fd1ad-69bf-4ade-9848-f6326ff419e4" providerId="ADAL" clId="{CAEAC8D4-CE56-45AC-BCDE-9DBF5564D19D}" dt="2022-02-05T04:28:40.814" v="2641" actId="962"/>
          <ac:picMkLst>
            <pc:docMk/>
            <pc:sldMk cId="2621394432" sldId="300"/>
            <ac:picMk id="3" creationId="{7D8D6F57-A13F-45C3-AA71-A599EA51EF8B}"/>
          </ac:picMkLst>
        </pc:picChg>
        <pc:picChg chg="del">
          <ac:chgData name="Lina Marcela Benítez Fuentes" userId="126fd1ad-69bf-4ade-9848-f6326ff419e4" providerId="ADAL" clId="{CAEAC8D4-CE56-45AC-BCDE-9DBF5564D19D}" dt="2022-02-05T04:28:25.641" v="2637" actId="478"/>
          <ac:picMkLst>
            <pc:docMk/>
            <pc:sldMk cId="2621394432" sldId="300"/>
            <ac:picMk id="7" creationId="{1B7D5BA9-4F73-4D2A-99CF-9258BED622D5}"/>
          </ac:picMkLst>
        </pc:picChg>
      </pc:sldChg>
      <pc:sldChg chg="modSp add mod ord">
        <pc:chgData name="Lina Marcela Benítez Fuentes" userId="126fd1ad-69bf-4ade-9848-f6326ff419e4" providerId="ADAL" clId="{CAEAC8D4-CE56-45AC-BCDE-9DBF5564D19D}" dt="2022-06-02T00:59:38.935" v="2788"/>
        <pc:sldMkLst>
          <pc:docMk/>
          <pc:sldMk cId="2334089187" sldId="301"/>
        </pc:sldMkLst>
        <pc:spChg chg="mod">
          <ac:chgData name="Lina Marcela Benítez Fuentes" userId="126fd1ad-69bf-4ade-9848-f6326ff419e4" providerId="ADAL" clId="{CAEAC8D4-CE56-45AC-BCDE-9DBF5564D19D}" dt="2022-06-02T00:59:38.935" v="2788"/>
          <ac:spMkLst>
            <pc:docMk/>
            <pc:sldMk cId="2334089187" sldId="301"/>
            <ac:spMk id="2" creationId="{817498BE-180D-4D8E-ACF5-7FFF18907DE9}"/>
          </ac:spMkLst>
        </pc:spChg>
      </pc:sldChg>
      <pc:sldChg chg="modSp add mod ord">
        <pc:chgData name="Lina Marcela Benítez Fuentes" userId="126fd1ad-69bf-4ade-9848-f6326ff419e4" providerId="ADAL" clId="{CAEAC8D4-CE56-45AC-BCDE-9DBF5564D19D}" dt="2022-02-05T04:33:17.010" v="2753" actId="20577"/>
        <pc:sldMkLst>
          <pc:docMk/>
          <pc:sldMk cId="3874528733" sldId="302"/>
        </pc:sldMkLst>
        <pc:spChg chg="mod">
          <ac:chgData name="Lina Marcela Benítez Fuentes" userId="126fd1ad-69bf-4ade-9848-f6326ff419e4" providerId="ADAL" clId="{CAEAC8D4-CE56-45AC-BCDE-9DBF5564D19D}" dt="2022-02-05T04:31:20.995" v="2726" actId="20577"/>
          <ac:spMkLst>
            <pc:docMk/>
            <pc:sldMk cId="3874528733" sldId="302"/>
            <ac:spMk id="3" creationId="{0BCCB045-1B29-41E7-9A44-90F44AC9B58A}"/>
          </ac:spMkLst>
        </pc:spChg>
        <pc:spChg chg="mod">
          <ac:chgData name="Lina Marcela Benítez Fuentes" userId="126fd1ad-69bf-4ade-9848-f6326ff419e4" providerId="ADAL" clId="{CAEAC8D4-CE56-45AC-BCDE-9DBF5564D19D}" dt="2022-02-05T04:33:17.010" v="2753" actId="20577"/>
          <ac:spMkLst>
            <pc:docMk/>
            <pc:sldMk cId="3874528733" sldId="302"/>
            <ac:spMk id="4" creationId="{692D4CBC-8332-48E4-BDAA-021782A7412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9:22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1498 68 8858,'0'0'2200,"-37"-11"-862,-123-31 308,140 38-1386,-1 0 0,1 1 0,-1 1 0,0 1 0,-38 3 0,36-1-95,-2 2-37,-1 1 0,1 1-1,0 1 1,0 1 0,1 2 0,0 0-1,0 1 1,-34 22 0,3 2-108,2 2 1,-62 56-1,65-47 16,2 3 0,2 2-1,2 1 1,3 3 0,2 1-1,3 2 1,2 1 0,2 2 0,4 1-1,2 1 1,2 2 0,-27 121-1,40-124 41,3 1-1,3 0 0,2 1 0,3-1 0,15 113 0,-7-127-70,3-1-1,2 0 1,2-1 0,2 0-1,2-1 1,1-1 0,3-1-1,2-2 1,37 51 0,-28-49-40,1-1 0,2-2 1,2-1-1,2-3 0,1-1 1,1-2-1,94 54 0,-105-71 13,0-2 1,1-1-1,1-1 0,0-2 0,53 9 0,-23-11 23,0-2 1,71-4 0,-93-4-17,0-3 1,1-1-1,-2-2 0,1-2 1,-1-1-1,-1-3 1,0-1-1,-1-2 1,-1-1-1,0-2 1,-2-2-1,42-33 0,-14 5 49,-2-3 0,-3-3 0,-3-2 0,-1-3-1,67-99 1,-83 103 90,-3-1-1,35-77 1,-55 100-83,-2-2 0,-1 1 0,-2-2-1,-2 1 1,7-59 0,-12 60 33,-1 0 0,-2 0 0,-1 0 0,-2 0-1,-1 1 1,-2-1 0,-2 1 0,-1-1 0,-2 2 0,-14-36-1,2 22 75,-2 1 0,-2 1 0,-2 1 0,-2 1 0,-2 2-1,-2 1 1,-1 1 0,-2 2 0,-2 2 0,-1 1 0,-2 3-1,-1 1 1,-1 2 0,-2 2 0,-1 2 0,-1 2 0,-1 2-1,0 3 1,-104-25 0,34 23-152,-2 6 0,0 5 0,0 5 0,-140 13 0,216-5-118,-1 1-1,1 2 1,1 2-1,-1 3 1,1 1-1,-65 29 1,89-31-175,1 1 0,0 1 1,0 1-1,1 1 1,1 0-1,1 1 0,0 1 1,1 0-1,1 2 1,-22 35-1,18-27-244,-85 130-3699,8 8-1219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2:43.4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6073,'0'0'9010,"216"5"-7994,-132-5-647,-3 0-369,27-21-1081,-21-1-2808,-18 3-6585</inkml:trace>
  <inkml:trace contextRef="#ctx0" brushRef="#br0" timeOffset="1">796 0 10658,'0'0'4881,"-6"146"-3192,6-70-777,0 5-488,0-6-256,0-7-160,6-14 56,3-14-64,-3-15 0,-6-12-440,0-7-1144,0-25-3009,-15-16 744,0-6-4033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7:05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4073,'0'0'12320,"-7"6"-11537,2-1-668,0 0 0,0 0 1,1 1-1,-1 0 1,1 0-1,1 0 0,-1 0 1,1 0-1,0 1 1,0-1-1,1 1 0,-3 12 1,-3 18 545,-4 46-1,7-48-339,-43 260 1259,-20 183-753,67-397-2604,0-102-1539,-1-1-1,-9-40 1,10 60 3109,-8-41-7136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7:05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2761,'0'0'15212,"32"-9"-14830,-19 5-366,233-55 46,193-10-464,-299 31-64,-140 37 501,1 1 0,-1 0 0,1 0 0,-1 0 0,0 0 0,1 0 0,-1 0 0,1 0-1,-1 0 1,1 0 0,-1 1 0,0-1 0,1 0 0,-1 0 0,1 0 0,-1 0 0,0 0 0,1 1 0,-1-1 0,0 0 0,1 0 0,-1 1-1,0-1 1,1 0 0,-1 1 0,0-1 0,1 0 0,-1 1 0,0-1 0,0 0 0,0 1 0,1-1 0,-1 1 0,0-1 0,0 0 0,0 1 0,0-1-1,0 1 1,0-1 0,0 1 0,0-1 0,0 0 0,0 1 0,0-1 0,0 1 0,0-1 0,0 1 0,0-1 0,0 0 0,0 1 0,-1 0 0,-6 28 207,6-25-84,-19 58 701,-23 85 223,39-126-1019,1 0-1,0 0 1,2 1 0,0-1 0,4 28-1,-3-45-61,1 0-1,-1-1 0,1 1 0,0 0 1,1 0-1,-1-1 0,1 1 0,-1 0 1,1-1-1,0 1 0,0-1 1,1 0-1,-1 0 0,1 0 0,-1 0 1,1 0-1,0-1 0,0 1 0,1-1 1,-1 0-1,0 1 0,1-2 0,-1 1 1,1 0-1,-1-1 0,1 1 0,5 0 1,8 2 11,1-1 1,1-1 0,-1 0-1,30-2 1,-30-1-2,-11 2 17,0-1 0,0-1 0,0 1 0,0-1 0,0 0 0,0-1-1,0 0 1,0 0 0,0 0 0,-1-1 0,1 0 0,-1 0 0,0-1 0,0 0 0,0 0 0,-1 0 0,1-1 0,-1 0 0,0 0 0,0 0 0,0 0 0,-1-1 0,0 0 0,0 0 0,-1 0 0,1 0 0,-1-1 0,-1 1 0,1-1 0,-1 0 0,2-12 0,-2 10 44,0 0-1,0 0 1,-1-1 0,-1 1 0,0 0 0,0 0 0,0-1 0,-2 1 0,1 0 0,-1 0 0,0 0-1,-1 0 1,0 0 0,0 0 0,-1 1 0,0-1 0,0 1 0,-1 0 0,0 1 0,-1-1 0,0 1-1,0 0 1,-9-8 0,-39-32 14,37 33-450,0-1 1,1 0 0,-21-25-1,68 46-15491,-4 6 9365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7:0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364 21 6593,'0'0'12388,"-36"3"-11379,-115 18-277,146-21-698,-1 1 1,0 1-1,1-1 1,-1 1-1,1 0 1,-1 1-1,1-1 1,0 1-1,0 0 1,0 0-1,0 0 1,0 1-1,1 0 1,0 0-1,0 0 1,0 0-1,0 1 1,0 0-1,1-1 1,-4 10-1,-3 0 50,2-2-61,0 1 0,1-1-1,0 1 1,1 1 0,1-1 0,0 1 0,0 0 0,1 0 0,1 1-1,1-1 1,0 0 0,1 1 0,0 0 0,3 29 0,-1-42-27,0 1 1,0 0 0,1-1-1,-1 1 1,1 0-1,-1-1 1,1 0 0,0 1-1,0-1 1,0 0-1,0 0 1,0 0 0,0 0-1,1 0 1,-1-1-1,0 1 1,1-1 0,0 1-1,-1-1 1,1 0 0,0 0-1,0 0 1,0 0-1,-1-1 1,6 1 0,9 2 5,0-1 0,34 0 1,-48-2-1,8 0 37,0-1 0,1 0 0,-1 0 0,0-1 0,0-1 0,0 1 1,0-2-1,0 0 0,-1 0 0,0-1 0,0 0 0,0-1 0,0 0 0,-1-1 0,0 0 0,0 0 0,-1 0 0,0-2 0,0 1 1,-1-1-1,0 0 0,-1 0 0,0 0 0,0-1 0,-1 0 0,0-1 0,-1 1 0,0-1 0,-1 0 0,0 0 0,0 0 1,1-18-1,-4 27-29,3-23 251,-2-47 0,-1 66-278,0 1 0,-1 0 0,0 0 0,0-1 0,0 1 0,0 0 0,-1 0-1,0 0 1,0 0 0,0 1 0,-1-1 0,1 0 0,-1 1 0,0 0-1,-5-6 1,10 28-3350,20 13-2678,11 3-3212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7:06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427 744 7346,'0'0'9690,"-30"-7"-7433,-95-22-812,118 27-1371,0 1 1,0-1-1,-1 2 1,1-1-1,0 1 1,-1 0-1,1 1 1,0-1-1,0 2 1,0-1-1,-1 1 0,1 0 1,0 0-1,1 1 1,-1 0-1,0 0 1,1 0-1,0 1 1,0 0-1,0 1 1,-6 4-1,1 3-53,1 1 0,0 0 0,1 0 0,0 1-1,1 1 1,-12 29 0,12-23-28,0 0 0,2 1 0,1 0 0,1 0 0,1 1 0,0-1 0,2 1 0,3 41 0,-2-61-10,0 0-1,0 0 0,1 0 1,-1 0-1,1 0 0,0 0 0,0-1 1,0 1-1,0 0 0,0 0 0,1-1 1,-1 1-1,1 0 0,0-1 0,0 0 1,0 1-1,0-1 0,0 0 0,0 0 1,1 0-1,-1 0 0,1-1 0,-1 1 1,1-1-1,-1 1 0,1-1 0,0 0 1,0 0-1,0 0 0,0 0 1,0-1-1,0 1 0,0-1 0,0 0 1,3 0-1,3 1 12,-1-2 1,0 1-1,0-1 0,1 0 1,-1-1-1,0 0 0,0 0 1,0-1-1,-1 0 0,1 0 1,-1-1-1,8-4 0,10-12 2,-1 0-1,0-1 0,-2-1 1,-1-1-1,23-31 1,-5-1-163,44-82 0,-58 90 189,-2-2-1,-2-1 1,-3-1-1,-2 0 1,-2-1 0,-2-1-1,-2 0 1,-3-1-1,0-84 1,-7 128 137,1-15 643,-1-1 0,-1 0 0,-2 0 0,0 1 1,-10-35-1,13 60-787,-1 0 1,1 0 0,0 0-1,0-1 1,0 1 0,0 0-1,-1 0 1,1 0 0,0 0-1,0 0 1,0 0-1,0 0 1,-1 0 0,1-1-1,0 1 1,0 0 0,0 0-1,-1 0 1,1 0 0,0 0-1,0 0 1,-1 0 0,1 0-1,0 0 1,0 0 0,0 0-1,-1 1 1,1-1 0,0 0-1,0 0 1,0 0-1,0 0 1,-1 0 0,1 0-1,0 0 1,0 0 0,0 1-1,0-1 1,-1 0 0,1 0-1,0 0 1,0 0 0,0 1-1,0-1 1,0 0 0,0 0-1,0 0 1,-1 1 0,1-1-1,0 0 1,0 0-1,0 0 1,0 1 0,0-1-1,0 0 1,0 0 0,0 0-1,0 1 1,0-1 0,0 0-1,0 0 1,0 0 0,1 1-1,-12 22-246,9-17 298,-64 156-4,6 3 0,9 3 0,6 2 0,-28 218 0,62-192 10,11-196-217,0-2-827,0-102-6053,0 58-369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7:07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2553,'0'0'12709,"-3"3"-11197,-12 12 3943,20-15-5169,429-12-1036,-433 12 803,-20 1 80,-9 5-11,1 1 0,0 1 0,-48 23 0,-19 5-32,74-28-89,-12 4 24,24-13-75,12-10-89,2-10-150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7:08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 2393,'0'0'12650,"-16"0"-11538,-38 0-403,14 0 3303,47 10-3777,11 2-95,0 0 0,1-1 0,0-1-1,1-1 1,39 12 0,110 22 331,-25-22-377,1-6-1,210-5 1,-264-10 27,-52 0-8528,-39-21-1995,0 8 7124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7:0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202 154 2040,'0'0'14713,"-2"-15"-12590,-3-45-588,0 44-498,-1 21-770,5-4-208,-14 24 105,1 1-1,1 1 1,-18 54-1,12-30 23,15-40-164,-20 49 63,2 0 1,-17 85 0,38-139-63,3-66 36,3 1 0,2-1 0,3 1 0,24-82 1,-32 136-52,38-162 241,-40 166-237,0 1 0,0-1 0,0 1 0,0 0 1,0-1-1,0 1 0,0-1 0,0 1 0,1 0 0,-1-1 0,0 1 0,0 0 0,0-1 1,1 1-1,-1 0 0,0-1 0,0 1 0,1 0 0,-1-1 0,0 1 0,1 0 0,-1 0 1,0 0-1,1-1 0,-1 1 0,1 0 0,-1 0 0,0 0 0,1 0 0,-1-1 0,0 1 1,1 0-1,-1 0 0,1 0 0,17 6-94,13 17-160,-30-23 277,33 26-35,40 24 0,-24-17-56,-48-32 44,0 1 0,0 0 0,0 0-1,-1 0 1,1 0 0,0 0 0,-1 1 0,0-1 0,0 0 0,1 1 0,-1-1 0,0 1 0,-1-1 0,1 1 0,0 0 0,-1-1 0,0 1 0,1 0-1,-1-1 1,0 1 0,0 0 0,-1-1 0,1 1 0,0-1 0,-1 1 0,0 0 0,0-1 0,-1 5 0,-2 3 42,0 0 0,-1 1 0,0-2 0,0 1 0,-10 12 0,-68 79 368,-12 18-144,90-106-1203,19-21 749,20-20 261,-30 26-37,-1-1 0,0 0 0,0 0 0,-1 0 0,1 0 0,0 0 0,-1-1 0,0 1 0,0-1 0,0 0 0,0 1 0,-1-1 0,1 0 0,0-5 0,-2 8 747,-7-28-413,21-228-724,-14 257 474,-15 2-117,11 1 15,0-1 0,0 1-1,0 0 1,0 1 0,1-1 0,-1 0 0,1 1 0,0 0 0,0 0-1,0 0 1,-3 8 0,-7 20-1383,3 1-4014,9-31 5015,-1 3-2554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7:51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617 110 8570,'0'0'7341,"-12"-5"-5808,-2 0-991,0 0 0,-1 1 1,0 1-1,1 0 0,-29 0 1,16 2-92,0 2 0,0 1 0,0 1 1,1 1-1,-35 10 0,50-10-415,0 1 0,0-1-1,0 2 1,1 0 0,-1 0 0,2 1-1,-1 0 1,1 0 0,0 1-1,0 0 1,1 1 0,0 0 0,1 0-1,-10 16 1,8-9 4,0 0 0,1 0 0,0 1 0,2 1 0,0-1-1,-5 26 1,6-10-35,1 1 1,0 54-1,5-83-10,-1 0 0,0 0 1,1 1-1,0-1 0,0 0 1,1 0-1,-1 0 0,1 0 1,0-1-1,0 1 0,1 0 1,0-1-1,-1 1 0,8 7 1,-4-6 2,1 1 0,0-1 0,1-1 0,-1 1 1,1-1-1,0 0 0,16 6 0,1-1 5,1-2-1,0 0 1,1-2-1,48 5 1,128-5-104,-154-6 91,-40-1 18,1-1 1,-1 1-1,1-2 0,-1 1 1,0-1-1,0-1 0,0 0 1,0 0-1,-1 0 0,1-1 1,-1-1-1,-1 1 0,15-14 0,-12 10 6,-1 0-1,0 0 0,-1-1 1,0 0-1,0 0 0,-1-1 1,0 0-1,-1 0 0,-1-1 1,5-12-1,-4-3 75,-1 1 0,-2 0 0,-1-1 0,-1 0 0,-1 1 0,-3-30 0,1 45-75,0 1-1,-1-1 1,0 1-1,-1 0 1,1 0-1,-2 0 1,0 1-1,0 0 1,0-1-1,-8-7 1,4 5-3,-1 0 0,0 1 0,-1 0 1,0 0-1,0 1 0,-19-11 0,18 14-10,0 1 0,-1 0 0,0 1-1,-1 1 1,1 0 0,-1 0-1,1 2 1,-25-3 0,-120 5-54,85 2 21,58-2 34,6-1-7,0 0 1,1 1-1,-1 0 0,0 1 0,0 0 0,1 1 1,-1-1-1,1 2 0,-1-1 0,1 1 0,0 0 1,0 1-1,-8 5 0,1 0-14,1 2 0,0 0 0,0 1 0,1 0 0,1 1 0,0 1 0,1-1 0,0 2 1,1 0-1,1 0 0,0 1 0,2 0 0,-1 0 0,2 1 0,0-1 0,1 2 0,1-1 0,0 0 0,1 1 0,0 28 0,2-35 11,1 0-1,0 0 1,1 1-1,0-1 0,0 0 1,2 0-1,-1 0 1,1 0-1,1 0 1,0-1-1,9 18 1,-4-13 0,1-1 1,0 1 0,1-2 0,1 0-1,0 0 1,1-1 0,0 0 0,0-1 0,2-1-1,-1 0 1,20 9 0,-14-12 12,0-2 0,1 0 0,0-1 0,0-1 0,0 0 0,0-2 0,0-1 0,0 0 0,31-6 0,-29 2 0,0-1 1,0-1 0,-1-1-1,0-1 1,27-14 0,-6 0 1,62-43 1,-93 57 7,0-1-1,-1 0 0,0-1 0,-1-1 1,0 0-1,-1 0 0,0 0 1,0-1-1,-2-1 0,1 1 1,8-22-1,-9 13 10,0 0 0,-2-1 0,0 1 0,-2-1 0,0 0 1,-1-43-1,-2 55-15,-1 0 1,-1 0 0,1 0 0,-2 0-1,0 1 1,0-1 0,0 1-1,-1-1 1,-1 1 0,1 0 0,-2 1-1,1-1 1,-1 1 0,0 0-1,-1 1 1,0-1 0,0 1 0,-1 1-1,1-1 1,-1 1 0,-16-9-1,7 5-19,-1 1-1,0 1 0,0 0 0,-1 1 0,0 1 0,0 1 0,0 1 1,-1 0-1,1 2 0,-28-1 0,22 3-121,-1-1-366,-49 6 0,66-3 226,-1 0 0,0 0-1,1 1 1,0 1 0,0-1 0,0 2-1,0-1 1,-14 10 0,-42 40-3185,0 10-4014,14-4-2564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18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989 172 3345,'0'0'8104,"-29"-19"-6892,-94-58-106,109 68-747,0 1-1,0 1 1,0 1-1,-1 0 1,0 0 0,0 1-1,0 1 1,0 1 0,-1 0-1,-17 0 1,-8-2 132,-6 0-236,1 1 0,-1 3 1,-52 5-1,87-2-208,0 0 0,0 2 0,0-1 0,0 2 0,0-1 0,1 2 0,0-1 0,0 1 0,1 1 0,-1 0 0,1 1 0,1 0 0,0 0 0,0 1 0,0 0 0,-10 16 0,-3 5 165,1 0 1,2 2 0,1 0-1,-18 46 1,22-44-104,2 1 0,1 1-1,1 0 1,3 0 0,0 1 0,3-1 0,1 1 0,2 0 0,1 0 0,7 49-1,-3-67-101,1 0-1,1 0 1,1 0-1,1 0 0,0-1 1,2-1-1,0 1 1,0-2-1,2 1 0,0-1 1,1-1-1,23 21 1,-6-8-48,1-2 1,1-1 0,2-1 0,0-2 0,42 20 0,-50-30-220,1-1 1,0-1-1,1-1 0,-1-2 0,33 5 1,-22-7-1983,59-1 1,-86-4 1539,0-1 1,0-1-1,0 1 1,0-2-1,0 0 1,-1 0-1,1-1 1,-1 0-1,0-1 1,0 0-1,0-1 1,-1 0-1,10-7 1,27-21-5459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1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79 1288,'0'0'16396,"-23"35"-14779,-69 122-371,87-146-1147,1 0 0,0 0 0,0 1 0,1-1 0,0 1 0,1-1 0,1 1 0,0 0 0,1 0 0,0-1-1,0 1 1,4 17 0,-2-4 37,0-12-114,0 0 0,1 0 0,0 0 0,1 0 0,0 0 0,1-1 0,1 0 0,0 0 0,0 0 0,1 0 0,1-1 0,0-1 0,0 1 0,1-1 0,1-1 0,-1 1 0,2-2 0,-1 1 0,1-2 0,0 1 0,1-1 0,-1-1 0,1 0 0,1-1 0,-1 0 0,1-1 0,0 0 0,0-1 0,0-1 0,24 2 1,-21-3-37,0 0 1,0-2 0,0 1 0,0-2 0,0 0 0,0-1 0,26-9 0,-34 8 8,0 0 0,0 0 1,0-1-1,-1 0 0,0 0 0,0 0 1,0-1-1,0-1 0,-1 1 1,0-1-1,0 0 0,-1 0 1,0-1-1,0 1 0,5-13 0,-4 5 30,0 0 0,-1 0-1,-1 0 1,0 0-1,-1-1 1,2-26-1,-6-97 159,-1 122-175,0 0 0,-1-1 0,-1 1-1,-1 0 1,-1 1 0,0-1 0,-1 1-1,0 0 1,-2 1 0,0 0 0,0 0-1,-2 1 1,1 0 0,-2 1 0,0 0-1,0 1 1,-2 0 0,1 1 0,-1 0-1,-1 1 1,-25-13 0,-9 9-686,18 16-2541,30-2 2902,0 1-1,0 0 1,0 0 0,0-1-1,1 1 1,-1 0 0,0 0-1,0 0 1,1 0-1,-1 0 1,0 0 0,1 0-1,-1 0 1,1 0 0,-1 0-1,1 0 1,0 0 0,-1 0-1,1 0 1,0 1-1,0-1 1,0 2 0,-1-1-502,0 14-4330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2:43.7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0 209 2921,'0'0'8337,"4"-23"-6100,-3 8-1899,0 4-191,0 0 0,1 0 0,0 0 0,5-13 0,-6 19-106,1 1 0,0 0 0,0 0 1,0 0-1,1 0 0,-1 0 0,1 0 0,0 1 1,0-1-1,0 1 0,1 0 0,-1 0 1,1 0-1,0 0 0,0 1 0,5-3 1,9-3-14,1 1 1,-1 1 0,1 1 0,1 1 0,36-4-1,-15 5-114,73 6 0,-102-2-54,0 0 0,0 2 0,-1-1-1,1 1 1,-1 1 0,1 0 0,-1 1 0,0 0 0,-1 1 0,11 7 0,-16-10 85,-1 0-1,1 0 1,-1 1 0,0-1-1,-1 1 1,1 0-1,-1 0 1,1 1-1,-1-1 1,0 1 0,-1 0-1,1-1 1,-1 1-1,0 0 1,0 0-1,-1 1 1,1-1 0,-1 0-1,-1 0 1,1 1-1,0-1 1,-1 1-1,0-1 1,-2 9 0,1-10 91,0-1 0,0 0 0,-1 1 0,0-1-1,1 0 1,-1 0 0,0 0 0,-1-1 0,1 1 0,0 0 0,-1-1 0,0 1 0,1-1 0,-1 0 0,0 0 0,0 0 0,0 0 0,0-1 0,-7 3 0,-11 5 201,0-2-1,-24 6 1,20-6-153,-46 14 303,37-13 200,0 1-1,0 3 1,2 0-1,-58 31 1,87-41-570,0 0 0,0-1 0,1 1 1,-1 1-1,0-1 0,1 0 0,-1 1 1,1-1-1,0 1 0,0-1 0,0 1 0,0 0 1,0 0-1,0 0 0,1 0 0,0 1 1,0-1-1,0 0 0,0 0 0,0 1 1,0-1-1,1 1 0,0-1 0,-1 0 1,1 1-1,1-1 0,-1 1 0,0-1 0,1 1 1,0-1-1,0 0 0,0 1 0,0-1 1,0 0-1,3 4 0,2 4 25,0-1 0,1 0 0,1-1 0,0 1 0,0-1 0,0-1-1,1 0 1,17 12 0,4 0 149,0-1 1,2-2-1,0-1 0,0-2 0,2-1 1,0-1-1,0-2 0,1-2 0,0-1 1,0-1-1,1-3 0,-1 0 0,1-2 1,39-5-1,-69 3-400,0 0 0,-1-1 0,0 1 0,1-1 0,-1 0 0,0-1 0,0 1 1,0-1-1,0 0 0,-1-1 0,1 1 0,-1-1 0,0 0 0,0 0 0,0 0 0,0 0 0,-1-1 0,0 1 1,5-8-1,-1-8-4300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19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6297,'0'0'2141,"1"32"1113,-1-15-2730,2 58 2042,13 83 0,60 260 1261,-57-306-3431,-39-138 200,5-1-670,2-1 1,0-1-1,2 0 0,2-1 0,0 0 0,2-1 0,1 0 0,2 0 0,1 0 0,1-1 0,3-41 1,0 60-22,1 1 1,1-1 0,0 1 0,1-1 0,0 1-1,1 0 1,0 0 0,1 1 0,0-1 0,1 1 0,11-17-1,-14 23 59,1 0-1,0 0 0,0 0 0,0 1 0,1-1 1,-1 1-1,1 0 0,0 1 0,0-1 0,0 1 1,1 0-1,-1 0 0,1 0 0,-1 1 0,1 0 0,0 0 1,0 1-1,0-1 0,0 1 0,1 1 0,-1-1 1,0 1-1,0 0 0,0 0 0,12 3 0,-12-1 47,1 1 0,-1 0-1,0 0 1,0 1 0,0 0-1,0 0 1,0 0 0,-1 0-1,0 1 1,0 0 0,0 0-1,-1 1 1,0-1 0,0 1-1,0 0 1,0 0 0,3 10-1,8 15 274,-2 0-1,10 40 1,-9-15 107,-2 1 0,-3 1 0,-2 0-1,-3 0 1,-4 65 0,-1-129-365,0 0-1,0-1 1,0 1-1,-1 0 1,0 0 0,-3-8-1,-8-27-211,9 15 3,2 0 0,1 0 0,1 0 0,1 0 0,1 0-1,1 0 1,1 0 0,2 1 0,13-39 0,-12 46 8,1-1 0,0 1 0,1 1 0,1 0 0,1 0 0,1 1-1,0 1 1,1 0 0,0 0 0,1 1 0,1 1 0,0 0 0,22-13 0,-27 20 150,0 1-1,0 0 1,1 0-1,0 1 1,0 1 0,20-5-1,-26 7 59,1 0 0,0 1 0,-1-1-1,1 1 1,0 1 0,0-1 0,-1 1 0,1 0 0,-1 0-1,1 0 1,-1 1 0,1 0 0,-1 0 0,0 0-1,9 6 1,0 3 150,-1 1 0,0 0 0,-1 1-1,0 1 1,-1 0 0,16 27 0,50 101 1345,-25-34-1150,-5 2 0,44 155-1,-88-257-4919,-6-26 2185,-10-42-1719,10 47 1805,-8-43-6405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20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2336,'0'0'15961,"12"18"-15211,3 7-376,-1 0-1,-1 1 1,-2 1 0,0-1 0,7 33 0,28 131 1021,-4-5-870,91 243-1,-127-420-2698,-5-25 784,-7-29-1802,-12-9-4296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20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1616,'0'0'12582,"30"-19"-11761,0 0-555,-15 8-175,0 0 1,2 1 0,-1 1-1,1 1 1,0 0 0,1 2-1,-1-1 1,1 2 0,1 1-1,19-3 1,-3 2-107,0 1 0,0 2 0,1 2 0,53 6 0,-80-6-33,-1 2 0,1-1 0,-1 1 0,0 1 1,0-1-1,0 1 0,0 1 0,0 0 0,0 0 0,-1 0 0,0 1 0,0 0 0,0 0 0,-1 1 1,1 0-1,-1 0 0,-1 1 0,1-1 0,-1 1 0,0 0 0,-1 1 0,0-1 0,0 1 0,4 11 1,-4-7 99,-1-1 0,0 1 1,-1 0-1,0 1 0,-1-1 1,0 0-1,-1 0 1,0 1-1,-1-1 0,-1 0 1,0 0-1,0 0 0,-7 18 1,3-15 162,-1 0 0,0 0 1,-2-1-1,1 0 0,-2 0 1,0-1-1,0 0 0,-1-1 1,-15 13-1,2-5 18,0-2 0,-2 0-1,0-1 1,0-2 0,-2-1 0,0-1 0,0-1 0,-1-2 0,0 0 0,-43 6-1,10-11-1211,61-5 895,1 0 0,-1 0 0,1 0 0,-1-1 0,0 1 0,1 0 0,-1 0 0,0-1 0,1 1 0,-1 0 0,1-1 0,-1 1 0,1-1-1,-1 1 1,1 0 0,-1-1 0,1 1 0,0-1 0,-1 0 0,1 1 0,-1-1 0,1 1 0,0-1 0,0 1 0,-1-1 0,1 0-1,0 1 1,0-1 0,0 0 0,0 1 0,0-1 0,0 0 0,0 1 0,0-1 0,0 0 0,0 1 0,0-1 0,0 0 0,0 1-1,0-1 1,1 1 0,-1-1 0,0 0 0,1 0 0,12-31-2567,19-6-1775,8 4-490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21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4097,'0'0'8304,"4"36"-4474,23 222 646,-23-221-3872,1 21 375,17 82 0,-18-236 859,-4 67-1922,1 0 1,2-1-1,1 1 0,1 0 1,13-43-1,-11 55-134,-1 0-1,2 0 1,0 1-1,1 0 0,1 0 1,1 1-1,0 1 1,0 0-1,2 0 0,16-14 1,-8 11-805,1 2 1,0 0 0,1 1 0,1 2-1,0 0 1,0 2 0,47-13 0,185-30-9449,-255 52 10436,56-8-1638,67-10-412,-38 14 11073,-94 5-8207,-1 1-1,1 1 1,0 0 0,0 0-1,0 0 1,1 1 0,-1 0-1,1 0 1,-12 8-1,-1 1 76,2 1 0,-23 19 0,19-12-574,1 0 0,1 1-1,1 1 1,1 1 0,1 1-1,1 0 1,1 1-1,1 1 1,1 0 0,2 1-1,0 0 1,2 1-1,1 0 1,1 1 0,2-1-1,1 1 1,-1 37 0,5-55-256,-1 1-7,1 0 0,1 0-1,0-1 1,0 1 0,5 16-1,-4-24-18,-1-1 0,0 1 0,1-1 0,0 0 0,0 0 0,0 0 0,0 0 0,1 0 0,-1-1 0,1 1 0,-1-1 0,1 1 0,0-1 0,0 0 0,0 0 0,0 0 0,1 0 0,-1-1 0,0 1 0,1-1 0,5 1 0,-2 0-12,1 0-1,-1 0 1,0-1-1,1 0 1,-1-1-1,1 0 1,-1 0 0,1-1-1,-1 1 1,1-2-1,-1 1 1,0-1-1,0 0 1,13-5-1,-11 2-38,1-1 1,-1 0-1,0 0 0,0-1 0,-1 0 0,0-1 0,0 1 1,-1-1-1,8-11 0,1-5-165,0-1-1,-2-1 1,-1 0-1,-2-1 1,0 0 0,12-50-1,-15 33 93,-2 0 0,-2-1-1,-3-81 1,-1 75 1222,0 49-366,0 13-560,-3 23-7,0-1 0,-17 64 0,1-7-36,-3 102-349,20-109-3952,13-97-2611,-4 7 4948,13-20-3602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21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9274,'0'0'5260,"2"35"-2724,2 5-1852,7 169 2289,-11 179 116,0-388-3085,0 0 0,0 1 0,1-1 0,-1 0 1,0 1-1,0-1 0,0 0 0,0 1 0,0-1 1,0 1-1,0-1 0,0 0 0,0 1 0,0-1 0,0 0 1,0 1-1,0-1 0,0 0 0,0 1 0,0-1 1,0 0-1,0 1 0,-1-1 0,1 0 0,0 1 0,0-1 1,0 0-1,-1 1 0,1-1 0,0 0 0,0 1 1,-1-1-1,1 0 0,0 0 0,-1 0 0,1 1 0,0-1 1,0 0-1,-1 0 0,1 0 0,-1 0 0,1 1 0,0-1 1,-1 0-1,1 0 0,0 0 0,-1 0 0,1 0 1,0 0-1,-1 0 0,1 0 0,0 0 0,-1 0 0,1 0 1,-1 0-1,1-1 0,0 1 0,-1 0 0,1 0 1,0 0-1,-1 0 0,1-1 0,0 1 0,-1 0 0,-18-24 305,5-5-412,2 0 1,1-1-1,2 0 1,0-1-1,2 0 1,2 0-1,1-1 1,0-60-1,4 80 28,1 0 1,0-1-1,1 1 0,1 0 1,0 0-1,1 0 0,0 1 1,0-1-1,1 1 0,1 0 1,0 0-1,1 0 0,-1 1 0,2 0 1,0 1-1,0-1 0,1 2 1,0-1-1,0 1 0,1 0 1,0 1-1,16-9 0,-11 8 104,-1 1 0,1 0 0,0 1 0,1 0 0,-1 1 0,1 1 0,0 1 0,0 0 0,0 1 0,0 1 0,1 0-1,29 4 1,-41-2 94,-1 1 0,1-1 0,-1 1 0,1 1-1,-1-1 1,0 0 0,0 1 0,0 0-1,0 0 1,-1 0 0,1 1 0,-1-1 0,0 1-1,0 0 1,0-1 0,3 8 0,-1-4 32,-1-1 0,1 0 0,0-1 0,0 1 0,8 5 0,-11-10-980,17 15 2116,-14-10-5013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22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1336,'0'0'19327,"12"0"-17829,346 6 921,-358-6-2491,-15 2-3259,4-1 1665,-11 4-6613,8 0-352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7:54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1 181 1816,'0'0'13395,"0"-1"-13084,0 0 0,0 0-1,0 0 1,-1 0-1,1 0 1,0 1 0,0-1-1,0 0 1,0 0 0,1 0-1,-1 0 1,0 0-1,0 0 1,0 0 0,1 1-1,-1-1 1,0 0 0,1 0-1,-1 0 1,1 1-1,-1-1 1,1 0 0,-1 1-1,2-2 1,42-1 349,73-13 0,-54 6-436,558-66 407,-211 36 277,-350 39 1418,-53-12-4245,-5 13 1212,6 2-5804,-7 9-1040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8:52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1 560,'0'0'17453,"35"9"-14201,80 9-639,-55-9-2423,81 1 0,-21-3-73,602 17-111,-584-39 1717,-120 24-1172,-17-7-539,1-1 0,-1 0 0,1 0-1,-1 0 1,1 0 0,-1 0 0,1 0 0,0 0 0,-1-1 0,1 1 0,0-1 0,0 1 0,1 0 0,128 5-244,38-6-140,-210 28 588,27-22-227,0 0 1,0-1-1,-1 0 1,1-1-1,-1-1 1,-22 3-1,-94 2-264,128-8 266,-346 0-438,230-21 537,118 21 34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9:43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13 119 192,'0'0'12267,"-3"1"-10571,-7 6 121,14-3 2097,26 2 2423,-13-4-8055,43 5 1783,-1-2-1,105-7 1,-53 0-29,1012 5 132,-1037-7-163,119-21 1,-62 5-3,89-11 18,-81 9 13,199-4 1,48 15-59,3 1 1207,-340 13-718,-60-3-152,4 0-3601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9:57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26 318 3937,'0'0'8670,"-5"-14"-6497,-13-40-687,15 37 711,11 17-2364,-2 1 350,147-1 544,-1 6 0,0 7 0,270 60 0,124 99-752,74 18 38,-487-165 43,1-5-1,0-6 0,164-5 1,329-18-47,-580 12 17,80 14 0,-49-5 71,354 21 1836,-454-37-1452,-8-10-513,1-1-1,1-1 0,0-1 1,1-1-1,0-2 0,2-1 1,-29-30-1,34 31 3,1-2 0,1 0 0,1-2 0,1 1 0,1-2-1,2 0 1,0-1 0,-15-42 0,25 57 24,0 1 0,0-1 0,1 1 0,1-1 0,0 0 0,0 0 1,1 0-1,2-21 0,0 25 0,-1 0 1,1 1 0,1-1-1,-1 1 1,1 0 0,0-1-1,1 1 1,-1 1 0,1-1-1,1 0 1,-1 1 0,1 0-1,-1 0 1,2 0 0,4-4-1,21-12-164,0 2 1,2 1-1,0 1 0,0 2 0,60-19 0,-71 27 101,-1-4 46,-18 9 5,1-1 0,-1 1 0,1 1 0,0-1 0,0 1 1,-1-1-1,1 1 0,8-1 0,-13 2-2,1 0-1,0 0 1,0 0-1,0-1 1,0 1 0,0 0-1,0 0 1,0 0-1,0 0 1,0 0-1,0 0 1,0 0 0,0 0-1,0 0 1,0 0-1,0 0 1,0 0 0,0 0-1,0-1 1,0 1-1,0 0 1,0 0-1,0 0 1,0 0 0,0 0-1,0 0 1,0 0-1,0 0 1,0 0-1,0 0 1,0 0 0,0-1-1,0 1 1,0 0-1,0 0 1,0 0 0,0 0-1,0 0 1,0 0-1,0 0 1,0 0-1,0 0 1,0 0 0,0 0-1,0 0 1,1 0-1,-14-4-310,-5 6 347,-1 1 1,2 0-1,-1 2 0,0 0 0,-28 12 1,-11 2 10,-839 235 243,-214 67 99,791-195-309,200-74 35,-164 47 0,40-34-18,216-58 3,-55 19 312,58-26 214,81-18-5197,-14 0-1967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3:03.5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1287 190 72,'0'0'6037,"-1"-4"-5481,-4-23 10115,2 20-8843,-14-5-1505,0 1-1,0 1 1,-1 1-1,0 0 1,-1 1-1,0 1 1,-25-6-1,-18-8-212,24 8-115,0 3-1,-1 1 1,0 1 0,0 3-1,-1 1 1,-68 2 0,83 5-8,0 0 0,0 2 1,0 1-1,0 1 1,1 1-1,-25 12 0,-22 6 0,32-13 2,1 1-1,0 2 0,-38 23 1,64-32-9,0 1 0,1 0 0,0 0 0,1 1 0,0 0 0,0 1 0,1 0 0,0 1 0,1 0 0,0 0 0,1 1 0,0 0 0,-5 13 0,-10 29 15,2 0 0,3 1 0,3 1 1,2 0-1,2 1 0,-4 89 0,14-126 22,0 1-1,1 0 0,1-1 1,1 1-1,12 39 1,-12-52-17,0-1 1,1 1-1,0-1 0,0 0 1,1 0-1,0 0 0,0 0 1,1-1-1,0 0 1,0 0-1,0 0 0,1-1 1,0 0-1,0-1 0,0 1 1,1-1-1,13 5 1,-1-2 9,0 0 1,1-2-1,0 0 0,0-1 1,41 1-1,110-9 6,-130-2-88,0-2-1,-1-1 1,0-2-1,-1-2 1,0-2 0,-1-2-1,-1-1 1,67-44-1,-83 47 93,-1-1-1,0-1 0,-1-1 1,-1-1-1,-1-1 1,-1 0-1,0-2 1,-2 0-1,-1 0 0,0-1 1,-2-1-1,0 0 1,-2-1-1,-1 0 1,0-1-1,-2 0 0,-2 0 1,0 0-1,-1-1 1,0-41-1,-4 48 77,-1 1-1,0 0 1,-5-25 0,3 35-64,1 0 0,-2 0 0,1 1 0,-1 0 0,0-1 1,-1 1-1,0 1 0,0-1 0,-7-7 0,2 4-21,0 0 0,-1 1 0,0 1 0,0 0 0,-1 1 0,0 0 0,0 0 0,-1 1 0,0 1 0,-1 0 0,-21-6 0,15 7-19,0 1-1,-1 0 0,1 2 1,-1 0-1,0 2 0,0 0 1,-31 5-1,37-2-6,0 0 0,0 2 0,0 0 0,1 1 0,0 0 0,0 1 0,0 0-1,1 1 1,-19 15 0,10-5-15,1 0 1,1 2-1,0 0 0,-23 32 0,33-38 9,1 1 1,1 1-1,0-1 0,1 1 1,0 0-1,2 1 0,0 0 1,1-1-1,0 2 0,1-1 1,1 0-1,1 1 0,1-1 1,0 0-1,1 1 0,1-1 1,7 29-1,-7-35 14,1 0 0,0-1 1,1 0-1,0 0 0,1 0 0,0 0 1,1 0-1,0-1 0,0 0 0,1-1 1,0 1-1,0-1 0,1-1 0,0 1 1,1-1-1,0-1 0,0 0 0,0 0 0,0 0 1,1-1-1,0-1 0,0 0 0,1 0 1,-1-1-1,1 0 0,-1-1 0,1 0 1,21 1-1,-14-3-44,1 0 0,-1-1 0,0-1 0,0-1 0,0 0 1,0-1-1,0-1 0,-1-1 0,21-9 0,-27 9 4,0 0 1,0 0-1,0-1 1,-1-1-1,-1 0 0,1 0 1,-1 0-1,-1-1 0,1-1 1,-1 0-1,-1 0 0,0 0 1,-1-1-1,9-17 1,-12 20 51,1 0 1,-1-1-1,-1 1 1,0-1-1,0 0 1,0 0-1,-1 1 1,0-1-1,-1 0 1,0 0-1,-1 0 1,1 0-1,-2 0 0,1 0 1,-1 0-1,-4-9 1,3 11-9,-1 0 0,1 0 0,-1 1 0,-1-1 0,1 1 0,-1 0 0,0 1 0,0-1 0,-1 1 0,0 0 1,0 0-1,0 1 0,0 0 0,-1 0 0,0 0 0,0 1 0,0 0 0,-14-4 0,10 3-134,1 2 0,-1-1 0,0 1 0,0 1 0,0 0 0,-16 1 0,21 1-303,0-1 0,0 1 0,1 1 0,-1-1 0,0 1 0,1 0-1,0 0 1,-9 5 0,-18 18-5821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01:04:26.6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42 125 7914,'0'0'8731,"-8"0"-7650,-18 0-588,18 0-179,19 0 425,89 0-353,0-5-1,-1-4 1,0-4 0,161-43 0,-229 47-310,64-22 58,-92 30 707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01:04:28.7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1 541 7266,'0'0'5331,"22"-13"-5265,-8 4-47,10-6 45,1 2 1,1 0 0,0 1 0,42-12-1,161-33 729,-99 27-615,129-48 0,236-121 614,-443 181-705,1 2 1,0 3-1,1 2 1,86-6-1,224 15 1426,-249 9-1137,222 44 0,-239-24-284,-2 5 1,96 45 0,135 45 104,-123-74-163,57 17-8,-231-53 40,0 2 0,-1 2 0,0 0 0,-1 2 0,-1 1 0,42 39 0,24 16 157,57 18 187,-104-67-330,-1 2 0,56 45 0,-96-68-74,0 1 1,0-1 0,-1 1 0,0 0 0,0 0 0,0 0-1,0 0 1,-1 1 0,0 0 0,0-1 0,-1 1 0,1 0-1,-1 1 1,-1-1 0,1 0 0,-1 0 0,0 1 0,0-1 0,-1 1-1,0 8 1,-2-2 34,0-1 0,-1 1-1,0 0 1,-1-1 0,0 0-1,-1 0 1,-1 0 0,0-1 0,-7 12-1,-1-1 7,-107 195 112,107-188-166,2 0 0,2 1 0,0 1-1,2 0 1,-7 58 0,13-69 146,0 1 1,-2 0-1,-1-1 0,0 0 1,-2 0-1,0 0 0,-1-1 1,-1 0-1,0-1 0,-2 0 1,0 0-1,-1-1 0,-1-1 1,0 0-1,-1-1 0,-1 0 1,-1-1-1,0-1 0,0 0 1,-31 17-1,-33 13 12,-1-4 0,-156 51 0,-180 26 239,-80-30-429,375-69 34,-64 1-106,-249-7 0,353-11 85,46-2-39,0 0 0,0-3 0,-45-11 0,-106-37 7,54 13-39,102 32-15,1-2 0,-1-1-1,2-1 1,0-2 0,0-1 0,1-1 0,1-1 0,1-2 0,-39-34-1,2-6 34,3-3 0,-58-77 0,98 112 22,2 0 0,0-1 0,2-1 0,1 0 0,2-1 1,0-1-1,3 0 0,-13-55 0,13 25-42,-8-47 104,-63-210 0,73 296 26,2-1 0,1 1 1,1-1-1,0 0 0,2-1 1,1 1-1,2-37 0,1 51-31,-1 0 1,2 1-1,-1-1 0,1 1 0,0 0 0,1 0 0,0 0 1,0 1-1,1-1 0,0 1 0,0 0 0,0 0 0,1 1 0,0-1 1,10-7-1,14-11 34,1 1 0,35-20-1,-66 44-31,71-42 131,1 4 0,1 3 1,2 4-1,2 2 1,111-25-1,405-49 1300,-366 89-628,-137 10-12965,-56-1 4858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01:04:32.0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1311 38 3129,'0'0'2375,"-33"-5"-1748,-9-1-267,-23-4 695,-75-3 0,102 11-770,1 1 1,-1 2-1,0 1 1,1 2 0,-70 17-1,37 1 761,-129 60 0,170-67-941,0 2 0,1 1 0,0 1 0,2 1 0,0 2 0,-36 39 0,38-36-83,1 2-1,2 0 1,1 1-1,1 1 1,1 1-1,1 0 1,2 2-1,-11 33 1,2-7-29,19-48-180,0 1 0,1 0-1,0 0 1,0 0 0,1 1-1,1-1 1,0 1 0,-1 12-1,3-24 72,0 1 0,0-1-1,0 1 1,0-1-1,1 1 1,-1-1-1,0 1 1,0-1-1,0 1 1,0-1-1,0 1 1,1-1-1,-1 1 1,0-1-1,1 1 1,-1-1 0,0 0-1,1 1 1,-1-1-1,0 1 1,1-1-1,-1 0 1,1 1-1,-1-1 1,0 0-1,1 0 1,-1 1-1,1-1 1,-1 0-1,1 0 1,-1 0 0,1 0-1,-1 1 1,1-1-1,-1 0 1,1 0-1,0 0 1,-1 0-1,1 0 1,0 0-1,-1 0 33,20 3-3706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4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94 296,'0'0'13734,"0"-4"-11890,0 50 3343,-1 26-3320,-1 189-1791,3-247-53,1 1 1,0 0 0,1 0-1,9 25 1,6 31 156,-15-32-110,-2-27-48,0 0-1,0 0 1,1 0-1,4 15 1,-5-27-15,0 1 0,-1 0 0,1 0 0,0-1 0,0 1 0,-1-1 0,1 1 0,0-1 0,0 1 0,0-1 0,0 1 0,0-1 1,0 0-1,0 1 0,0-1 0,0 0 0,0 0 0,0 0 0,0 0 0,0 0 0,0 0 0,0 0 0,0 0 0,0 0 0,0 0 0,0 0 0,1-1 0,-1 0-18,791 11 210,-409-4-106,-165 6 53,0 1 275,439 1-35,0 0-92,-518-16-286,212-30-1,-324 27 19,34-3 1284,-61 7-1278,1-1-1,-1 1 1,1 0-1,0 0 1,-1-1-1,1 1 1,0 0-1,0 0 1,0 0-1,0 0 1,0 0-1,0 0 0,0 0 1,2-1-1,28-10-99,-17 6 39,1 0 0,0 1-1,0 1 1,1 1 0,-1 0 0,1 0 0,23 1 0,-39-38 851,0-2-728,-1-57-25,19-151 0,-7 185-22,-1 5 309,4-103 478,-20 172-6070,-61 86-4290,26-40 671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6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906 82 1464,'0'0'19467,"-17"-13"-18520,-57-39-360,68 49-534,1 1 0,0-1-1,-1 2 1,1-1 0,-1 0 0,0 1 0,0 0 0,1 1 0,-1-1-1,0 1 1,0 0 0,-11 2 0,-6-1 97,-14 0-25,1 3 0,0 0 0,0 3 0,0 1 0,-64 23 0,13 4-54,-88 49 1,160-76-71,-55 32 7,65-37-18,0 0 0,1 0 1,-1 1-1,1 0 0,0 0 1,1 0-1,-1 0 0,1 1 1,-1-1-1,1 1 0,-3 7 1,5-10 2,1-1 0,0 1 0,-1-1 0,1 1 0,0-1 0,0 1 0,0 0 0,0-1 0,0 1 0,0-1 0,0 1 0,0-1 0,1 1 0,-1-1 0,1 1 0,-1-1 0,1 1 0,-1-1 0,1 1 0,0-1 0,0 0 0,0 1 0,0-1 1,0 0-1,0 0 0,0 0 0,0 0 0,0 0 0,1 0 0,-1 0 0,0 0 0,1 0 0,-1 0 0,1-1 0,-1 1 0,0-1 0,1 1 0,0-1 0,1 1 0,11 3 32,0-1-1,1 0 1,21 1 0,-12-1-16,76 11 58,-31-5-31,0 2-1,87 27 0,-136-32-29,-1 2 0,0-1 0,-1 2 0,0 1 0,0 0-1,-1 1 1,0 1 0,0 0 0,-2 1 0,0 1 0,0 1 0,18 23 0,-26-28 30,-1 1 0,1 0 0,-2 1 0,1-1 0,-2 1 1,1 0-1,-2 0 0,0 0 0,0 1 0,-1-1 1,0 1-1,-1 0 0,-1-1 0,0 1 0,-1 0 1,0-1-1,-1 1 0,0-1 0,-1 1 0,0-1 0,-1 0 1,-1 0-1,0 0 0,0-1 0,-1 0 0,-1 0 1,0 0-1,0-1 0,-1 0 0,0 0 0,-1-1 1,0 0-1,0-1 0,-1 0 0,0 0 0,-16 9 0,6-6 19,-1-1-1,-1-1 0,0-1 0,0-1 0,0 0 0,-1-2 0,0-1 1,0-1-1,0 0 0,0-2 0,-1-1 0,1 0 0,-36-7 0,37 4-41,0-1-1,0-2 1,1 0-1,0-1 1,0-1-1,0-1 1,1-1-1,0 0 1,1-2-1,1 0 1,-1-2-1,2 1 1,0-2 0,-16-18-1,29 28-76,0 0 0,0 0 0,0-1 0,1 1 0,-1-1 0,2 0 0,-1 0 0,0-1 0,1 1-1,0 0 1,1-1 0,-1 1 0,1-1 0,1 0 0,-1 1 0,1-1 0,0 0 0,1 1 0,1-10 0,0 9-213,0 0 0,0 0 0,1 0 0,0 0 0,0 1 0,1-1 1,0 1-1,0 0 0,0 0 0,1 1 0,0-1 0,0 1 0,0 0 0,1 0 0,-1 1 0,1-1 1,11-5-1,8-3-1866,0 2-1,2 0 1,31-8 0,2 5-5741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6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0 12219,'0'0'11106,"-9"36"-10611,-62 253 436,-42 282-833,110-555-240,-9 31-194,11-45 253,0 0-1,1 0 1,-1-1-1,0 1 1,0 0-1,0-1 1,0 1-1,0-1 1,0 1-1,0-1 1,-1 1-1,1-1 1,0 0-1,-1 0 0,1 1 1,-1-1-1,1 0 1,-1 0-1,-3 1 1,4-3 6,0 1 1,0 0 0,-1 0-1,1 0 1,0-1 0,-1 1-1,1 0 1,0-1 0,0 1-1,0-1 1,0 0 0,-1 1-1,1-1 1,0 0 0,0 0-1,0 0 1,0 0 0,1 0-1,-1 0 1,0 0 0,0 0-1,1 0 1,-1 0-1,0 0 1,1 0 0,-1 0-1,1-1 1,-1 1 0,1 0-1,-1-2 1,-11-41-1689,8 15 712,1 0-1,1 0 1,3-33-1,-1 20-25,5-74-2696,18 8-1005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6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1 936,'0'0'13487,"31"19"-11106,-9-6-1934,-10-8-268,0 2 1,0-1 0,-1 2-1,0-1 1,-1 2-1,0-1 1,0 1 0,0 1-1,-1 0 1,-1 0 0,0 1-1,0 0 1,-1 0-1,0 1 1,-1 0 0,5 14-1,19 71 1182,26 154-1,-6 107-689,-46-327-658,-3 0-373,-1-33-201,0-6 280,-1-4-387,-1 0-1,0 0 1,0 1-1,-2-1 0,1 1 1,-1 0-1,-1 0 1,-11-19-1,2 1-2402,-16-32-5451</inkml:trace>
  <inkml:trace contextRef="#ctx0" brushRef="#br0" timeOffset="1">0 617 4305,'0'0'13947,"211"3"-11811,-104-3-727,8-22-481,-5 0-360,-9-6-408,-18 7-160,-14 2-320,-21 4-632,-10 8-673,-3-5-1399,-14 12-3642,-4-9-3216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13091,'0'0'8507,"-8"29"-7536,-66 337 865,58-221-1624,3 193 0,13-329-211,0 1-1,1-1 0,0 0 0,0 1 0,1-1 1,0 0-1,1 0 0,0 0 0,7 15 0,-6-18 1,0-1-1,0 1 1,0-1-1,0 0 0,1 0 1,0 0-1,0-1 1,1 0-1,-1 0 0,1 0 1,0 0-1,0-1 1,0 0-1,9 3 0,-1-2 17,0-1-1,1-1 1,-1 1-1,1-2 1,-1 0-1,23-2 1,-13 1 25,-18-1-25,0 0 1,0 0 0,0 0-1,0 0 1,0-1-1,0 0 1,0-1 0,-1 1-1,1-1 1,-1 0 0,1 0-1,-1-1 1,9-7-1,5-7-117,36-41-1,-22 21-953,1 1-1124,30-29-6115,-29 29-1077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7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11226,'0'0'10267,"186"-74"-9259,-96 52-400,0-3-304,-14 10-264,-20 2-40,-22 10-552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7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5993,'0'0'12224,"2"35"-9819,24 502 1918,-23-106-5098,-1-430 213,-1-1-1,1 0 0,-1 0 1,1 0-1,-1 0 0,1 0 1,0-1-1,-1 1 0,1 0 0,-1-1 1,1 1-1,-1-1 0,0 1 1,1-1-1,-1 0 0,0 1 0,3-2 1,9-12-8759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3:06.4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303 0 2304,'0'0'8676,"-27"21"-7384,-86 66 48,103-79-1100,1 0 0,0 1 0,1 0 1,0 0-1,0 1 0,1 0 0,0 0 0,1 1 0,0 0 0,-5 13 0,-3 6 147,3-4-179,1 0 1,1 0 0,1 1-1,1 0 1,2 0 0,1 0 0,1 1-1,1 0 1,1 0 0,2-1-1,7 52 1,-4-62-238,0 0 0,1-1 0,1 1 0,1-1 0,0 0 0,1 0 0,0-1 1,1 0-1,1-1 0,1 0 0,0 0 0,1-1 0,0-1 0,1 0 0,0 0 0,1-2 0,0 1 0,0-2 0,1 0 0,1-1 0,0 0 0,0-1 0,0-1 0,1-1 0,0 0 1,34 5-1,113-8-4798,-101-2-219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8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513 7 11242,'0'0'11499,"-31"32"-10567,24-25-879,-23 22 141,1 2-1,2 0 1,1 2-1,2 1 1,1 1 0,-31 65-1,-22 99-41,9 4 0,-50 258-1,117-509-3860,-2 25 3039,2-1 1,3-30 0,54-235-5732,-57 288 6394,31-139-5202</inkml:trace>
  <inkml:trace contextRef="#ctx0" brushRef="#br0" timeOffset="1">282 1 8538,'0'0'13068,"26"38"-12231,85 133-187,-101-153-536,-1 1 0,0 0 0,-1 0 0,-1 1-1,-1 0 1,-1 0 0,-1 0 0,2 26 0,-1-13 44,7 84 118,-5 192 1,-8-212-909,1-96-1,-23-103-7465,16 67 3242,-4-21-5754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1 688 1464,'0'0'17660,"225"15"-15820,-115-18-687,8-25-593,-8-12-192,-16-1-208,-15-2-160,-23 8-528,-15-11-912,-13 18-1585,-18 0-4097</inkml:trace>
  <inkml:trace contextRef="#ctx0" brushRef="#br0" timeOffset="1">1011 0 456,'0'0'21325,"0"156"-19885,-11-47-304,-10 9-608,-3 0-296,0-3-112,3-15-112,4-19-8,3-25-248,7-22-240,0-19-336,7-8-560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9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10314,'0'0'7280,"34"-6"-5874,4-2-1192,-6 1-134,0 1 1,1 1 0,-1 2 0,60 2 0,-78 2-80,-1 1 1,1 0-1,0 1 1,-1 0 0,0 1-1,0 1 1,0 0 0,19 11-1,-26-13-24,0 1 0,1 0 0,-2 1 0,1-1-1,0 1 1,-1 0 0,0 1 0,0-1 0,0 1-1,-1 0 1,0 0 0,0 1 0,-1-1 0,1 1-1,-1 0 1,-1 0 0,4 11 0,-4-7-4,-1-1 0,0 1 0,0-1 0,-1 1 0,-1-1 0,1 1 0,-2 0 0,1-1 0,-2 0 0,1 1 0,-1-1 0,-1 0 0,0 0 0,0-1 0,-1 1 0,0-1 0,-1 0 0,0 0-1,-8 8 1,-7 6 4,0-2-1,-1-1 0,-2 0 0,0-2 0,-41 24 0,-33 11 5,65-37 85,1 1-1,-47 34 0,77-50-43,0 0 0,0 1 0,1-1-1,-1 1 1,0-1 0,1 1 0,-1-1 0,1 1 0,0 0 0,-1-1-1,1 1 1,0 0 0,0 0 0,0 0 0,1 0 0,-1 0 0,0 0-1,1 0 1,-1 0 0,1 1 0,-1-1 0,1 0 0,0 0 0,0 3-1,1-2 12,1 0 0,-1 0-1,0-1 1,1 1 0,-1 0-1,1-1 1,0 0 0,0 1-1,0-1 1,0 0 0,0 0-1,1 0 1,-1 0 0,0 0-1,4 1 1,11 7 147,0-1 1,1-1-1,0-1 1,20 5-1,7 2 276,0-2 0,1-3 0,1-1-1,88 3 1,-134-11-627,0-1-1,0 0 0,0 0 1,0 0-1,0 0 0,0 0 1,0-1-1,0 1 0,-1 0 1,1 0-1,0-1 1,-1 1-1,1 0 0,-1 0 1,1-1-1,-1 1 0,0-1 1,0 1-1,1 0 0,-1-1 1,0 1-1,0-1 0,-1-2 1,2-3-1763,6-16-7369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39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11779,'0'0'6937,"190"0"-4881,-97 0-359,1 0-641,-8 0-320,-13 0-208,-18 7-192,-10-4-184,-17 3-144,-11-6-8,-10 0-80,-3 0-488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40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5745,'0'0'8458,"197"-13"-5417,-83 10-729,11 3-1008,-1-6-743,-20 6-361,-21 0-192,-24 0-8,-25 0-208,-13 0-481,-11 0-607,-48 9-11651,11-3 6650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40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2921,'0'0'13660,"-1"-1"-13426,1 1 0,0 0-1,0 0 1,-1-1 0,1 1 0,0 0 0,-1-1 0,1 1 0,0 0-1,-1 0 1,1 0 0,0-1 0,-1 1 0,1 0 0,0 0 0,-1 0-1,1 0 1,-1 0 0,1 0 0,0 0 0,-1 0 0,1 0 0,-1 0 0,1 0-1,0 0 1,-1 0 0,0 0 0,1 780 1986,6-638-2193,-4-126-55,0 0 0,1-1 1,1 0-1,0 0 0,2 0 0,12 27 0,-16-38-76,0-1-1,0 0 1,1 0-1,-1 0 0,1-1 1,0 1-1,-1-1 1,1 1-1,0-1 0,1 0 1,-1 0-1,0 0 1,1 0-1,-1-1 0,1 1 1,-1-1-1,1 0 1,-1 0-1,1 0 0,0-1 1,0 1-1,4-1 1,-1 0-492,0 0 0,-1-1 1,1 0-1,-1 0 0,1 0 0,-1-1 1,1 0-1,-1 0 0,0-1 1,0 1-1,10-7 0,22-18-7005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40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4353,'0'0'13648,"-34"30"-11681,34-30-1967,-138 131 1471,132-125-1399,1 0 0,0 0 0,0 1 0,1-1 0,0 1 0,0 0 0,1 1 0,-1-1 0,2 1 0,-1-1 0,1 1 0,0 0 0,1 0 0,-1 0 0,2-1 0,-1 2 0,1-1 0,1 8 0,-1 9 78,0-15-114,0 1 1,0-1-1,1 1 0,1-1 1,-1 0-1,2 1 0,0-1 1,0 0-1,0 0 1,9 16-1,-7-19-42,-1-1 0,1 1 0,1-1 0,-1 0 0,1 0 0,0-1 0,0 0 0,1 0 0,0 0 0,-1-1-1,2 0 1,-1 0 0,0 0 0,12 3 0,-6-3-49,1 0 0,1 0 0,-1-1 0,0-1 0,1 0 0,-1-1 0,1-1 0,18-2 0,-25 2 14,0-2-1,0 1 1,0-1 0,-1 0-1,1-1 1,-1 1 0,1-2 0,-1 1-1,0-1 1,0 0 0,0 0-1,-1-1 1,1 0 0,-1 0-1,0-1 1,7-8 0,-2-2 28,-1-1 1,0-1 0,-1 1-1,-1-1 1,0-1 0,-2 0-1,0 0 1,-1 0-1,-1-1 1,0 0 0,-2 1-1,-1-1 1,0 0 0,-3-27-1,2 40 19,-1-1 0,-1 1-1,0-1 1,0 1-1,0-1 1,0 1 0,-1 0-1,-1 0 1,1 0-1,-1 1 1,0-1 0,-1 1-1,1 0 1,-1 0 0,0 1-1,-1-1 1,0 1-1,1 0 1,-2 1 0,1-1-1,-10-5 1,4 4-236,0 0 1,-1 0-1,0 1 1,1 1-1,-1 0 0,-1 0 1,1 2-1,0 0 1,-1 0-1,1 1 1,-22 1-1,1 8-3381,8 11-3556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41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80 4457,'0'0'18379,"-10"-16"-17666,-26-47-322,36 63-388,-1 0 1,1 0 0,0 1-1,0-1 1,0 0 0,0 0-1,0 0 1,0 1 0,0-1-1,0 0 1,0 0 0,0 0-1,0 0 1,-1 1 0,1-1-1,0 0 1,0 0 0,0 0-1,0 0 1,0 0-1,-1 0 1,1 1 0,0-1-1,0 0 1,0 0 0,0 0-1,-1 0 1,1 0 0,0 0-1,0 0 1,0 0 0,-1 0-1,1 0 1,0 0 0,0 0-1,0 0 1,-1 0 0,1 0-1,0 0 1,0 0 0,0 0-1,-1 0 1,1 0-1,0 0 1,0 0 0,0 0-1,0-1 1,-1 1 0,1 0-1,0 0 1,0 0 0,0 0-1,0 0 1,0 0 0,-1-1-1,1 1 1,-1 25 5,1-20 11,-1 81 174,4 1 1,25 149-1,24-18-42,30 170 101,-78-366-265,-2 1 0,0 0 0,-2 0 0,0 0 0,-4 22 0,3-43 4,0 0 0,0 0-1,0 0 1,0 0-1,0 0 1,0 0-1,-1 0 1,1-1 0,-1 1-1,1-1 1,-1 1-1,0-1 1,0 1-1,1-1 1,-1 0 0,0 0-1,0 0 1,0 0-1,0 0 1,0-1-1,-1 1 1,1 0 0,0-1-1,0 0 1,0 1-1,-3-1 1,-69 3-70,59-3 74,-3-2-20,1 0 1,0-1-1,0-1 0,0-1 1,1 0-1,-1-1 1,1-1-1,0 0 0,1-2 1,0 1-1,0-2 0,1 0 1,-23-21-1,32 27 19,2 0-1,-1 0 0,0 0 0,1-1 1,0 1-1,0-1 0,0 0 0,1 0 1,-1 0-1,1 0 0,0 0 1,1 0-1,-1-1 0,1 1 0,0-1 1,0 1-1,1-1 0,0 1 1,0-1-1,0 1 0,0-1 0,1 1 1,0-1-1,0 1 0,4-9 1,0-2-28,2 1 1,0 0 0,1 0 0,0 0 0,1 1 0,1 0 0,13-14 0,85-88-824,157-130 1,-260 241 842,4-4 3,1 0 1,-1 0 0,2 1 0,-1 1-1,1 0 1,0 0 0,0 1 0,1 1 0,0 0-1,16-5 1,-27 10 14,1 0 0,-1 0 0,1 0 0,-1 0 0,1 0-1,-1 0 1,0 0 0,1 1 0,-1-1 0,1 0 0,-1 1 0,0 0 0,0-1 0,1 1 0,-1 0 0,0-1-1,0 1 1,0 0 0,1 0 0,-1 0 0,0 0 0,0 0 0,-1 0 0,1 0 0,0 0 0,0 1-1,0-1 1,-1 0 0,1 0 0,0 3 0,13 48 236,-11-36-158,14 62 186,27 94 70,-38-151-321,2 0 0,0-1-1,2 0 1,0-1 0,23 33 0,-28-45-14,1-1 0,0-1-1,0 1 1,0-1 0,1 0 0,0 0 0,0-1-1,0 1 1,0-2 0,1 1 0,11 3-1,-15-5 4,0-1 0,1 0-1,-1 0 1,0 0-1,0-1 1,1 1-1,-1-1 1,1 0-1,-1-1 1,0 1 0,1-1-1,-1 1 1,0-1-1,1 0 1,-1-1-1,0 1 1,0-1-1,0 0 1,0 0 0,0 0-1,-1-1 1,1 1-1,5-5 1,-3-1 28,1-1 0,-1 1 1,0-1-1,0-1 0,-1 1 1,-1-1-1,0 1 1,0-1-1,-1 0 0,0-1 1,0 1-1,1-19 0,0-16 325,-2-79 0,-3 72-122,-9-67 997,5 75-3094,3 24-6759,2 51-2036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42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16 529 11666,'0'0'11730,"-3"-35"-10926,-8-119-357,10 142-449,0 0 1,1 0-1,0-1 1,1 1-1,1 0 1,0 0 0,0 0-1,1 0 1,1 1-1,0-1 1,1 1-1,0 0 1,0 0 0,1 0-1,1 1 1,0 0-1,0 0 1,1 0-1,0 1 1,1 1 0,0-1-1,0 1 1,0 1-1,1 0 1,1 0-1,-1 1 1,16-7 0,-18 10-49,0-1 1,0 1-1,0 1 0,1-1 1,-1 2-1,1-1 1,0 1-1,0 0 1,15 1-1,-19 1 18,0-1 0,0 1 0,-1 0 0,1 0 0,0 0 0,-1 1-1,1-1 1,-1 1 0,1 0 0,-1 1 0,0-1 0,0 1 0,0 0 0,0 0-1,0 0 1,-1 0 0,1 1 0,3 5 0,2 3-14,-1 1-1,-1 1 1,0 0 0,-1 0-1,0 0 1,-1 0 0,-1 1-1,4 21 1,-3 3 97,-1 0 1,-3 43-1,-15-101 516,7-1-533,2-1 0,0 1 0,1-1 0,1 0-1,1 0 1,1-1 0,0 1 0,2 0 0,5-31 0,-5 45-37,1 1-1,-1-1 1,1 1 0,1 0 0,0 0 0,-1 0-1,2 0 1,-1 0 0,1 1 0,0 0 0,0-1-1,0 1 1,1 1 0,0-1 0,0 1 0,0-1-1,0 1 1,11-5 0,-13 7-4,1 0 0,0 0 0,0 0 0,0 1 0,0 0 0,1 0 0,-1 0 0,0 0 0,0 1 0,0-1 0,1 1 0,-1 0 0,0 1 0,1-1 0,-1 1 0,0-1-1,0 1 1,0 1 0,0-1 0,0 0 0,0 1 0,0 0 0,0 0 0,0 0 0,-1 1 0,1-1 0,-1 1 0,0 0 0,0 0 0,5 5 0,7 11 2,-2 0 0,0 1-1,-1 0 1,-1 0 0,-1 2 0,14 42 0,31 148 531,-42-153-184,-10-40-1233,6 8 2346,-2-22-6260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42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12339,'0'0'12874,"9"17"-12602,-1 0-204,0 0-1,-1 0 1,-1 1-1,-1 0 1,0 0-1,-2 0 0,0 1 1,1 27-1,-3 508-392,2-520-294,2-23-1769,1-23-4675,0-18-912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3:06.9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259 28 6545,'0'0'9714,"-25"3"-8977,-80 14-12,101-16-680,-1 1 0,1-1 0,-1 1 0,1 0 0,0 1-1,0-1 1,0 1 0,0 0 0,0-1 0,1 2 0,-1-1 0,1 0 0,0 1-1,0 0 1,0-1 0,1 1 0,-1 0 0,1 1 0,-3 5 0,-1 1 35,-2 3-42,1 0 0,1 0 0,0 1 0,1-1 0,0 1 0,2 1-1,-1-1 1,2 0 0,0 1 0,1 0 0,0-1 0,2 1 0,0 0 0,4 25 0,-2-30-38,0 0 0,0-1-1,1 1 1,1-1 0,-1 0-1,2 0 1,-1 0 0,2 0-1,-1-1 1,1 0 0,0-1-1,1 0 1,0 0 0,0 0-1,1-1 1,0 0 0,0-1-1,1 0 1,0 0 0,19 7-1,-8-5 1,-1-2-1,1 0 0,0-2 1,1 0-1,-1-1 0,1-1 0,0-1 1,-1-1-1,32-4 0,-38 2 10,-1 0-1,1-1 1,-1 0-1,0-2 1,0 1-1,0-2 1,-1 0-1,0 0 1,0-2-1,0 1 1,-1-2-1,0 1 1,-1-2-1,18-16 0,-22 16 59,0 0 0,0-1-1,-1 1 1,-1-1-1,0 0 1,0 0-1,-1-1 1,0 1-1,-1-1 1,0 0 0,-1 0-1,-1 0 1,0-1-1,0 1 1,-1 0-1,-1 0 1,0 0-1,0 0 1,-1 0-1,-1 0 1,0 0 0,-1 0-1,0 1 1,-1-1-1,0 1 1,-1 1-1,0-1 1,0 1-1,-1 0 1,-10-11 0,0 7-59,0 1 1,-1 0-1,-1 1 0,0 1 1,-1 0-1,0 2 1,0 0-1,-1 2 1,0 0-1,0 1 1,-1 1-1,1 1 1,-1 1-1,0 1 1,0 1-1,-41 3 1,61-2-101,0 0 0,1 0 1,-1 0-1,0 1 0,0-1 0,0 0 1,0 1-1,0-1 0,1 1 1,-1 0-1,0-1 0,1 1 1,-1 0-1,0 0 0,1 0 0,-1 0 1,1 0-1,-1 1 0,1-1 1,0 0-1,0 1 0,-1-1 1,1 1-1,0-1 0,-1 4 1,0 0-982,1 1 0,0 0 0,0 0 0,0 0 0,1 0 0,0 11 0,0-11-239,0 32-8310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4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97 9626,'0'0'10632,"39"-16"-9367,135-46-555,-157 57-656,1 1 0,-1 0 0,1 2 1,0 0-1,0 1 0,0 0 0,26 4 1,-8-1-24,-21-2-30,0 2 1,0 0-1,0 0 0,-1 2 1,1 0-1,-1 0 0,0 1 1,0 1-1,-1 1 0,0 0 0,15 10 1,-19-11-21,-1 0 1,-1 1-1,1 0 1,-1 0-1,0 1 1,-1-1-1,0 1 1,0 1-1,-1-1 1,0 1-1,0 0 1,-1 1-1,0-1 1,-1 1-1,0-1 1,0 1-1,1 15 1,-2-12 17,-1 1-1,-1-1 1,0 1 0,-1 0-1,-1-1 1,0 1 0,-1-1 0,0 0-1,-1 1 1,0-2 0,-1 1-1,-1 0 1,-11 19 0,5-14 58,-1-1 0,-1 0 0,0-1 0,-1 0-1,-1-1 1,0-1 0,-36 23 0,18-15-7,-2-2 0,0-1 0,-1-2 0,0-1 0,-2-3 0,0 0 0,0-3 0,-72 10 0,63-15-2021,-92-4 1,119-4-2480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50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60 7146,'0'0'13656,"-4"-1"-12444,-11-4-520,21 2-229,39 2-60,-17 0-389,298-16 373,513-14-2025,-839 31 1596,0 0 0,0 0 0,0 0-1,0 0 1,0 1 0,0-1 0,0 0-1,0 0 1,-1 0 0,1 0-1,0 1 1,0-1 0,0 0 0,0 0-1,0 0 1,0 0 0,0 1 0,0-1-1,1 0 1,-1 0 0,0 0-1,0 0 1,0 1 0,0-1 0,0 0-1,0 0 1,0 0 0,0 0 0,0 0-1,0 1 1,0-1 0,1 0 0,-1 0-1,0 0 1,0 0 0,0 0-1,0 0 1,0 0 0,1 0 0,-1 1-1,0-1 1,0 0 0,0 0 0,0 0-1,0 0 1,1 0 0,-1 0-1,0 0 1,0 0 0,0 0 0,1 0-1,-1 0 1,0 0 0,0 0 0,0 0-1,0 0 1,1 0 0,-1 0-1,0 0 1,0-1 0,-17 11-939,-89 18-5114,54-15 1120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0:50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8858,'0'0'12077,"0"0"-12061,0 0-1,0 0 1,0 0-1,0 0 1,1 0-1,-1 0 1,0 0-1,0 0 1,0 0-1,0 0 1,0 0-1,0 0 1,0 0-1,0 0 1,0 0 0,0 0-1,0 0 1,0 0-1,0-1 1,0 1-1,1 0 1,-1 0-1,0 0 1,0 0-1,0 0 1,0 0-1,0 0 1,0 0-1,0 0 1,0 0-1,0 0 1,0-1-1,0 1 1,0 0-1,0 0 1,0 0-1,0 0 1,0 0 0,0 0-1,0 0 1,0 0-1,0 0 1,0 0-1,0 0 1,-1-1-1,1 1 1,0 0-1,0 0 1,0 0-1,8 2 0,0-1 0,-1 2 0,1-1 0,-1 1 0,1 0-1,-1 0 1,0 1 0,0 0 0,-1 1 0,1-1 0,-1 1 0,0 0-1,7 8 1,19 13 33,105 66-403,4-5-1,4-6 0,198 79 0,-185-94-1915,-156-66 2232,-1 1 0,0-1 0,0 1-1,1-1 1,-1 1 0,0 0 0,0 0-1,0-1 1,0 1 0,0 0 0,0 0-1,0 0 1,0 0 0,0 0 0,0 0-1,1 2 1,-2-2 51,0-1 0,0 1 0,0 0 0,0-1 1,0 1-1,0 0 0,0-1 0,0 1 0,0 0 0,-1-1 0,1 1 0,0 0 0,0-1 0,0 1 0,-1-1 0,1 1 0,0 0 0,-1-1 0,1 1 0,-1-1 1,1 1-1,0-1 0,-2 1 0,-40 26 1461,30-21-1255,-27 18 571,0 1-1,-68 61 1,-58 74 46,60-54-110,42-44-428,-109 98 364,144-137-618,-2 0-1,0-2 1,-2-1-1,-40 18 1,48-30 82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09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0 318 3777,'0'0'4853,"13"21"-4389,5 8-191,3 7 1383,41 54 0,-62-90-1649,1 1 0,-1-1 0,1 1 0,0-1 1,0 1-1,-1-1 0,1 0 0,0 1 0,0-1 0,-1 0 0,1 0 1,0 0-1,0 0 0,-1 1 0,1-1 0,0 0 0,0 0 1,0 0-1,0-1 0,-1 1 0,1 0 0,0 0 0,0 0 1,-1 0-1,1-1 0,0 1 0,0 0 0,0-1 0,19-14 239,-3-6-80,0-1-1,-2-1 1,-1 0 0,0-1-1,-2-1 1,-1 0 0,-1 0-1,-1-1 1,-1 0 0,-2-1-1,0 0 1,-2 0 0,1-44-1,-4 52 474,-3-23 1301,2 40-1798,0 1 0,-1-1-1,1 1 1,-1-1-1,0 1 1,1-1-1,-1 1 1,0 0-1,0 0 1,0-1-1,0 1 1,0 0-1,0 0 1,0 0-1,-1 0 1,1 0 0,0 0-1,-1 0 1,1 1-1,0-1 1,-1 0-1,1 1 1,-3-1-1,0 32-10543,4-25 8436,0 10-2124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10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6545,'0'0'10147,"0"4"-9739,2 13-133,1 0 1,1-1 0,0 0 0,1 1-1,1-2 1,12 23 0,-1 3 51,16 40 314,48 85 0,-63-134-585,2-1 1,1-1-1,1-1 0,1-1 0,39 36 0,-56-58-54,1-1 0,0 1 0,1-1 0,-1 0-1,1-1 1,0 0 0,0 0 0,1-1-1,15 5 1,-4-5 4,-1 0 0,1-2 0,25 0 0,-37-2-32,1 0 1,-1-1-1,0 0 0,0-1 1,0 1-1,-1-1 0,1-1 1,-1 1-1,1-1 0,-1-1 1,0 1-1,-1-1 1,1-1-1,-1 1 0,0-1 1,0 0-1,-1 0 0,0-1 1,8-12-1,0-1-60,0-1 0,-2 0 0,-1 0 0,0-1-1,10-40 1,-15 43 93,-2-1 1,0 0-1,-2 1 0,0-1 0,-1 0 0,-1 0 0,-5-34 1,2 45 95,1 1 0,-1 0 0,-1 0 0,1 1 0,-1-1 0,-1 1 0,1 0 0,-1 0 0,-9-7 0,0-3 479,13 13-116,9 11-475,15 17-127,-2 11 134,-2 0-1,-1 1 0,-2 1 0,-1 0 0,12 59 1,-7-9 35,8 124 0,-19 192 200,-9-379-215,-1-1-1,0 0 1,-2 0-1,-1-1 1,-1 1 0,0-1-1,-2 0 1,-1 0-1,-19 34 1,22-46 10,0-1 0,-1 1 0,0-1 0,-1 0 0,0-1 0,0 0 0,-1 0 0,0-1 0,0 0-1,-1 0 1,0-1 0,0-1 0,-1 1 0,1-2 0,-1 1 0,0-2 0,0 1 0,0-1 0,-1-1 0,1 0 0,-14 0 0,14-1-40,0 0 0,0-1 0,-1-1-1,1 0 1,0 0 0,0-1 0,0 0 0,0-1 0,0-1 0,1 1 0,-1-2-1,1 1 1,0-2 0,0 1 0,1-1 0,-1 0 0,2-1 0,-1 0 0,1-1-1,0 0 1,-13-16 0,13 13-195,-1 0-1,2-1 0,0 0 1,0 0-1,1-1 0,0 1 1,1-1-1,1-1 0,0 1 1,1-1-1,0 0 0,1 1 1,1-1-1,0-16 0,1 18-336,1 0 0,1 0 0,0 0-1,0 0 1,1 0 0,1 1-1,0-1 1,0 1 0,1 0-1,1 0 1,0 0 0,0 1-1,1 0 1,0 0 0,1 1 0,11-11-1,39-29-4024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1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2865,'0'0'9399,"0"35"-7341,-2 16-1312,2 159 2042,1-181-2297,2 0 0,1 0 0,16 55 0,-17-72-423,1 0 0,1 0 0,0-1 0,1 0 0,0 0 0,0 0 0,1 0 0,1-1 0,-1 0 0,2-1 0,17 17 0,-23-24-25,1 1 0,-1 0 0,1-1-1,-1 0 1,1 0 0,0 0 0,0 0-1,0 0 1,0-1 0,0 0 0,0 0 0,0 0-1,0 0 1,0 0 0,1-1 0,-1 0-1,0 0 1,0 0 0,1-1 0,-1 1-1,0-1 1,0 0 0,0 0 0,0 0-1,0-1 1,0 0 0,0 1 0,0-1-1,-1 0 1,1-1 0,-1 1 0,1-1-1,-1 0 1,0 0 0,0 0 0,0 0-1,0 0 1,-1 0 0,3-5 0,5-6 195,-2 0 0,0-1-1,0 0 1,-2 0 0,1 0 0,-2-1 0,0 0 0,4-29 0,-3 4 164,-2 0 0,-2-1 1,-2 1-1,-6-56 0,-6 67-316,11 28-132,-1 0 1,1-1-1,0 0 1,-1 1-1,2-1 1,-1 0-1,0 0 1,0 1-1,0-6 1,1 7-781,15 1-1472,0 0 1,0 1-1,0 0 1,0 1-1,25 7 0,8 6-4011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11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0 776,'0'0'17860,"15"27"-17084,0-2-619,-1-3-44,-1 2 0,-1-1-1,-1 2 1,-1-1 0,10 40 0,16 153 373,-26-134 64,-10-83-520,0 0-1,0 1 1,0-1-1,0 0 1,0 0 0,0 0-1,0 0 1,0 0 0,-1 0-1,1 1 1,0-1 0,0 0-1,0 0 1,0 0-1,0 0 1,0 1 0,0-1-1,0 0 1,0 0 0,0 0-1,0 0 1,0 0 0,0 1-1,1-1 1,-1 0-1,0 0 1,0 0 0,0 0-1,0 0 1,0 1 0,0-1-1,0 0 1,0 0 0,0 0-1,0 0 1,1 0-1,-1 0 1,0 0 0,0 0-1,0 1 1,0-1 0,0 0-1,0 0 1,1 0-1,-1 0 1,0 0 0,0 0-1,0 0 1,0 0 0,1 0-1,-1 0 1,0 0 0,0 0-1,0 0 1,0 0-1,0 0 1,1 0 0,-1 0-1,0 0 1,0 0 0,0 0-1,1 0 1,5-13 587,3-21-362,-1 4-35,46-162 432,-47 173-680,1-1-1,1 2 1,0-1 0,2 1-1,0 0 1,1 1 0,18-21 0,-25 34-208,-1 0 0,1 0 1,1 0-1,-1 1 0,1 0 1,-1 0-1,1 0 0,0 0 1,0 1-1,0 0 0,0 0 1,0 1-1,10-1 0,34-1-3761,-2 5-3408,-43-2 6494,22 2-8143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11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6545,'0'0'6394,"-3"0"-7458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12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2200,'0'0'18639,"4"1"-17995,-2 0-608,0 1-1,0-1 0,0 0 0,0 1 1,0 0-1,0-1 0,0 1 0,-1 0 1,1 0-1,-1 0 0,1 0 1,-1 0-1,0 1 0,1-1 0,-1 0 1,-1 1-1,1-1 0,1 4 1,13 57 290,-12-48-191,12 87 375,3 146 0,8 61-140,-22-290-366,1-1-1,10 30 1,-14-132-520,-7 54 349,-3 1 0,0-1 0,-1 1 0,-29-54 0,21 48 50,1-2 0,-13-46 0,28 76 109,0 0 1,0 0-1,0-1 0,1 1 0,0 0 1,1-1-1,-1 1 0,1-1 1,1 1-1,0-1 0,0 1 0,0 0 1,1-1-1,0 1 0,0 0 1,0 0-1,1 0 0,1 0 0,-1 1 1,1-1-1,0 1 0,0 0 0,6-6 1,13-9-6,1 0 0,0 1 0,2 1 0,0 2 0,1 0 0,55-23 1,-58 30-7,0 1 1,0 1 0,1 1 0,-1 1 0,2 1-1,-1 2 1,0 0 0,1 2 0,25 2 0,-49-1 10,0 0 1,0 0-1,0 1 0,-1-1 1,1 1-1,0-1 1,-1 1-1,1 0 1,0-1-1,-1 1 1,1 0-1,-1 0 1,1 0-1,-1 1 0,0-1 1,1 0-1,-1 0 1,0 1-1,0-1 1,0 1-1,0-1 1,0 1-1,1 1 0,-1 2 0,1-1-1,-1 1 0,0-1 0,0 1 0,0 0 0,0-1 0,-1 1 0,0 9 0,-1-4 14,0 1 1,-1-1-1,0 0 0,0 0 1,-1 0-1,0 0 1,-1-1-1,-5 12 0,-2-7 28,0 0 0,0-1 0,-1 0 0,-1-1 0,0 0 0,0-1 0,-1 0 0,-20 10 0,-3 1 56,-1-3-1,-49 19 1,126-35-37,37-5-68,-42-2 41,-10 1-35,0 0-1,0 2 1,-1 1-1,35 3 1,-53-2 6,0 0 0,0 0 0,0 0 0,0 1 0,0-1 0,0 1 0,-1 0 0,1 0 0,-1 1 0,1 0 1,-1-1-1,0 1 0,0 1 0,0-1 0,0 1 0,-1-1 0,1 1 0,-1 0 0,0 0 0,0 1 0,-1-1 0,1 1 0,-1-1 0,0 1 1,0 0-1,1 5 0,1 3 20,-2 0 1,1 1-1,-2-1 1,0 0-1,0 1 0,-2-1 1,1 0-1,-2 1 1,1-1-1,-2 0 1,0 0-1,-1 0 1,0 0-1,0-1 0,-2 1 1,0-1-1,0-1 1,-1 1-1,0-1 1,-15 17-1,9-13 86,-1-1 0,-1-1 0,0 0 0,0-1-1,-2 0 1,1-1 0,-1-1 0,-1-1 0,0-1-1,0 0 1,-1-1 0,0-1 0,-29 5 0,12-6 114,0-1 1,-72-3-1,103-1-201,1 0 0,-1-1 0,1 0 0,-1 0 0,1 0 0,0 0 0,0-1 0,-1 1 0,1-1 0,0 0 0,0-1 0,1 1 0,-1 0 0,0-1 0,-4-5 0,6 7-47,1-1 0,-1 0 0,1-1 0,-1 1-1,1 0 1,0 0 0,0 0 0,0-1 0,0 1-1,0-1 1,1 1 0,-1-1 0,1 1 0,-1-1-1,1 1 1,0-1 0,0 1 0,0-1 0,1 1-1,-1-1 1,0 1 0,1-1 0,0 1 0,-1-1 0,1 1-1,0 0 1,0-1 0,3-3 0,0 0-211,1 0 1,0 0-1,0 0 0,0 1 1,1-1-1,0 1 0,0 1 1,11-8-1,58-28-2328,-61 32 1885,49-21-3453,-6 6-2459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13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6441,'0'0'14654,"5"16"-13979,6 24-419,14 41 63,17 111 1,-37-140-286,-3-28-155,1 0 1,0 0-1,8 26 1,-2-40-1571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3:07.8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192 565 4353,'0'0'17257,"-8"-8"-16584,-11-13-626,0-1-1,2-1 0,0 0 0,2-1 0,0-1 0,2 0 1,1-1-1,1 0 0,1-1 0,1 0 0,2-1 1,0 0-1,2 0 0,1 0 0,0-46 0,4 71-73,0 1 0,1 0 0,-1-1 0,0 1 0,1 0 0,0 0 0,-1 0 0,1-1 0,0 1 0,0 0 0,0 0 1,0 0-1,1 0 0,-1 0 0,0 1 0,1-1 0,0 0 0,-1 1 0,1-1 0,0 1 0,2-2 0,0 0-45,0 1 0,1 1 0,-1-1 1,1 0-1,-1 1 0,1 0 0,-1 0 0,1 1 1,0-1-1,5 1 0,2 0-31,1 1 0,-1 0 0,1 1 0,-1 0 0,0 1 0,0 1 0,18 7 0,-12-3 78,-1 1 0,0 1 0,0 1 0,-1 0 1,0 1-1,-1 1 0,-1 0 0,0 1 0,0 1 0,-2 0 0,0 1 0,-1 0 0,0 0 0,-1 1 0,-1 1 1,-1 0-1,0 0 0,-2 0 0,0 1 0,-1 0 0,0 1 0,-2-1 0,0 0 0,-1 29 0,-2 33 380,-1-80-269,0-1 1,-1 0-1,1 0 0,0 0 1,0 0-1,-1-1 0,1 1 1,0 0-1,-1 0 0,1-1 1,0 1-1,0-1 0,0 1 1,0-1-1,-1 0 0,1 1 1,0-1-1,-1-1 0,-5-6-9,1 0-1,0 0 0,1 0 0,0-1 0,0 0 0,1 0 0,0 0 0,0 0 1,1-1-1,1 1 0,-1-1 0,-1-17 0,1-8-66,1 0 0,3-45 1,1 67-65,0 1 1,1-1-1,0 1 1,0 0-1,2 0 1,0 0-1,0 0 1,1 1-1,0 0 1,1 0 0,0 0-1,1 1 1,0 0-1,0 1 1,1 0-1,1 0 1,15-12-1,-16 14-50,0 1 0,1 0 0,0 0 0,0 0-1,0 1 1,0 1 0,1 0 0,0 0 0,0 1 0,0 1-1,0 0 1,0 0 0,0 1 0,1 0 0,-1 1 0,0 0-1,1 1 1,-1 0 0,0 1 0,16 5 0,-19-4 83,-1 1 1,1 1 0,-1-1-1,1 1 1,-2 0 0,1 1-1,0 0 1,-1 0 0,0 0-1,6 9 1,5 7 29,25 44 0,-27-34 224,-1 0 0,-2 1 0,-1 0 0,-1 1-1,6 44 1,20 67 499,-22-117-594,-14-27-184,1-1 0,-1 1 0,0-1 0,1 1 0,-1-1 0,1 1 0,-1-1 0,1 0 0,0 1 0,-1-1 0,1 0 0,-1 1 0,1-1 0,0 0 0,-1 0 0,1 1 0,0-1 0,-1 0 0,1 0 0,0 0 0,-1 0 0,2 0 0,0-1-170,0 0-1,0-1 1,0 1-1,0 0 1,0-1 0,0 1-1,0-1 1,0 0-1,-1 0 1,1 0 0,-1 0-1,0 0 1,1 0 0,-1 0-1,0 0 1,1-5-1,17-33-5989,2 0-3178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13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460 114 8450,'0'0'12108,"-34"-19"-10936,-108-55-335,137 71-777,1 0-1,-1 1 0,0 0 0,1 0 0,-1 0 0,0 0 0,0 1 0,-1-1 0,1 2 0,0-1 0,0 0 0,-1 1 0,1 0 0,-6 1 0,-6 0 126,12-1-153,-1 1-1,1-1 1,0 1-1,-1 0 1,1 0-1,-1 1 1,1 0-1,0 0 1,0 0-1,0 0 1,0 1-1,1 0 1,-1 0-1,-4 4 1,2-1-7,0 1 0,0 0 0,1 1 0,0-1 1,0 1-1,1 0 0,-7 14 0,4-3-20,0 1 1,1 0-1,1 0 0,1 0 1,1 1-1,-3 38 0,6-43 5,0 4-95,0-1-1,1 1 1,1-1-1,6 39 1,-6-53 42,0-1 1,1 0-1,-1 0 1,1 0-1,0 0 1,0 0-1,0 0 0,1 0 1,-1-1-1,1 1 1,0-1-1,0 0 1,0 1-1,0-1 1,0-1-1,1 1 1,0 0-1,-1-1 1,1 0-1,0 0 1,0 0-1,0 0 1,0-1-1,1 0 0,-1 1 1,0-1-1,6 0 1,-5 0 19,0-1 0,-1 1 1,1-1-1,0 0 0,-1 0 0,1-1 1,0 1-1,-1-1 0,1 0 0,0-1 1,-1 1-1,0-1 0,1 1 0,-1-2 1,0 1-1,0 0 0,0-1 0,0 1 1,0-1-1,4-5 0,0-1 7,0-1 0,-1 0 0,0-1-1,-1 0 1,0 0 0,7-18 0,-1-4 151,-2 0 0,-1-1 0,-2 0-1,-1-1 1,-1 1 0,-2-1 0,-2 0 0,-5-58 0,1 78 471,0 21-229,-1 24-279,4 1-61,1 1 1,10 57-1,-8-76-30,0 0 1,2 1-1,-1-2 1,2 1-1,0 0 1,0-1-1,1 0 1,1-1-1,10 13 1,-5-9 1,0-1 1,1 0-1,0-1 1,1 0-1,1-1 1,32 18-1,-39-25 52,1 0 1,0-1-1,0 0 0,0 0 1,0-1-1,1-1 0,-1 0 0,1 0 1,-1-1-1,1 0 0,0-1 1,-1 0-1,1-1 0,13-2 0,-17 0-89,-1 0 0,0 0 0,0-1 0,-1 0-1,1 0 1,-1 0 0,0-1 0,0 0-1,0 1 1,0-2 0,-1 1 0,0-1-1,0 1 1,-1-1 0,0 0 0,6-13-1,-9 17-134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14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6561,'0'0'13517,"19"16"-13211,62 47-196,-77-59-90,0-1 0,0-1-1,1 1 1,-1 0 0,1-1 0,0 0 0,-1 0 0,1 0 0,0-1 0,0 0 0,0 0 0,0 0 0,0 0 0,0-1 0,1 0 0,-1 0-1,5 0 1,9-1 573,-21-18 996,0 17-1591,-1 0 0,0 0 0,0 0 0,0 0 1,-1 1-1,1-1 0,0 1 0,-1 0 0,1 0 0,-1 0 0,1 0 0,-1 1 0,1 0 0,-1-1 0,1 1 0,-1 0 0,0 1 0,-3 0 0,4-1-272,-1 0 1,1 1-1,0-1 0,0 1 0,1 0 0,-1 0 1,0 0-1,0 0 0,0 0 0,0 1 0,1-1 1,-1 1-1,-2 2 0,-10 18-6051,4 1-5386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18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11 237 1600,'0'0'16384,"-8"-1"-13625,6 7 1457,2 23-4208,5 137 145,-3-140-130,2 0 1,1 0-1,1-1 1,15 38-1,-13-41-24,2-1 0,1 0 0,0 0 0,2-1 0,0-1 0,29 33 0,-32-43 2,-1 1 0,2-1 0,0-1 0,0 0 0,0 0 0,1-1 0,0 0 0,0-1 0,1-1 0,0 0 0,0-1 0,0 0 0,15 2 0,62 4 45,1-5 0,100-6-1,-60-1-41,-17 2-7,468-19 34,-285 12-73,-190 8 36,480 5 32,-231-6 15,-303-9-5,-49 8 6,0 0 0,-1 0 1,1 0-1,0-1 0,0 0 0,0 1 0,-1-1 0,1-1 0,3-2 0,18-10 21,35-18-40,-47 25-20,-1 0 0,1 1 1,16-7-1,9-1-21,25-8-18,-38 17 141,0-2 0,-1 0 0,0-1 0,23-13 0,0-2 237,72-23 0,-118 46-299,0 0 0,0 0 0,0 0 0,0 0 0,0 0 0,0 0 0,0 0 0,0 0 0,0 0 0,-1-1 0,1 1 0,0 0 0,-1 0 0,1-1 0,-1 1 0,1 0 0,-1-1 0,0 1 0,1-1 0,-1 1 1,0 0-1,0-1 0,0 1 0,0-1 0,0 1 0,-1 0 0,1-1 0,0 1 0,-1-1 0,1 1 0,-1 0 0,0-3 0,-22-54-124,17 47 142,-4-10-71,1 0 0,1-1-1,1 0 1,0 0 0,2 0-1,1-1 1,0 1-1,0-25 1,4-182 78,1 227-126,-1 1 0,0-1 0,1 1 0,-1-1 0,1 1 0,0 0 0,-1-1 0,1 1 0,0 0 1,0-1-1,0 1 0,0 0 0,0 0 0,0 0 0,0-1 0,0 1 0,1 1 0,-1-1 0,0 0 0,1 0 0,-1 0 0,0 1 0,2-2 0,-3 34-3407,-1-16 2575,-1 1-1,-1-1 0,0 1 0,-1-1 0,-1 0 0,-12 28 0,-20 28-7261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50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90 440,'0'0'4990,"-5"2"-3960,-14 6 8124,15-4-8025,-2 1 1261,19-2-1755,680-31 508,-546 9-1049,334-32-25,-407 45-142,-6 0-625,-26 4-2671,-70 3 1663,-47 9-1,-7 0-1540,18-6-690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52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11 292 3817,'0'0'9099,"-4"-7"-8072,2 6-247,2 8 76,21 142 2160,-2-25-2151,11 287 599,-5-47-1676,-18-383-6397,0-22 5033,4-109-3017,-9 91 3604,-11-109 0,2 132 956,-1 1 0,-2-1 0,-21-48-1,18 51 941,1-1 0,1 0-1,-9-60 1,17 71-306,1 0 1,2 1-1,1-26 0,1 38-486,-1 0 0,1 0 0,1 0 0,0 1 0,0-1 0,1 1 0,0-1 0,0 1 0,9-12 0,2 1-134,1 1 0,1 1 0,0 0 0,2 1 0,0 1 0,1 1 0,23-14 0,-5 6-451,0 2-1,2 2 0,50-17 0,-64 27 334,1 1-1,0 1 0,0 1 1,1 2-1,0 1 1,0 1-1,0 1 0,0 1 1,42 7-1,-64-5 119,0 0-1,0 0 0,0 0 1,0 1-1,0 0 1,0 0-1,-1 1 1,1-1-1,-1 1 1,0 0-1,0 1 1,-1-1-1,1 1 1,-1 0-1,0 0 1,0 0-1,-1 1 1,0-1-1,0 1 1,0 0-1,0 0 0,-1 0 1,0 0-1,2 12 1,0 1 37,-1 0 0,-1 0-1,-1 0 1,0 0 0,-2 1 0,0-1 0,-6 28 0,0-17 221,-1-1 0,-2-1 0,-1 1 0,-1-1 0,-2-1 0,0-1 0,-36 49 0,22-38 233,-2-1-1,-1-2 1,-2-1-1,-57 45 1,74-66-398,0 0-1,0-1 1,-1 0-1,-1-1 1,0-1 0,0-1-1,-1-1 1,0 0 0,0-2-1,-1 0 1,1-1 0,-1 0-1,-28 0 1,46-4-74,0-1 1,0 1-1,0 0 1,0 0-1,0-1 0,0 1 1,0-1-1,0 0 1,0 1-1,0-1 1,0 0-1,1 0 1,-1 0-1,0-1 0,1 1 1,-1 0-1,0 0 1,1-1-1,0 1 1,-1-1-1,-1-2 1,1 0 4,0 1 0,1-1 0,-1 0 0,1 0 1,-1 0-1,1 0 0,0 0 0,0 0 1,1 0-1,-1-7 0,1 6 28,0 0 0,0 1-1,0-1 1,0 0 0,1 0 0,0 0-1,0 0 1,1 1 0,-1-1 0,1 0 0,0 1-1,0 0 1,0-1 0,1 1 0,-1 0-1,1 0 1,0 0 0,0 0 0,6-4 0,-4 4-5,1 0 0,-1 1 0,1 0 1,0 1-1,0-1 0,0 1 0,0 0 1,0 0-1,0 1 0,1 0 0,-1 0 1,0 1-1,1-1 0,-1 1 0,1 1 1,-1-1-1,0 1 0,1 0 0,-1 1 1,0-1-1,0 1 0,0 0 0,0 1 1,0-1-1,0 1 0,-1 1 0,1-1 1,-1 1-1,7 6 0,10 11 18,-1 1-1,-1 1 1,-1 1 0,-1 1-1,16 28 1,9 12-43,-25-40 111,1-1 0,1 0 1,1-2-1,44 37 0,-54-51-259,1 0 0,1-1 0,-1 0 0,1 0-1,0-2 1,0 1 0,1-2 0,0 0 0,0 0 0,0-2 0,0 0 0,0 0 0,17-1 0,-8-1-1112,0-1 0,0-2 0,0 0 0,43-12 1,5-10-6061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52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775 83 8418,'0'0'4215,"-34"-12"-3628,-110-37 976,127 44-1222,0 0-1,-1 1 0,1 1 1,-1 1-1,0 1 1,0 0-1,1 1 0,-1 1 1,-25 4-1,33-4-255,-6 2 67,0 1 1,0 1-1,0 0 1,0 1-1,1 1 1,0 1-1,1 0 1,-1 0-1,2 2 1,-1-1-1,1 2 1,1 0-1,-18 19 1,11-9-27,1 1 1,1 0-1,1 1 0,1 1 1,0 1-1,2 0 1,-12 33-1,18-35-119,1 1 0,1-1 1,1 1-1,1 0 0,1 0 0,3 45 1,-1-65-58,0 1 0,0-1 0,1 1 0,-1-1 0,1 1 0,0-1 0,1 0 0,-1 1 0,1-1 0,0 0 0,0 0 0,0 0 0,0 0 0,1 0 0,-1 0 0,1-1 1,0 0-1,0 1 0,1-1 0,6 5 0,-3-4-90,0-1 0,0 0 0,0 0-1,0 0 1,1-1 0,0 0 0,-1 0 0,1-1 0,0 0 0,0-1 0,10 0 0,-10-1 84,-1 0 1,1-1-1,-1 0 1,1-1-1,-1 1 1,0-1-1,0-1 1,0 1-1,0-1 1,-1-1-1,0 1 0,1-1 1,-2 0-1,1 0 1,0-1-1,-1 0 1,6-8-1,11-14-347,-1-1-1,22-43 1,-24 37 137,-2 0 0,-1-2 0,-2 0 0,-2-1 0,8-39 0,-12 38 1452,-3 1 0,2-71 0,-8 139-847,-2 0 0,-7 34 0,-3 27 276,11-65-401,-5 133 489,8-141-670,0 0 0,1 0-1,0 0 1,1 0-1,2-1 1,8 25 0,-11-35-46,1-1 0,1 1 0,-1-1 0,1 0 0,0 0 0,1 0 0,-1 0 0,1-1 0,0 0 0,0 0 0,1 0 0,0 0 0,-1-1 0,2 0 0,-1-1 0,8 4 0,-10-5-14,1-1 0,0 1 1,-1-1-1,1-1 0,0 1 1,0-1-1,-1 0 0,1 0 0,0 0 1,0-1-1,-1 1 0,1-1 1,0 0-1,-1-1 0,1 1 1,-1-1-1,1 0 0,-1 0 1,0 0-1,0-1 0,0 1 0,0-1 1,0 0-1,6-7 0,12-13-127,0-1-1,-2-1 1,-1-1-1,28-48 1,52-123-603,-84 163 666,2-5-12,-12 26 108,0 0-1,2 1 1,11-20 0,-18 32 2,0 0 1,0 0-1,0 0 0,0 1 1,0-1-1,0 0 0,0 0 1,0 0-1,0 1 0,0-1 1,1 0-1,-1 0 0,0 0 1,0 0-1,0 1 0,0-1 1,0 0-1,0 0 0,0 0 0,0 0 1,1 0-1,-1 1 0,0-1 1,0 0-1,0 0 0,0 0 1,0 0-1,1 0 0,-1 0 1,0 0-1,0 0 0,0 1 1,1-1-1,-1 0 0,0 0 1,0 0-1,0 0 0,0 0 1,1 0-1,-1 0 0,0 0 1,0 0-1,0 0 0,1 0 1,-1 0-1,0 0 0,0-1 1,0 1-1,0 0 0,1 0 1,-1 0-1,0 0 0,0 0 0,0 0 1,0 0-1,1-1 0,2 88 663,-3-54-518,1-1 1,2 0-1,1 0 1,9 34-1,-11-56-144,1-1-1,1-1 1,-1 1-1,1 0 1,1-1-1,0 0 1,0 0 0,0 0-1,1-1 1,1 1-1,-1-1 1,1-1-1,0 0 1,0 1-1,1-2 1,0 1-1,0-1 1,15 7-1,-13-8 7,0 0-1,0-1 1,1 0-1,-1-1 0,1 0 1,0 0-1,-1-1 0,1 0 1,0-1-1,0-1 1,0 0-1,0 0 0,-1-1 1,1 0-1,-1-1 0,20-7 1,-18 5-48,0-2 1,0 1-1,0-1 0,-1-1 1,-1 0-1,1 0 1,-1-1-1,0-1 1,-1 1-1,-1-2 0,1 1 1,-1-1-1,8-16 1,-11 17-388,-1-1 0,0 0 0,-1-1 0,0 1 0,-1-1 0,0 1 0,0-1 0,-2 0 0,1 1 0,-2-1 0,1 0 0,-4-13 0,-4-17-4674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53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13123,'0'0'3313,"100"62"-18373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31:53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42 9090,'0'0'10354,"-15"36"-9563,-4 5-486,1-1 9,1 1-1,2 0 1,-13 64-1,16-36-337,3 1-1,3 0 1,3 73 0,3-143-274,0-4 161,2-22 91,1 1-1,0-1 1,2 1 0,1 1 0,1-1-1,13-28 1,70-140-290,-1 45-854,-75 128 935,1 0-1,1 2 0,1 0 0,0 1 0,20-15 0,-34 29 233,0 1 0,0-1 0,0 1 0,1 0 0,-1 0 0,1 0 0,-1 1 0,1-1 0,0 1 0,-1 0 0,1 0 0,0 0 0,0 1 0,0-1 0,0 1 0,0 0 0,-1 0 0,6 1 0,-6 0 16,1 0 1,-1 1 0,0-1-1,0 1 1,1 0 0,-1 0-1,0 0 1,-1 1 0,1-1-1,0 0 1,-1 1 0,1 0 0,-1 0-1,0 0 1,0 0 0,0 0-1,0 0 1,2 7 0,18 42 808,-3 1 1,17 79 0,13 37 1153,-40-144-1728,1-1 1,1 0 0,1 0 0,24 33 0,-33-53-205,1 1 0,-1-1 1,1 1-1,0-1 0,1 0 1,-1-1-1,1 1 1,0-1-1,-1 0 0,2 0 1,-1 0-1,0-1 1,9 4-1,-2-4-733,1 1 1,0-1-1,0-1 0,23-1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3:13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61 2937,'0'0'8461,"-5"-11"-6858,-16-33-276,16 39 2177,4 12-2283,1 29-1811,1-14 942,1 54 227,4-1 0,25 123 1,55 141 176,-46-190-511,-35-132-229,107 389 588,33-10-189,-136-376-518,-6-15 8,0 1-1,0-1 0,-1 0 1,0 1-1,0 0 1,0-1-1,-1 1 1,1 10-1,-2-32-6612,0-5 1744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2:34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28 132 3129,'0'0'3258,"-3"-7"-1032,-9-35 1123,6-38 7493,6 79-10040,0 0-768,0 1-1,0 0 0,0 0 1,0 0-1,-1 0 0,1 0 0,0 0 1,0 0-1,0 0 0,0 0 1,-1-1-1,1 1 0,0 0 1,0 0-1,0 0 0,-1 0 0,1 0 1,0 0-1,0 0 0,0 0 1,-1 0-1,1 0 0,0 1 0,0-1 1,0 0-1,0 0 0,-1 0 1,1 0-1,0 0 0,0 0 1,0 0-1,0 0 0,0 0 0,-1 1 1,1-1-1,0 0 0,0 0 1,0 0-1,0 0 0,0 0 1,0 1-1,-1-1 0,1 0 0,0 0 1,0 0-1,0 0 0,0 1 1,0-1-1,0 0 0,0 0 0,0 0 1,0 1-1,0-1 0,0 0 1,0 0-1,0 0 0,0 0 1,0 1-1,0-1 0,0 0 0,5 156 134,49 298 0,-29-298-149,-7-29-27,46 159 0,-64-280-2337,-8-23 478,-16-40-1484,19 44 2044,-12-29-3280,2-1-1256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3:08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0 228 456,'0'0'12509,"27"3"-11400,383 21 1150,-401-24-2237,0 0 0,0 0 0,0-1 0,0 0 0,0-1 0,-1 0 0,1 0 0,0-1 0,8-4 0,-14 5-7,0 0 0,0 0 0,0 0 0,0-1 0,0 1 1,-1-1-1,1 0 0,-1 0 0,0 1 0,0-2 0,0 1 1,0 0-1,0 0 0,-1-1 0,1 1 0,-1 0 0,0-1 1,0 0-1,0 1 0,-1-1 0,1 1 0,-1-1 0,0 0 0,0-4 1,0 3 57,0 0 0,0 0 0,-1 0 0,1 1 0,-1-1 1,0 0-1,0 1 0,-1-1 0,1 0 0,-1 1 0,0 0 1,0-1-1,-1 1 0,-2-4 0,0 2 0,-1 1 0,1 0 0,-1 1 0,0-1 0,-1 1 0,1 0 1,0 1-1,-11-5 0,1 1 70,0 1 1,-1 0 0,0 1 0,0 0-1,-1 2 1,1 0 0,-1 1 0,-17 0-1,26 2-143,-1 1 0,1-1 0,0 1 0,0 1 0,0 0 0,0 0 0,0 1 0,0 0 0,0 0 0,1 1 0,0 0 0,0 1 0,0 0 0,0 0 0,1 0 0,-13 13 0,9-5-18,1 0-1,0 1 1,0 1 0,2 0-1,0 0 1,0 1-1,1-1 1,1 2-1,-6 26 1,7-20-10,1 0 0,1 0-1,1 1 1,1 0 0,1-1 0,5 35 0,-4-51 27,0 0 0,1-1 0,0 1 1,0 0-1,1-1 0,0 0 0,0 0 0,1 0 0,-1 0 1,1 0-1,0-1 0,1 0 0,-1 0 0,1 0 0,0 0 1,1-1-1,-1 1 0,1-1 0,-1-1 0,1 1 0,0-1 1,1 0-1,-1-1 0,0 1 0,1-1 0,10 2 0,14 2 50,2 0-1,-1-2 0,0-2 0,39-2 0,-60 0-23,0 0-71,-1 0 1,0-2-1,1 1 1,-1-1-1,0 0 1,1-1 0,-2-1-1,1 1 1,0-2-1,-1 1 1,14-9 0,0-4-1568,1-2 1,35-36-1,-55 51 1217,30-29-4361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2:34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1 442 8114,'0'0'5988,"1"-29"-5172,-1-10-661,8-46-1,-7 79-136,1 0 0,0 0-1,-1 0 1,2 0-1,-1 1 1,1-1 0,0 0-1,0 1 1,1 0 0,-1 0-1,1 0 1,0 0 0,1 1-1,-1-1 1,1 1-1,0 0 1,9-6 0,5-4 52,5-6-21,1 1 1,0 1-1,2 2 0,0 0 0,1 2 0,0 0 0,1 3 0,1 0 1,-1 2-1,2 1 0,-1 1 0,54-5 0,-75 12-56,0 0 0,0 0 0,0 0-1,0 1 1,-1 0 0,1 1 0,0 0 0,-1 0 0,1 1-1,-1 0 1,0 1 0,0-1 0,0 2 0,-1-1 0,1 1-1,-1 0 1,0 1 0,0-1 0,-1 1 0,0 1-1,0-1 1,0 1 0,-1 0 0,0 0 0,0 1 0,-1 0-1,0 0 1,5 13 0,3 14 39,-2 0 0,-2 1 0,-1 1 0,-2-1 0,-1 1 0,-2 0 0,-1 0 0,-2 0 0,-2-1 0,-1 1 0,-2 0 0,-2-1 0,-18 55 0,4-43 262,-1-1-1,-2-1 0,-3-1 1,-1-1-1,-65 72 1,79-98-48,-1-1 0,-1-1 0,-1-1 0,-35 24 0,45-34-174,-1 0-1,-1 0 1,1-1 0,-1 0 0,1 0-1,-1-1 1,0-1 0,0 1 0,0-2-1,-1 1 1,1-2 0,-20 0 0,26 0-84,1 0 0,0-1 0,0 0 0,-1 0 1,1 0-1,0 0 0,0 0 0,0-1 0,0 1 1,0-1-1,0 0 0,1 0 0,-1 0 0,0 0 0,1 0 1,0 0-1,-1-1 0,1 1 0,0-1 0,0 0 1,0 0-1,1 0 0,-1 0 0,1 0 0,0 0 0,0 0 1,-2-6-1,0-5-267,1-1 1,0 0 0,1 0-1,1-26 1,0 22-193,3-91-3621,8 4-3071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2:35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1 8938,'0'0'7351,"-33"3"-6062,-10 1-883,-51 12-1,89-15-367,0 0 0,1 1-1,-1 0 1,0 0 0,1 0 0,0 1-1,-1-1 1,1 1 0,0 0-1,0 0 1,1 1 0,-1-1 0,1 1-1,0 0 1,-1 0 0,2 0-1,-1 0 1,0 0 0,1 1 0,0-1-1,0 1 1,0 0 0,-1 7-1,-5 6 118,-6 16 33,2 0-1,1 1 1,2 0-1,1 1 0,2 0 1,1 0-1,2 0 0,2 1 1,3 41-1,-1-72-189,0 0 1,0 0-1,1 0 0,-1 0 0,2 0 0,-1 0 0,1 0 1,0 0-1,0-1 0,0 1 0,1-1 0,0 0 0,0 0 1,0-1-1,0 1 0,1-1 0,0 0 0,0 0 0,0 0 1,7 3-1,-3-2-61,0-1 1,0 0-1,0 0 1,0-1-1,0 0 1,1-1-1,-1 0 1,1-1-1,0 0 1,0 0-1,-1-1 1,16-1-1,-22-1 68,1 1 1,-1-1-1,1 1 0,-1-1 0,0 0 0,0 0 0,0 0 0,0-1 0,0 1 0,-1-1 1,1 1-1,-1-1 0,1 0 0,-1 0 0,0 0 0,0 0 0,-1-1 0,1 1 0,-1 0 0,1-1 1,-1 1-1,1-5 0,4-12 80,0 0 0,4-31-1,-4 3 44,-2-1 0,-2 1 0,-2 0-1,-7-52 1,5 88-105,0 0 1,0 0-1,-2 1 0,1 0 0,-1 0 0,-1 0 0,0 0 1,-8-11-1,11 17-27,-2 1 1,1-1 0,0 1 0,-1 0-1,0-1 1,0 2 0,0-1-1,-1 1 1,1-1 0,-1 1 0,0 0-1,0 1 1,0-1 0,0 1-1,0 0 1,0 0 0,-1 1 0,1-1-1,-8 0 1,6 1-144,0 1-1,0 0 1,0 0-1,0 0 1,0 1 0,0 0-1,0 0 1,0 1 0,-10 3-1,13-3-80,0 0 0,1 1 0,-1-1 0,0 1 0,1 0 0,0 0 0,0 0 0,0 0 0,0 0 0,0 1 0,1-1 0,-1 1 0,1 0 0,0 0 0,0 0 0,1 0-1,-3 5 1,0 8-1440,-1 0-1,2 1 0,0-1 0,0 31 0,2 5-2537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2:36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495 27 7738,'0'0'8580,"-32"-6"-6976,-104-14-653,130 19-898,-1 1 0,1 0 0,0 1 0,-1 0 0,1 0 0,0 0 0,0 1 0,0 0 0,0 0 0,0 0 0,0 1 0,1 0 0,-1 0 0,1 0 0,0 1 0,0 0 0,0 0 0,-7 8 0,-4 2 78,-6 3-7,1 2 1,0 0 0,2 1-1,-19 25 1,33-38-119,0 0 0,0 0 1,1 1-1,0 0 0,0-1 1,1 1-1,0 0 0,1 0 0,0 1 1,0-1-1,0 0 0,1 1 1,1-1-1,-1 1 0,1 0 1,1-1-1,2 17 0,-1-19-7,0-1 1,0 0-1,1 1 1,0-1-1,0-1 0,0 1 1,0 0-1,1-1 1,0 1-1,0-1 0,0 0 1,0 0-1,1-1 1,9 7-1,10 4-3,48 22 0,-35-19 0,41 20 0,-26-14 5,63 39-1,-102-54-8,0 1 0,0 0 0,-1 1 0,-1 0-1,0 1 1,0 0 0,-1 1 0,-1 0 0,14 23 0,-20-30 17,0 0 1,-1 0 0,1 0-1,-1 1 1,-1-1 0,1 1-1,-1 0 1,0-1-1,0 1 1,-1 0 0,1 0-1,-1-1 1,-1 1 0,1 0-1,-1 0 1,0-1-1,0 1 1,-4 10 0,2-10 42,-1 1 0,1-1-1,-1 0 1,-1 0 0,1-1 0,-1 1 0,0-1 0,0 0 0,-1 0 0,1-1 0,-1 1 0,0-1-1,0 0 1,-10 4 0,-21 7 91,1-1-1,-2-2 0,0-2 1,0-1-1,-1-2 1,0-2-1,0-1 0,-56-2 1,86-2-135,0 0 1,0-1-1,0 0 0,0 0 1,0-1-1,0 0 0,0-1 1,-9-4-1,15 6-50,1 0 1,0-1-1,-1 1 1,1 0-1,0-1 1,0 0-1,0 1 1,0-1-1,1 0 0,-1 0 1,0 0-1,1 0 1,-1-1-1,1 1 1,0 0-1,0-1 1,0 1-1,0-1 1,0 1-1,0-1 0,1 1 1,-1-1-1,1 1 1,0-1-1,0 0 1,0 1-1,0-1 1,0 1-1,0-1 0,1 0 1,-1 1-1,1-1 1,1-2-1,2-7-787,1 1 0,1-1-1,0 1 1,0 0-1,1 1 1,0-1 0,1 1-1,0 1 1,14-13-1,36-29-7702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2:36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1 266 9338,'0'0'4513,"38"4"-3250,127 12-650,-124-12-493,1-2 0,55-4 0,-86 1-122,0-1-1,-1 0 1,1 0 0,-1-1-1,0-1 1,0 0 0,0 0 0,0-1-1,-1 0 1,0 0 0,17-14-1,-22 15 13,-1 0 0,1 0 1,-1 0-1,0-1 0,0 0 0,-1 1 0,1-1 0,-1 0 0,0 0 0,0 0 0,-1 0 0,0-1 0,1 1 0,-2 0 0,1-1 0,-1 1 0,1 0 0,-2-1 0,1 1 0,0-1 0,-1 1 0,0 0 0,-1 0 0,1-1 0,-1 1 0,0 0 0,0 0 0,0 0 0,-1 1 0,0-1 0,1 1 0,-9-9 0,2 5 159,-1 1 0,0 1 1,0 0-1,-1 0 0,0 1 0,0 0 0,0 1 0,0 0 1,-1 1-1,0 0 0,-17-1 0,22 3-65,1 0-1,-1 1 1,0 0 0,0 0-1,1 1 1,-1 0 0,0 0-1,1 1 1,-1-1 0,1 2-1,0-1 1,-1 0 0,1 1-1,0 0 1,1 1 0,-1 0-1,0-1 1,1 2 0,0-1-1,0 0 1,0 1 0,-4 6-1,-4 9 38,1 0-1,1 0 0,1 1 0,1 0 0,1 1 1,1 0-1,0 0 0,-5 44 0,5-12 138,3 0 0,4 92 0,1-130-255,1-1 0,0 1 0,1-1 0,0 0 0,1 0 0,1 0 0,1-1 0,0 1 0,1-1 0,0-1 1,13 19-1,-13-23-39,1 0 0,-1 0 0,1-1 0,1 0 0,0-1 0,0 0 0,0 0 0,1-1 0,0 0 1,0-1-1,1 0 0,-1 0 0,1-1 0,0-1 0,0 0 0,13 2 0,-11-3-315,1 0-1,0-1 0,0 0 1,-1-1-1,1-1 0,0 0 1,-1-1-1,1 0 1,-1-1-1,1-1 0,-1 0 1,0-1-1,0 0 0,-1-1 1,0-1-1,0 0 1,0 0-1,-1-1 0,0 0 1,12-13-1,34-35-5824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2:36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1 397 11274,'0'0'7035,"36"22"-6768,121 65-144,-149-83-130,0-1 0,0 0 0,0-1 0,1 0 0,-1 0 0,1-1 0,-1 0 0,1 0 0,0-1 0,-1 0 0,1 0 0,0-1 0,-1-1 0,11-2 0,-3-1-108,0-2 0,-1 0 0,0 0 0,27-19 0,-22 13-75,-9 7 127,-1 0-1,0-1 1,0 0-1,0 0 1,-1-1-1,0-1 1,-1 1-1,0-2 1,0 1-1,-1-1 1,0 0-1,-1 0 1,0-1-1,-1 0 1,0 0-1,0 0 1,-1-1-1,-1 1 1,0-1-1,-1 0 1,0 0-1,1-15 1,-3 14 65,1 0 0,-2 1-1,0-1 1,0 0 0,-1 1 0,-1-1 0,-6-18 0,7 25 27,-1 0 1,0 1 0,-1 0 0,1-1 0,-1 1-1,0 0 1,0 1 0,0-1 0,-1 1-1,1 0 1,-1 0 0,0 0 0,-1 1 0,1 0-1,0 0 1,-1 0 0,-11-4 0,9 4 45,1 1-1,-1 0 1,0 0 0,0 0 0,1 1 0,-1 0 0,0 1 0,0 0 0,0 0 0,0 0 0,0 1 0,0 0 0,0 1 0,0 0 0,-12 5-1,11-2 18,-1 0-1,0 0 0,1 1 0,0 1 1,1 0-1,-1 0 0,1 1 0,0 0 1,1 0-1,-8 11 0,-3 9 141,1 0 0,2 2 1,1 0-1,1 1 0,1 0 0,-11 51 0,11-29 0,3 1 0,2-1 0,3 2 0,2-1 0,5 59 0,-2-98-210,0 0 0,1 0 1,1 0-1,0 0 0,1 0 0,1 0 0,0-1 0,1 0 0,1 0 0,0 0 0,0-1 0,2 0 0,0 0 0,0-1 0,1-1 0,0 1 0,1-1 0,0-1 0,1 0 0,0-1 0,1 0 0,0-1 1,0 0-1,1-1 0,0-1 0,0 0 0,1-1 0,-1 0 0,28 4 0,-14-4 11,-1-1 1,1-2 0,0-1-1,0-1 1,0-1-1,0-1 1,-1-2-1,1-1 1,43-13-1,-55 12-203,-1 0 1,0-1-1,0-1 0,-1 0 0,0-1 0,-1 0 0,20-18 0,-23 18-424,-1-2 1,0 1-1,0-1 0,-1-1 1,0 0-1,-1 0 1,-1 0-1,0-1 0,8-22 1,-4-10-7302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3:18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0 159 544,'0'0'14236,"0"0"-14227,0 0-1,0-1 0,1 1 0,-1 0 0,0-1 1,0 1-1,0 0 0,0-1 0,0 1 0,1 0 1,-1 0-1,0-1 0,0 1 0,1 0 0,-1 0 1,0 0-1,0-1 0,1 1 0,-1 0 0,0 0 1,0 0-1,1 0 0,-1-1 0,0 1 0,1 0 1,-1 0-1,0 0 0,1 0 0,-1 0 0,0 0 1,1 0-1,-1 0 0,1 0 0,1515 0 2179,-1149 4-1422,235-3-23,2-62-425,-385 32-167,659-38 75,-878 67-207,22 0 19,753 29 643,-746-23-777,-25-2 53,-4-3 116,0 0-39,0 1 19,0-2-50,-7 54-76,7-20 70,-1-13-5,0-1 1,2 1-1,1-1 1,0 1 0,1-1-1,1 1 1,8 19-1,60 131 171,49 128 358,-56-93-55,123 320 773,-18-196-764,11 23 84,-167-318-467,12 48-1,-26-83-94,0 1-1,0-1 0,0 0 0,0 0 0,0 0 0,0 0 0,0 0 1,0 0-1,0 1 0,0-1 0,0 0 0,1 0 0,-1 0 1,0 0-1,0 0 0,0 0 0,0 0 0,0 0 0,0 0 0,1 1 1,-1-1-1,0 0 0,0 0 0,0 0 0,0 0 0,0 0 1,1 0-1,-1 0 0,0 0 0,0 0 0,0 0 0,0 0 0,1 0 1,-1 0-1,0 0 0,0 0 0,0 0 0,0 0 0,0-1 0,1 1 1,-1 0-1,0 0 0,0 0 0,0 0 0,0 0 0,0 0 1,0 0-1,0 0 0,1 0 0,-1-1 0,0 1 0,0 0 0,0 0 1,0 0-1,0 0 0,0 0 0,0-1 0,0 1 0,0 0 1,0 0-1,0 0 0,0 0 0,0 0 0,0-1 0,0 1 0,0 0 1,6-13-981,-1-18-1490,1-6-3388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3:23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5697,'0'0'4452,"31"0"-3392,-14 0-898,30 1 375,-1-3-1,90-15 0,3-13 324,215-36-228,-350 66-267,22-1-2183,-26 1 1681,1 0 1,-1 0-1,1 1 0,-1-1 1,1 0-1,-1 0 1,0 0-1,1 1 1,-1-1-1,1 0 0,-1 1 1,1-1-1,-1 0 1,0 1-1,1-1 1,-1 0-1,0 1 1,0-1-1,1 1 0,-1-1 1,0 1-1,0-1 1,1 1-1,-1-1 1,0 1-1,0-1 1,0 1-1,0-1 0,0 1 1,0-1-1,0 1 1,0-1-1,0 1 1,0-1-1,0 1 1,0-1-1,0 1 0,0-1 1,-1 1-1,-5 17-4074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3:24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6545,'0'0'6791,"0"37"-5337,0-32-1407,0 115 2604,30 222 0,-10-248-1953,59 165 0,-57-201-667,4 0 1,2-2-1,63 96 1,-88-147-195,0-1 0,0 1 0,1-1 0,-1 0 0,1 0 0,0 0 0,0-1 0,0 1 0,1-1 0,-1 0 0,8 4 1,-11-8 33,0 1 1,0-1 0,0 1 0,0-1 0,0 0 0,0 1 0,0-1 0,-1 0 0,1 0 0,0 1 0,0-1 0,-1 0 0,1 0 0,0 0 0,-1 0 0,1 0 0,-1 0 0,1 0 0,-1 0 0,1 0 0,-1 0 0,0 0-1,0 0 1,0-1 0,1 1 0,-1 0 0,0-2 0,0 1-323,8-39-3765,-1-13-3724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3:24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1 256 4129,'0'0'5705,"30"2"-4245,-1 0-1191,-9 0-161,0 0 0,0-2 0,0 0 1,0-1-1,0-1 0,0-1 0,32-9 0,-20 3-75,0-1 1,-2-2-1,1-1 0,-2-1 1,33-21-1,-59 33-35,1-1 0,-1 0 0,0 0-1,0-1 1,0 1 0,-1-1 0,1 1 0,-1-1 0,0 0 0,0 0-1,0 0 1,-1 0 0,1 0 0,0-5 0,-1 7-21,-1-1 1,1 1-1,-1 0 1,0 0-1,0-1 0,0 1 1,0 0-1,0 0 1,-1-1-1,1 1 1,-1 0-1,1 0 0,-1-1 1,0 1-1,0 0 1,0 0-1,0 0 1,0 0-1,0 0 0,-1 0 1,1 1-1,-1-1 1,1 0-1,-1 1 1,1-1-1,-1 1 0,-3-2 1,-4-2 20,0 0 1,-1 1-1,1 0 0,-1 0 1,0 1-1,0 1 1,-19-3-1,-74 1 576,88 4-396,11 0-123,1 0 0,-1 0 0,0 1 1,1-1-1,-1 1 0,0 0 0,1 0 1,-1 1-1,1-1 0,0 0 0,-1 1 1,1 0-1,0 0 0,0 0 0,0 0 1,0 1-1,-3 2 0,2 0 20,0 0 1,0 1-1,1-1 1,0 1-1,0-1 1,0 1-1,0 0 1,1 1-1,-2 5 0,-1 12 246,1 0 1,1 0-1,1 0 0,1 28 0,2-37-235,0 0 1,0 0-1,2 0 0,0 0 1,1-1-1,0 1 1,1-1-1,0 0 1,2 0-1,-1 0 1,2-1-1,0 0 0,0-1 1,1 0-1,1 0 1,0-1-1,0 0 1,1-1-1,1 0 0,18 13 1,-11-9-217,1-1 1,0 0-1,1-2 1,0 0-1,1-2 1,0 0-1,1-1 0,0-1 1,0-2-1,0 0 1,1-1-1,-1-1 1,33-1-1,-52-2-17,-1 0 0,0 0 0,0 0 0,0 0 0,0 0 0,1-1 1,-1 0-1,0 1 0,0-1 0,0 0 0,0 0 0,0-1 0,2-1 0,-3 1 27,0 0 1,0 0-1,-1-1 0,1 1 1,-1 0-1,0-1 0,0 1 1,0-1-1,0 1 0,0-1 1,0 0-1,-1 1 1,1-1-1,-1 0 0,0-5 1,2-33-648,-3 0 0,-1 1 0,-1-1 0,-3 0 0,-17-64 0,19 90 837,3 9-215,-7-37 1056,8 43-900,0 0 0,0 1 0,0-1 0,0 0 1,1 0-1,-1 0 0,0 0 0,0 0 0,0 0 0,0 0 1,0 0-1,0 0 0,0 0 0,1 0 0,-1 0 0,0-1 1,0 1-1,0 0 0,0 0 0,0 0 0,0 0 0,0 0 1,0 0-1,0 0 0,1 0 0,-1 0 0,0 0 0,0 0 1,0 0-1,0 0 0,0-1 0,0 1 0,0 0 0,0 0 1,0 0-1,0 0 0,0 0 0,0 0 0,0 0 0,0 0 1,0-1-1,0 1 0,0 0 0,0 0 0,0 0 0,0 0 1,0 0-1,0 0 0,0 0 0,0-1 0,0 1 0,0 0 1,0 0-1,0 0 0,0 0 0,0 0 0,0 0 0,0 0 1,0 0-1,0-1 0,0 1 0,0 0 0,-1 0 0,14 23 161,9 30 1054,-3 2-1,24 99 0,5 123 2570,-34-185-3332,-41-177 1216,16 56-1752,-15-61 1,21 61-42,1 0 0,2 0 0,1 0 0,1 0 1,1 0-1,2 0 0,1 0 0,9-34 1,-9 50 58,0-1-1,1 1 1,1 0 0,0 0 0,0 1 0,1 0 0,1 0 0,0 0 0,1 1 0,0 0 0,1 1 0,0 0 0,0 1 0,1 0 0,1 0 0,-1 1 0,1 1 0,24-12 0,-29 16 36,1 0-1,-1 1 1,1-1 0,-1 2 0,1-1-1,0 1 1,0 0 0,-1 0 0,1 1 0,0 0-1,0 1 1,0 0 0,0 0 0,13 4-1,-10-1 23,0 1 0,-1 0 0,0 0 0,0 1 0,0 0 0,-1 1 0,0 0 0,0 1 0,9 9 0,5 10 283,-1 2 0,-1 0 0,-1 1 0,-2 1 0,21 47 1,19 83 1176,-47-122-1143,2-1 0,2 0 0,36 67 0,-45-99-2066,-4-9 614,-4-18-476,1 3-324,1-16-2998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3:25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160 352 6545,'0'0'4961,"39"5"-4028,129 18-455,-158-22-461,1 1 0,0-1 0,0-1 0,0 0 0,-1 0 0,1-1 0,0 0 0,0-1-1,-1-1 1,1 1 0,-1-2 0,0 1 0,0-1 0,0-1 0,0 0 0,-1 0 0,17-13-1,-19 12-189,0 1 0,0-1 0,0-1 0,0 1 0,-1-1 0,0-1 0,-1 1 0,0-1 0,0 0 0,0 0 0,-1 0 0,5-15 0,-7 18 75,0 0 0,-1-1 0,0 1 0,0 0 0,0 0 0,-1-1 0,1 1 0,-1-1 0,-1 1 0,1 0 0,-1-1 0,0 1 0,0 0 0,0-1 0,-1 1 0,0 0 0,0 0 0,0 0 0,-1 0 0,0 1 0,0-1 0,0 1 0,-5-6 1,-1 1 110,-1 0 0,0 1 1,0 1-1,-1 0 1,0 0-1,-1 1 1,1 0-1,-1 1 1,0 0-1,0 1 1,-21-4-1,4 2 434,0 2 1,-1 1-1,1 1 0,-32 3 0,49 0-219,0 0 0,0 1 0,0 0 0,0 1-1,0 0 1,1 1 0,-1 0 0,1 1 0,0 1-1,0-1 1,1 2 0,0-1 0,0 2 0,0-1-1,-9 10 1,9-6 74,0 1-1,0 0 0,1 1 1,0-1-1,1 2 1,1-1-1,0 1 0,1 0 1,1 0-1,0 1 1,-5 26-1,6-23-148,1 1-1,1 0 1,0 0-1,2 0 1,0 1 0,1-1-1,1 0 1,1 0 0,0-1-1,2 1 1,0-1-1,1 1 1,1-1 0,0-1-1,2 0 1,0 0 0,0 0-1,2-1 1,21 24 0,-14-19-132,1-1 1,1 0-1,1-2 1,0 0 0,1-2-1,1 0 1,1-2 0,26 13-1,-30-18-112,1-1-1,-1-1 1,2-1-1,-1-1 1,1-1-1,-1 0 0,1-2 1,0 0-1,0-2 1,35-3-1,-48 2-70,-1-1 0,0 1-1,0-2 1,0 1-1,-1-1 1,1 0 0,0-1-1,-1 1 1,0-2-1,9-6 1,0-2-540,-1-1 0,22-25 0,-31 33 483,65-81-4093,-22-2-1536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3:09.2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68 61 9154,'0'0'11434,"-4"26"-10573,-1 0-660,-3 18 112,2 1-1,0 47 0,5 312 339,1-404-537,0-6 402,-16-98-3,8 56-541,-3-51 0,9 59-33,1 0-1,3 0 1,11-76 0,-11 105-22,1 1 0,-1 0 0,2-1 0,0 1 1,0 0-1,0 1 0,1-1 0,1 1 0,0 0 1,0 0-1,1 0 0,0 1 0,0 0 0,1 1 1,0 0-1,0 0 0,0 0 0,1 1 0,18-9 0,-20 11-3,1 1 0,0 0 0,0 0-1,0 1 1,0 0 0,1 0-1,-1 1 1,0 0 0,1 0-1,-1 1 1,1 0 0,-1 1-1,1 0 1,-1 0 0,0 1-1,13 3 1,-10 0 12,-1 0 0,0 1 1,0-1-1,-1 2 0,1-1 0,-1 2 0,-1-1 0,0 1 1,0 0-1,14 19 0,-4 0 29,-1 1-1,-1 1 1,-2 1 0,0 0-1,-3 1 1,0 0 0,9 49 0,-14-45 193,-1 0 1,1 65 0,-6-98 69,0-6 212,-3-55 5,2 45-451,-1-1 0,2 1-1,0-1 1,0 1 0,2-1 0,-1 1 0,2 0-1,0 0 1,1 0 0,0 0 0,13-26-1,-6 20-150,2 1-1,0 0 0,31-33 0,-39 47 99,0 0 0,0 0 0,1 1 0,-1-1 0,1 1 1,0 1-1,0-1 0,1 1 0,-1 0 0,1 0 0,-1 1 0,1 0 1,0 0-1,0 1 0,0 0 0,0 0 0,10 0 0,-14 2 63,0-1 0,0 1 0,0 1 0,0-1 0,0 0 0,0 1 0,0-1-1,0 1 1,-1 0 0,1 0 0,-1 0 0,1 0 0,-1 1 0,0-1 0,0 0 0,3 6-1,31 49 439,-31-46-295,8 15 182,-1 1 0,-2 1 0,10 39 0,-12-35-222,26 60 1,-33-89-213,0-1 0,1 0 0,-1 1 1,1-1-1,-1 0 0,1 0 1,0 0-1,0 0 0,0 0 1,0 0-1,0-1 0,0 1 1,0-1-1,1 1 0,-1-1 1,0 0-1,1 0 0,3 2 1,2-2-784,0 0 0,-1 0 0,1 0 0,0-1 0,7-1 0,5 1-1606,16 0-3165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3:25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71 107 6593,'0'0'3915,"11"28"-2244,75 192 1879,-68-176-2797,-1 1 0,-2 0-1,-2 1 1,-2 1 0,-2 0 0,5 89 0,-15-136-725,1 1-1,0-1 1,0 1 0,-1-1-1,1 1 1,0-1 0,-1 0-1,1 1 1,-1-1 0,1 1-1,-1-1 1,1 0 0,0 1-1,-1-1 1,1 0 0,-1 1-1,0-1 1,1 0-1,-1 0 1,1 1 0,-1-1-1,1 0 1,-1 0 0,1 0-1,-1 0 1,0 0 0,1 0-1,-1 0 1,-1 0 0,-24 0 387,18-1-290,0 1-90,0-1 0,-1-1 0,1 1 0,0-1 0,1-1 0,-1 0 0,0 0 0,1 0 0,-1-1 0,1 0 0,0 0 0,0-1 0,1 0 0,-1 0 0,1-1 0,0 1 0,-9-14 0,6 9-29,1-1 0,0 0 1,1-1-1,1 0 0,0 0 0,0 0 1,1-1-1,1 0 0,0 0 0,-3-19 1,5 9-73,0 0 0,2-1 0,0 1 0,2 0 1,0 0-1,2 0 0,1 0 0,0 0 0,2 1 1,0 0-1,2 0 0,0 1 0,13-21 0,-13 27 15,0 0 0,1 0-1,1 1 1,1 1 0,0 0-1,0 0 1,1 1-1,1 1 1,0 0 0,0 1-1,1 1 1,1 0 0,-1 1-1,1 0 1,1 2 0,-1 0-1,33-7 1,-35 10 72,0 1-1,0 0 1,-1 2 0,1-1-1,0 2 1,0 0 0,0 1 0,0 0-1,0 1 1,-1 0 0,1 1-1,-1 1 1,0 0 0,21 12-1,-21-9 124,0 1 0,0 1 0,-1 1 0,0-1 0,-1 2 0,0 0 0,-1 0 0,-1 1 0,0 0 0,0 0 0,-1 1 0,9 24 0,-9-25 87,-6-10-178,-1 1 1,1-1-1,0 0 0,-1 1 0,0 0 0,1-1 0,-2 1 0,1 0 1,0-1-1,0 8 0,-1-10-355,-17-1-12814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27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830 199 4233,'0'0'8052,"0"-9"-6409,0 3-1814,-1-33 3286,1 37-2899,0-1 0,-1 1 0,1 0 0,-1-1 0,0 1 0,1 0 0,-1 0 0,0 0 0,0-1 0,-1 1 0,1 0 0,0 0 0,-1 1 0,1-1 0,-1 0 0,1 0 0,-4-1 0,-14-11-23,0 2-1,-2 0 0,1 1 1,-1 1-1,-1 1 0,0 1 1,0 1-1,-37-7 0,29 10-150,1 1-1,-1 2 0,-43 3 0,59-1-30,0 1-1,1 1 1,-1 0-1,0 1 0,1 0 1,0 1-1,0 1 1,0 0-1,-17 12 1,10-3-6,0 0 0,1 2 0,1 0-1,1 1 1,0 1 0,1 1 0,1 0 0,1 1 0,1 1 0,1 0 0,1 0 0,1 1-1,-8 26 1,5-2-8,1 0 0,3 1 0,2 0 0,1 1 1,3 86-1,3-116-6,2 0 1,0 0-1,0 0 1,2-1-1,1 1 1,0-1-1,1 0 1,1 0 0,0-1-1,2 0 1,0 0-1,0-1 1,2 0-1,0-1 1,1 0-1,0 0 1,2-2 0,-1 1-1,2-2 1,-1 0-1,2-1 1,-1 0-1,34 16 1,-27-17-261,1 0 1,0-2-1,0-1 0,1-1 1,0 0-1,0-2 1,0-1-1,1-1 0,-1-1 1,1-1-1,32-5 0,-47 3-239,1-2-1,-1 1 1,0-2-1,0 1 0,0-1 1,-1-1-1,1 0 0,-1 0 1,-1-1-1,1 0 1,-1 0-1,11-13 0,6-4-2791,24-20-6141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27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533 46 7074,'0'0'4898,"-33"-7"-2504,-107-24-354,128 28-1719,-1 1 0,0 1 0,0 0-1,0 1 1,-24 2 0,30-1-221,1 1 0,-1 0 0,1-1 0,0 2 0,0-1 0,0 1-1,0 0 1,0 0 0,-7 5 0,3 3 20,-1-1-1,1 1 1,1 0-1,0 1 1,1 0-1,0 1 1,1 0-1,-7 15 1,-4 12 2,1 1-1,2 0 1,1 1 0,3 1 0,1 0 0,3 0 0,1 1 0,2 0 0,2 58 0,3-93-143,-1 1-1,1-1 1,0 1 0,1-1 0,0 1 0,1-1 0,0 0 0,0 0 0,1 0 0,0-1 0,0 1 0,1-1 0,0 0 0,1 0 0,-1-1 0,2 0 0,-1 0-1,1 0 1,0 0 0,0-1 0,1-1 0,0 1 0,0-1 0,0 0 0,1-1 0,-1 0 0,1-1 0,0 1 0,0-2 0,0 1 0,1-1 0,-1 0 0,19 0-1,-12-1-43,0-1 0,0 0 0,1-1 0,-1-1 0,0 0 0,0-1 0,-1-1-1,1-1 1,-1 0 0,0-1 0,0 0 0,0-1 0,-1-1 0,0-1-1,-1 0 1,1 0 0,-2-1 0,13-13 0,-5 4-21,0-2 0,-1 0 0,0-1 0,-2-1-1,-1-1 1,-1 0 0,-1-1 0,-1-1 0,-2 0 0,0 0 0,-2-1 0,0-1 0,-2 1 0,-2-1 0,0-1 0,-2 1-1,-1 0 1,-1-1 0,-4-44 0,0 61 344,0 1 1,0 0-1,-1 0 0,-1 0 0,0 0 0,0 1 0,-1 0 1,-1 0-1,1 0 0,-1 1 0,-1 0 0,0 0 0,0 1 1,-1 0-1,0 0 0,-16-9 0,25 17-239,0-1 1,0 1-1,-1 0 0,1 0 0,0-1 0,-1 1 1,1 0-1,0 0 0,-1 0 0,1 0 1,0-1-1,-1 1 0,1 0 0,-1 0 0,1 0 1,0 0-1,-1 0 0,1 0 0,0 0 1,-1 0-1,1 0 0,-1 0 0,1 0 0,0 0 1,-1 0-1,1 0 0,-1 0 0,1 1 1,0-1-1,-1 0 0,1 0 0,0 0 0,-1 1 1,1-1-1,0 0 0,0 0 0,-1 1 1,1-1-1,0 0 0,-1 0 0,1 1 0,0-1 1,0 0-1,0 1 0,-1 0 0,-4 25 84,10 36-208,14 23 148,4-1 1,43 104 0,-43-125-41,-13-35-55,19 52-476,39 76 0,-56-141-716,-3-19-1643,1-30-1758,-6-13-607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28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8354,'0'0'7892,"9"33"-6965,93 508 2626,-66-185-2342,-13-108-1033,-22-236-194,1 14-125,2-1 1,0 0-1,9 28 1,-13-53 111,0 0 0,0 0 0,0 0 0,0 0 1,0 1-1,0-1 0,0 0 0,0 0 0,0 0 0,0 0 1,0 0-1,0 1 0,0-1 0,0 0 0,1 0 1,-1 0-1,0 0 0,0 0 0,0 0 0,0 1 1,0-1-1,0 0 0,0 0 0,0 0 0,1 0 0,-1 0 1,0 0-1,0 0 0,0 0 0,0 0 0,0 1 1,1-1-1,-1 0 0,0 0 0,0 0 0,0 0 1,0 0-1,0 0 0,1 0 0,-1 0 0,0 0 0,0 0 1,0 0-1,0 0 0,1 0 0,-1 0 0,0-1 1,0 1-1,0 0 0,0 0 0,0 0 0,1 0 0,-1 0 1,0 0-1,0 0 0,0 0 0,0 0 0,0-1 1,0 1-1,0 0 0,1 0 0,-1 0 0,0 0 1,0 0-1,0 0 0,0-1 0,0 1 0,0 0 0,0 0 1,8-20-1629,4-30-2040,-4-21-3532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28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8626,'0'0'9562,"59"227"-7050,-35-56-1303,7 47-513,-3-19-384,-11-41 8,-3-58-320,-7-38-32,3 0-8,1-6-224,-1-3-288,4-19-496,17-34-1617,-7-6-1992,4-34-2881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28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44 300 2881,'0'0'11590,"38"7"-9832,128 19-795,-148-23-918,-1-2 1,1-1-1,-1 0 0,1-1 1,0-1-1,-1 0 1,0-1-1,1-1 1,-1-1-1,-1-1 1,1 0-1,-1-1 0,28-17 1,-39 22-48,10-5-16,-1-1 0,0-1 0,0 0 0,-1-1 0,0 0 0,14-15 0,-23 21-19,-1 0-1,1 0 1,-1 0-1,0-1 1,-1 1 0,1-1-1,-1 1 1,1-1-1,-1 0 1,-1 0-1,1 0 1,-1 0-1,0 0 1,0 0-1,0-1 1,-1 1-1,0 0 1,0 0-1,0-1 1,0 1-1,-1 0 1,0 0-1,-2-7 1,1 9-1,1-1-1,-1 0 1,-1 1 0,1 0 0,0 0-1,-1-1 1,1 1 0,-1 1-1,0-1 1,0 0 0,0 1-1,0-1 1,-1 1 0,1 0 0,-1 0-1,1 1 1,-1-1 0,0 0-1,-5 0 1,-7-3 50,-1 1 0,1 1 0,-22-2 0,19 3 172,1 1 0,-1 0 0,0 1 0,1 1 0,-1 1 0,0 1 0,1 0 0,0 2 0,0 0 0,0 0 0,0 2 0,1 1 0,0 0 0,0 1 0,1 0 0,1 1 0,-1 1 0,2 1 0,-1 0 0,2 1 0,0 0 0,-23 30 0,23-22 8,0 0-1,1 1 1,1 0 0,2 1 0,0 0-1,1 0 1,1 1 0,1 0-1,-2 30 1,5-38-148,2 0 0,0 0 0,0 0 0,2 0-1,0 0 1,1-1 0,1 1 0,0 0 0,1 0 0,0-1 0,2 0 0,-1 0 0,2-1-1,0 1 1,11 14 0,-3-11-27,1-1-1,0-1 1,2-1-1,0 0 1,0-1 0,2-1-1,-1-1 1,1-1-1,1 0 1,0-2-1,1 0 1,0-2-1,33 8 1,13 0 3,1-3-1,1-4 1,80 1 0,-121-8 2,193-2 69,-195-1-84,0-1 0,0-1 0,0-2 0,-1-1 0,50-19 0,-67 22-20,-1 0 1,1-1-1,-1 0 1,13-9 0,-19 11-22,1 1 1,-1-1-1,1 1 1,-1-1-1,0 0 1,0 0-1,0 0 1,-1 0-1,1 0 1,-1 0 0,1 0-1,-1 0 1,0-1-1,0 1 1,0-5-1,-1 7-14,1 0-1,-1 0 1,0 0-1,0 0 1,0 0-1,0-1 1,0 1-1,-1 0 1,1 0-1,0 0 1,0 0-1,-1 0 1,1 0-1,-1 0 1,1 0-1,-1 0 1,1 0-1,-1 0 1,0 0-1,1 0 1,-1 0-1,0 0 1,0 0-1,1 1 1,-1-1-1,0 0 1,0 1-1,0-1 1,0 0-1,0 1 1,0-1-1,0 1 1,0 0-1,-2-1 1,-44-3-3944,35 5 2350,-39-1-8636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34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5713,'0'0'15641,"0"15"-15080,0 37-9,-10 257 667,2-75-1051,8-196-153,0-32-31,0 0-1,1 0 1,-1 0-1,1 0 1,1 0 0,-1 0-1,1 0 1,0 0-1,0-1 1,0 1-1,1-1 1,0 0-1,0 0 1,0 0 0,1 0-1,0 0 1,0-1-1,0 1 1,0-1-1,1 0 1,-1 0 0,1-1-1,0 1 1,0-1-1,1 0 1,-1-1-1,1 1 1,-1-1 0,1 0-1,11 2 1,-3 0-361,-1-1 0,1 0 0,1-1 0,-1-1 1,0 0-1,29-2 0,-32 0-585,0-1 1,0 0-1,0-1 0,0 0 0,-1-1 1,1 0-1,-1-1 0,0 0 1,13-9-1,18-18-7174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35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336 0 5665,'0'0'7787,"-32"11"-6137,-101 37-794,125-44-777,-1 0-1,1 1 1,0 0 0,0 0-1,0 1 1,1 0 0,0 0-1,0 1 1,1 0 0,0 0-1,0 0 1,0 1 0,1 0-1,0 0 1,1 0 0,0 1-1,-4 10 1,0-1 91,0-2-100,1 1 0,1 0 0,1 0 0,0 0 0,1 1-1,1 0 1,1 0 0,0-1 0,1 1 0,3 25 0,-2-40-89,1 0 1,0 0-1,0 0 0,0 0 0,0 0 1,1 0-1,-1-1 0,1 1 0,-1 0 1,1-1-1,0 1 0,0-1 0,0 0 1,0 0-1,1 0 0,-1 0 0,1 0 1,-1 0-1,1 0 0,0-1 0,-1 0 1,1 1-1,0-1 0,0 0 0,0 0 1,0 0-1,0-1 0,0 1 0,0-1 1,0 0-1,6 0 0,-2 0 5,-1 0-1,0 0 0,0 0 1,0-1-1,0 0 1,0 0-1,0-1 0,0 0 1,0 0-1,-1 0 1,1-1-1,-1 1 1,1-1-1,-1-1 0,6-4 1,-1-3-13,0 0 1,-1 0 0,-1-1-1,0 0 1,-1 0 0,0-1-1,-1 0 1,0 0 0,-1-1-1,5-18 1,-4 3 119,-1-1 0,-1 0 0,0-56 0,-4 84-3,1 0-1,-1 1 1,0-1-1,0 1 0,0-1 1,0 1-1,0-1 1,0 1-1,0-1 0,0 1 1,-1-1-1,1 1 0,-1-1 1,1 1-1,-1-1 1,1 1-1,-1-1 0,0 1 1,0 0-1,0-1 1,0 1-1,0 0 0,0 0 1,0 0-1,0 0 0,0 0 1,0 0-1,-1 0 1,1 0-1,0 0 0,-1 0 1,1 1-1,-1-1 1,1 1-1,-1-1 0,1 1 1,-1-1-1,-1 1 0,1 1-64,1-1 0,0 1 0,-1 0-1,1 0 1,0 0 0,0 0-1,0 0 1,0 0 0,0 0 0,0 0-1,0 0 1,0 1 0,0-1-1,1 0 1,-1 0 0,0 1 0,1-1-1,-1 1 1,1-1 0,0 1-1,-1-1 1,1 1 0,0 1 0,-10 49-73,9-41 83,-5 22 9,2 1 1,1-1-1,2 1 1,1-1-1,7 52 1,-6-74-41,2 0 0,-1 0 0,1 1 1,0-1-1,1-1 0,1 1 0,0-1 1,0 1-1,1-1 0,0-1 0,1 1 1,0-1-1,0 0 0,1-1 0,0 0 1,1 0-1,-1-1 0,2 0 0,17 11 1,-23-15-7,0-1 0,1 0 0,-1 1 0,1-1 0,0-1 0,0 1 1,-1-1-1,1 0 0,0 0 0,0 0 0,0-1 0,0 0 0,0 0 0,0 0 0,0 0 1,0-1-1,0 0 0,0 0 0,0 0 0,0 0 0,0-1 0,-1 0 0,1 0 1,-1 0-1,1-1 0,-1 0 0,0 1 0,0-2 0,0 1 0,-1 0 0,1-1 1,-1 1-1,1-1 0,-1 0 0,0 0 0,-1 0 0,1-1 0,3-6 0,-5 8-100,33-51-872,-31 50 411,0 1-1,0-1 1,0 1 0,0 0 0,0 0 0,1 1 0,-1-1-1,1 1 1,0 0 0,0-1 0,-1 2 0,7-3 0,8-2-6234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4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6953,'0'0'1753,"194"-25"-1369,-108 6-248,4 4-120,-7 2-16,-10 4 16,-15 0 0,-13 5-16,-17 1-400,-11 3-88,-10 0-528,-35 3-3521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43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3881,'0'0'7892,"-7"36"-5522,-21 119-698,25-140-1509,1 1 0,0-1 0,1 1 0,1 0 0,1 0-1,0 0 1,1-1 0,0 1 0,1-1 0,1 1 0,1-1 0,0 0-1,12 23 1,-11-29-130,0 0 0,1-1 0,0 0 0,1 0 0,-1 0 0,2-1 0,-1-1 0,1 1 0,0-1 0,0-1 0,0 1 0,1-2 0,0 1 0,0-1 0,0-1-1,1 0 1,-1 0 0,14 1 0,6 0-11,0 0-1,0-2 0,0-1 0,59-6 0,-69 2-352,0 0-1,0-2 0,0 0 0,-1-1 1,0-1-1,0-1 0,-1-1 1,21-13-1,-32 18-396,-1-1 1,0 0-1,0 0 1,0 0-1,-1-1 0,0 0 1,0 0-1,0 0 0,7-14 1,-4 1-3622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3:09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358 1 7858,'0'0'5554,"-31"9"-3179,1-1-1799,15-5-349,0 0 1,1 2-1,0-1 1,-1 2 0,2 0-1,-1 1 1,1 0-1,0 1 1,0 0-1,1 1 1,-15 14-1,14-10 7,1 1 0,0 1-1,1 0 1,1 0 0,1 1-1,0 0 1,1 1 0,0 0-1,-7 25 1,13-35-199,-1 1 0,1 0 0,1 1 0,-1-1-1,1 0 1,1 0 0,0 1 0,0-1 0,0 0 0,1 0 0,0 1 0,1-1 0,0 0 0,0 0 0,1 0-1,0-1 1,0 1 0,1-1 0,0 1 0,0-1 0,0 0 0,11 12 0,-3-9-30,0 0-1,0-1 1,1-1 0,0 1 0,0-2 0,1 0-1,0-1 1,0 0 0,0-1 0,1-1 0,27 5-1,-6-3-278,2-2-1,-1-2 0,64-4 0,-87 1 143,-1-1-1,0 0 1,0-1-1,0 0 1,0-1-1,-1 0 1,1-1-1,-1-1 1,0 0-1,18-12 1,-23 12 142,0 1-1,0-1 1,-1 0-1,0 0 1,0-1 0,-1 1-1,0-1 1,0-1-1,0 1 1,-1-1 0,0 0-1,0 0 1,-1 0-1,0 0 1,-1 0 0,0-1-1,2-10 1,-3 7 161,0 0 0,-1 0 0,0 0-1,0 0 1,-2 0 0,1 0 0,-1 0 0,-1 1 0,0-1 0,-1 0 0,0 1-1,-1 0 1,-9-16 0,4 12 13,0 1 0,-1 1 0,0 0 0,-1 0 1,-1 1-1,0 1 0,0 0 0,-30-18 0,37 25-199,-1 0-1,1 0 1,-1 1 0,0 0 0,0 0-1,0 1 1,-1 0 0,1 0 0,-1 0 0,1 1-1,-11 0 1,18 1-49,-1 0 0,0 0 1,1 0-1,-1 0 0,1 0 0,-1 0 1,1 0-1,-1 1 0,0-1 0,1 0 0,-1 0 1,1 1-1,-1-1 0,1 0 0,-1 1 0,1-1 1,-1 0-1,1 1 0,0-1 0,-1 1 0,1-1 1,-1 1-1,1-1 0,0 1 0,-1-1 0,1 1 1,0-1-1,0 1 0,0-1 0,-1 1 0,1 0 1,0-1-1,0 1 0,0-1 0,0 1 1,0 0-1,0-1 0,0 1 0,0-1 0,0 1 1,0 0-1,0-1 0,1 2 0,11 27-4836,12-4-3580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44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2881,'0'0'7449,"197"-71"-7705,-159 64-376,24 1-576,-10 3-913,-3-3-1688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44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3361,'0'0'6912,"-19"9"-6672,-51 26-223,70-35-17,-1 0 0,1 0-1,-1 1 1,1-1 0,0 0-1,-1 0 1,1 1 0,0-1-1,-1 0 1,1 1 0,0-1-1,-1 0 1,1 1 0,0-1 0,0 0-1,-1 1 1,1-1 0,0 1-1,0-1 1,0 1 0,0-1-1,-1 0 1,1 1 0,0-1-1,0 1 1,0-1 0,0 1-1,0-1 1,0 1 0,0-1-1,0 1 1,0-1 0,1 0 0,-1 1-1,0-1 1,0 1 0,0-1-1,0 1 1,1-1 0,-1 0-1,0 1 1,0-1 0,1 0-1,-1 1 1,0-1 0,1 0-1,-1 1 1,0-1 0,1 0-1,-1 1 1,0-1 0,1 0 0,-1 0-1,1 0 1,-1 1 0,1-1-1,29 12-12,-25-10 12,147 41 42,26 10 31,-151-43-77,0 1 0,-1 2 0,0 0-1,31 24 1,-52-34-27,0 1 1,-1 0-1,0 0 1,1 0-1,-1 0 1,-1 1-1,1 0 0,-1 0 1,0 0-1,3 6 1,-5-9 44,0 0-1,-1 0 1,1 0 0,-1 0 0,1 0-1,-1 0 1,0 0 0,0 0-1,1 0 1,-2 0 0,1 0 0,0 0-1,0 0 1,-1 1 0,1-1 0,-1 0-1,1 0 1,-1-1 0,0 1 0,0 0-1,0 0 1,0 0 0,0 0 0,0-1-1,-1 1 1,1 0 0,0-1 0,-1 1-1,1-1 1,-1 0 0,0 0 0,-3 3-1,-13 6 280,-1 0 0,0-1 0,-1-1 0,0-1 0,0-1 0,0 0 0,-28 3 0,-5-2 311,-94 1-1,114-7-494,21 0-81,1-1 1,-1 1-1,1-2 1,-19-3-1,29 4-45,1 0-1,-1 0 1,1 0 0,0-1-1,-1 1 1,1 0-1,0 0 1,-1-1-1,1 1 1,0 0-1,0-1 1,-1 1-1,1-1 1,0 1-1,0 0 1,-1-1-1,1 1 1,0-1-1,0 1 1,0 0-1,0-1 1,0 1-1,0-1 1,0 1-1,0-1 1,0 1 0,0 0-1,0-1 1,0 1-1,0-1 1,0 1-1,0-1 1,0 1-1,0 0 1,1-1-1,-1 1 1,0-1-1,0 1 1,0 0-1,1-1 1,9-16-1129,27-7-2231,10-2-1687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45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8066,'0'0'6525,"3"35"-4806,0 10-1222,1 15 357,18 90 1,-11-96-621,2-1 0,3 0 0,2-1 0,2-1 0,46 83 0,-64-131-402,0 1 0,0-1 0,0 0 0,1 0 1,0 0-1,-1 0 0,1 0 0,0 0 0,6 4 0,-7-7-201,-1 1 1,1 0-1,-1-1 1,1 1-1,-1-1 1,1 0-1,-1 1 0,1-1 1,0 0-1,-1 0 1,1 0-1,-1 0 1,1 0-1,0 0 1,-1-1-1,1 1 1,-1 0-1,2-1 0,5-5-4004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45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0 306 6665,'0'0'8075,"31"-14"-7705,-16 6-364,29-12-35,1 2 0,0 1 0,61-13 1,103-11-2381,227-59-7049,-433 99 9480,1 0 0,-1 0 0,0 0 0,0 0 0,0-1 1,0 1-1,0-1 0,0 0 0,0 0 0,3-3 0,-5 4 36,-1 1 0,0 0 0,0 0 0,0-1 0,0 1 1,0 0-1,0-1 0,0 1 0,1 0 0,-1 0 0,0-1 0,0 1 0,0 0 0,0-1 0,0 1 0,-1 0 0,1-1 1,0 1-1,0 0 0,0 0 0,0-1 0,0 1 0,0 0 0,0 0 0,0-1 0,-1 1 0,1 0 0,0 0 0,0-1 0,0 1 1,-1 0-1,1 0 0,0-1 0,0 1 0,-1 0 0,1 0 0,-23-9 1700,-26 1 202,0 2 0,-1 2 0,-58 3 0,104 1-1826,-3 0 25,0 0 1,0 0-1,1 1 0,-1 0 1,0 1-1,1 0 0,-1 0 1,1 0-1,-1 0 0,1 1 1,0 0-1,0 1 0,0-1 0,-10 9 1,9-5-67,1 0 0,0 0 1,0 1-1,0-1 0,1 1 1,0 0-1,1 1 0,0-1 1,-5 17-1,2-1-57,1 0 0,1 1 0,2 0 0,0 0-1,2 0 1,1 0 0,3 31 0,-2-52-90,0 0-1,0 0 1,1 0 0,-1 0-1,1 0 1,0 0 0,0 0-1,1 0 1,-1-1 0,1 1-1,0-1 1,0 0-1,0 1 1,0-1 0,0-1-1,1 1 1,-1 0 0,1-1-1,0 0 1,0 0 0,0 0-1,5 2 1,-6-3-25,1 1 0,-1-1 0,1 0 0,-1 0 0,1 0 0,0 0 0,-1-1 0,1 1 0,0-1 0,-1 0 0,1 0 0,0-1 0,0 1 0,-1-1 1,1 1-1,0-1 0,-1 0 0,1-1 0,-1 1 0,1-1 0,-1 1 0,0-1 0,0 0 0,1 0 0,-1 0 0,3-4 0,1-2 38,-1-1 0,0-1 0,-1 1 0,1-1-1,-2 1 1,1-2 0,-2 1 0,5-14 0,14-95-146,-8 43 240,-10 50 131,-4 20 83,1-1 0,0 1-1,0 0 1,0 0-1,1 0 1,0 0-1,0 0 1,0 0-1,6-10 1,-7 16-257,0-1 0,-1 1 0,1 0 0,0 0 0,-1 0 0,1 0 0,-1 0 0,1 0 0,0 0 0,-1 0 0,1 0 0,-1 0-1,1 0 1,0 0 0,-1 1 0,1-1 0,-1 0 0,1 0 0,0 1 0,-1-1 0,1 0 0,-1 1 0,1-1 0,-1 0 0,0 1 0,1-1 0,-1 1 0,1-1 0,-1 1 0,0-1 0,1 1 0,-1-1 0,0 1 0,1 0 0,14 22 22,-13-20 32,51 82 584,-20-36-413,-2 1 0,-2 2 1,30 77-1,-57-123-373,0 0 1,-1 0-1,0 0 1,0 0 0,0 1-1,-1 6 1,-18-27-7705,-5-9-443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45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1 3729,'0'0'7361,"-52"28"-7313,21 6-48,-10 9-576,-32 38-528,11-9-1024,6-4-3146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4:5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1 377 1880,'0'0'11839,"0"-8"-10407,2-23-252,-1 23-335,0 9-793,1-1 1,-1 1-1,1 0 0,-1 0 1,0-1-1,0 1 1,0 0-1,1 0 1,-1 0-1,0 1 0,0-1 1,0 0-1,0 0 1,-1 0-1,1 1 1,0-1-1,0 0 0,-1 1 1,1-1-1,0 3 1,14 40-99,-11-32 223,30 92 478,-22-61-541,2-1 0,2 0 1,2-1-1,31 54 0,-43-86-105,1-1 0,0 0 1,0 0-1,1-1 0,0 0 1,1 0-1,-1-1 1,1 0-1,1 0 0,16 7 1,-5-5 12,0 0 0,1-1 1,0-1-1,25 3 0,-22-6-30,0-1 1,32-3-1,13 1-17,27 6-158,-1-4-1,178-19 0,-143-3 86,163-31-178,25-10 282,29-6 1,-256 46 7,43-10-8,138-50 1,-267 78 40,0 0 0,-1-1 0,1 1 1,-1-1-1,0 0 0,0 0 0,0-1 0,-1 0 1,0 0-1,0 0 0,0 0 0,0 0 0,-1-1 1,4-9-1,-1-29 1638,-4 10-1359,3-3 41,-1 1 1,-2-1-1,-1 0 0,-8-64 0,-4 42-156,6 39 51,1-1 1,1 1-1,0-21 1,3 40 69,8 3-7389,7 4 3865,-14-5 2664,24 15-4532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2.4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8586,'0'0'8900,"5"37"-7413,-2-14-1288,26 281 897,-27 349-268,-3-345-689,1-293-142,1-1-1,0 1 0,1-1 1,1 1-1,1-1 0,0 0 1,0 0-1,1-1 0,1 1 1,9 14-1,-11-21-55,0 0 0,1-1 0,0 1 0,0-1 0,0 0-1,1-1 1,0 1 0,0-1 0,0-1 0,1 1 0,0-1 0,0 0 0,0 0-1,0-1 1,0 0 0,1 0 0,0-1 0,-1 0 0,1 0 0,10 0 0,-7-1-177,0 0 1,0-1-1,0-1 1,0 1 0,0-2-1,0 0 1,0 0-1,0-1 1,-1 0-1,1-1 1,15-8 0,-8 1-747,-1 0 0,0-2 0,0 0 0,-2-1 0,18-20 0,21-25-4470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2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1 203 7266,'0'0'11766,"6"-8"-11518,-2 3-239,1 0 1,1 0-1,-1 1 0,0 0 1,1 0-1,0 0 0,0 0 1,0 1-1,1 0 0,-1 0 1,1 1-1,8-3 0,21-4-14,44-6 0,-3 1-1,140-47-58,-145 39-13,-70 27-43,-5 48 249,-14 84 0,-3 30 336,19-144-459,-1 1-5,2-1 1,0 1 0,6 35-1,-5-52-2,1-1 1,0 1-1,0 0 0,0-1 0,1 0 0,0 1 0,0-1 0,1 0 0,-1-1 0,1 1 1,1-1-1,-1 1 0,1-1 0,0 0 0,0-1 0,8 7 0,1-3-11,-1-1 0,1-1 0,0 1 0,1-2 0,-1 0 0,1-1 0,0-1 0,0 0 0,1-1-1,-1 0 1,0-2 0,1 1 0,-1-2 0,20-3 0,-11 1-103,0-1-1,0-2 1,-1 0-1,0-2 1,0 0-1,0-2 1,-1 0-1,25-17 1,-30 16 140,-2 0 1,1-1-1,-1-1 1,-1 0-1,0-1 1,-1 0-1,-1-1 1,0-1-1,-1 0 0,-1 0 1,0-1-1,-1 0 1,-1-1-1,-1 0 1,0 0-1,-1-1 1,-2 0-1,1 0 1,-2 0-1,-1 0 0,0 0 1,-1-1-1,-3-24 1,2 37 65,-1 1 0,-1-1 0,1 0 0,-1 1 0,0-1 0,0 1 0,-1 0 0,0-1 0,0 1 0,-1 0 0,1 1 0,-1-1 0,-1 1 0,-7-9 0,4 7-12,-1 0 1,-1 0-1,1 0 0,-1 1 0,0 1 1,0-1-1,-1 2 0,-11-4 0,-9-1-15,0 1-1,-1 2 0,0 2 0,0 0 0,-41 2 1,46 2-105,5-1-13,0 2 0,-24 3 0,38-3-135,0 1 0,0 0 0,0 0-1,1 1 1,0 0 0,-1 0-1,1 1 1,0 0 0,-11 8 0,1 4-2271,0 0 0,-20 23 1,12-7-5407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4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548 0 6865,'0'0'9635,"0"36"-8615,0 16-629,3 179 655,4-152-986,3 0-1,4 0 0,3-1 0,29 76 0,-42-141-599,12 27 2221,-16-40-1660,0 1 0,0-1 0,0 0 0,0 0 1,0 0-1,0 0 0,0 0 0,0 1 0,0-1 0,0 0 1,0 0-1,0 0 0,0 0 0,0 0 0,0 0 0,0 1 1,0-1-1,0 0 0,1 0 0,-1 0 0,0 0 1,0 0-1,0 0 0,0 0 0,0 0 0,0 0 0,0 1 1,1-1-1,-1 0 0,0 0 0,0 0 0,0 0 0,0 0 1,0 0-1,1 0 0,-1 0 0,0 0 0,0 0 0,0 0 1,0 0-1,0 0 0,1 0 0,-1 0 0,0 0 1,0 0-1,0 0 0,0 0 0,0 0 0,0 0 0,1-1 1,-1 1-1,0 0 0,0 0 0,0 0 0,0 0 0,0 0 1,0 0-1,1 0 0,1-23 359,-2-6-369,-1-1 1,-2 1-1,0 0 0,-2 0 0,-12-39 0,12 55-19,0 0-1,0 0 1,-2 0 0,1 1-1,-2 0 1,1 0 0,-2 0 0,0 1-1,0 1 1,-1 0 0,0 0 0,0 1-1,-17-11 1,17 14-2,-1 0 0,0 2-1,0-1 1,-1 1 0,1 1 0,-1 0 0,0 0 0,1 1-1,-22 0 1,-6 1-55,-64 6 0,93-4 62,1 0-1,-1 1 1,1 0-1,0 1 1,0 0 0,0 0-1,0 1 1,0 0-1,1 0 1,0 1-1,0 1 1,0-1 0,-12 12-1,11-7-10,0 0 0,1 1 0,0-1 0,0 2 0,2-1 0,-1 1-1,1 0 1,-7 24 0,4-4-2,1 1-1,3 0 1,0 0-1,2 0 1,2 0-1,0 0 1,6 36-1,-3-54 13,0 0 0,2-1 0,0 1-1,0-1 1,1 0 0,1 0 0,0 0-1,1-1 1,1 0 0,0 0 0,1-1 0,0 0-1,0 0 1,2-1 0,-1 0 0,1-1-1,1-1 1,0 1 0,0-2 0,1 0 0,0 0-1,0-1 1,1-1 0,0 0 0,0-1-1,0 0 1,1-1 0,0-1 0,16 2 0,3-1-42,1 0 0,0-3 0,0-1 1,0-1-1,0-2 0,0-2 1,0-1-1,48-15 0,-62 15-378,-2-1-1,1-2 1,-1 0-1,0-1 1,-1 0-1,0-2 1,-1 0-1,0-1 1,-1-1-1,-1 0 1,0-1 0,-1-1-1,0 0 1,-1-1-1,11-21 1,4-19-4144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4.9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43 7042,'0'0'6808,"-11"33"-5213,-3 5-1093,3-9-155,2 0-1,0 0 0,2 1 1,1 0-1,-2 32 0,3 7 440,7 118-1,-2-179-765,1-1-1,0 1 1,0-1 0,1 1-1,0-1 1,1 0-1,-1 0 1,1 0 0,8 12-1,-11-18 259,0-17 1014,-7-110-623,3 85-696,2 0 0,1 1-1,8-71 1,-4 100-76,-1 0 0,2 0 0,-1 1 0,1-1 0,1 1 0,0 0 0,0 0 0,8-9 0,-3 6-812,0 0 1,1 1-1,1 0 1,25-20-1,-14 16-1284,1 0 0,0 2 0,1 1 0,1 1 0,-1 1 0,32-8 1,-56 18 2311,-1 1 0,1-1 0,0 1 1,0 0-1,0-1 0,0 1 0,0 0 1,0-1-1,0 1 0,0 0 1,0 0-1,0 0 0,0 0 0,0 0 1,0 0-1,0 0 0,-1 1 1,1-1-1,0 0 0,0 0 0,0 1 1,0-1-1,0 0 0,0 1 0,0-1 1,-1 1-1,1-1 0,0 1 1,0 0-1,-1-1 0,1 1 0,0 0 1,-1 0-1,1-1 0,0 2 0,0 2 883,0 0 0,0 0 0,-1-1 0,0 1 0,0 0 0,0 0-1,-1 7 1,1 13-1290,12 159 5023,30 92-2850,-40-258-1907,2 8-598,-3-36-5573,-1-10 1690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3:10.2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466 70 11122,'0'0'3078,"-34"-8"-798,-12-5-1468,-11-2 597,-80-10 0,122 23-1108,-1-1-18,1 1-1,-1 1 1,1 0 0,-19 2-1,30-1-274,1 1-1,0-1 0,0 1 1,0 0-1,-1-1 0,1 2 1,0-1-1,0 0 0,0 1 1,1-1-1,-1 1 1,0 0-1,0 0 0,1 0 1,-1 0-1,1 0 0,0 0 1,0 1-1,0-1 0,0 1 1,0 0-1,0 0 0,1 0 1,-1-1-1,-1 6 0,0 4-38,0 0-1,1 0 0,0 0 1,1 0-1,0 1 0,1-1 1,0 0-1,1 1 0,0-1 1,1 0-1,1 0 0,0 0 0,0 0 1,1 0-1,1-1 0,0 0 1,0 0-1,1 0 0,1 0 1,8 10-1,15 18-309,3 0 0,1-3 0,60 52 0,-72-69 117,46 39-401,38 33-108,-93-77 666,0-1 0,0 2 1,-1 0-1,19 32 1,-30-44 101,1-1-1,-1 1 1,0 0 0,0 0 0,0 0 0,0 0 0,0-1 0,0 1 0,-1 0 0,0 0 0,1 1 0,-1-1 0,0 0 0,-1 3 0,1-4 64,-1-1-1,0 1 1,1 0 0,-1-1-1,0 1 1,0-1 0,0 1 0,0-1-1,0 1 1,0-1 0,0 0-1,-1 1 1,1-1 0,0 0-1,-1 0 1,1 0 0,-1 0 0,-1 1-1,-7 1 349,1 1 0,-1-1 0,-1-1 0,1 0 0,0 0 0,-16 0-1,13-1-494,-267 8 3760,215-9-3139,64 0-993,31-12-6947,-9 5-1167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5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 10546,'0'0'5681,"86"-34"-10914,-55 55-16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5.6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6297,'0'0'2864,"4"30"-1535,0-1-751,19 179 3093,-19 134 1114,-4-313-3155,0-66-1515,4-104-104,-2 123-164,1 1-1,1-1 1,0 0-1,1 1 1,14-30-1,-19 46 137,9-19-125,0 1 1,1 0-1,2 1 0,-1 0 1,17-18-1,-27 35 132,-1 0-1,1 0 1,0 0-1,-1 1 1,1-1-1,0 0 1,0 1-1,0-1 1,-1 0 0,1 1-1,0-1 1,0 1-1,0 0 1,0-1-1,0 1 1,0 0-1,0-1 1,0 1-1,0 0 1,0 0-1,0 0 1,0 0-1,0 0 1,0 0 0,0 0-1,0 0 1,0 0-1,0 1 1,0-1-1,0 0 1,0 1-1,0-1 1,0 1-1,0-1 1,0 1-1,0-1 1,-1 1 0,1-1-1,0 1 1,0 0-1,1 1 1,2 4 32,0 0 0,0 0 0,0 0 0,-1 0 0,3 8 1,1 0 99,56 115 849,29 54-423,-90-179-629,1 0 0,-1 0 0,1 0 0,0 0 0,1-1 0,-1 1-1,5 3 1,-7-6-68,0-1-1,0 1 0,0 0 0,0 0 0,0-1 1,0 1-1,0-1 0,1 1 0,-1-1 0,0 1 1,0-1-1,0 0 0,1 0 0,-1 1 0,0-1 1,0 0-1,1 0 0,-1 0 0,0 0 1,0-1-1,1 1 0,-1 0 0,0 0 0,0-1 1,0 1-1,1-1 0,-1 1 0,0-1 0,0 0 1,0 1-1,0-1 0,2-1 0,12-22-3040,2-7-1269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6.0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8098,'0'0'9063,"0"39"-8466,1 284 950,23 117-738,-22-427-837,-2-1-37,1-1 0,0 1 0,1-1-1,1 0 1,0 1 0,0-1 0,1 0 0,1-1 0,6 13 0,-10-22-22,0 0-1,0 0 1,0 0 0,0 0-1,0 0 1,0 0 0,0 0-1,0-1 1,0 1 0,1 0 0,-1-1-1,0 1 1,0-1 0,1 0-1,-1 1 1,0-1 0,1 0 0,-1 0-1,0 0 1,1 0 0,-1 0-1,0 0 1,1 0 0,-1 0-1,0 0 1,1-1 0,-1 1 0,0-1-1,0 1 1,1-1 0,-1 1-1,0-1 1,0 0 0,0 1 0,0-1-1,0 0 1,0 0 0,2-1-1,3-3-1040,0-1 0,0 1 0,-1-1 0,10-13 0,19-32-8502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6.3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424 0 7914,'0'0'4687,"-36"36"-2134,-116 116-402,25-36-229,107-101-1608,0 0-1,-2-2 0,-24 12 0,54-27-519,52-13-748,-54 14 922,0 0 0,0 0-1,0 1 1,0-1 0,0 1 0,0 1-1,0-1 1,0 1 0,6 1-1,2 6 71,-1 1 0,0 1 0,0 0 0,-1 0 1,0 1-1,0 0 0,16 23 0,17 15 223,-23-28-122,1-2 1,0 0-1,2-1 1,0-1-1,1-1 1,1-2-1,0-1 0,1-1 1,0-1-1,1-1 1,0-2-1,0-1 1,1-1-1,0-1 1,36 0-1,-17-3-61,1-2-1,80-10 1,-110 7-155,-1-1 1,0-1-1,0 0 0,0-2 0,-1 0 0,0-1 1,-1 0-1,1-2 0,23-17 0,-37 24-52,0 0 0,-1 0 0,0 0 0,1-1 0,-1 0 1,0 1-1,-1-1 0,1 0 0,-1 0 0,1-1 0,-1 1 0,2-8 0,-3 9-221,-1 1 0,1-1 0,-1 0 1,0 1-1,0-1 0,0 0 0,0 0 0,0 1 0,-1-1 1,1 0-1,-1 1 0,1-1 0,-1 1 0,0-1 0,-2-2 1,-17-15-7628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9.0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 4097,'0'0'9659,"14"0"-8871,948 0 1310,-939 0-2139,38 0-114,-57 0 166,-1 0-1,1-1 1,0 1-1,0-1 0,-1 0 1,1 0-1,-1 0 1,1-1-1,-1 1 1,1-1-1,5-4 1,-14 5 2941,-22-1-2888,-10 5-7,1 2 1,-1 1-1,1 2 0,0 1 0,-46 20 0,-24 5-17,-52 10 13,-209 32-1,345-75 62,21-1-144,4 0-27,35-3-166,0-1-1,58-13 1,-10 0 139,237-25-1816,17-3-447,-340 45 2387,0 0 1,0 0-1,0 0 0,-1 0 1,1 0-1,0 0 0,0 0 1,0 0-1,0-1 0,0 1 1,0 0-1,0 0 0,0 0 1,0 0-1,0 0 0,0 0 1,0 0-1,0-1 0,0 1 1,0 0-1,0 0 0,0 0 1,0 0-1,0 0 0,0 0 1,0 0-1,0-1 0,0 1 1,0 0-1,-28-3 239,-42 0-372,-320 17-336,325-9 550,65-29 6509,1 36-6614,0 1 1,1-1 0,1 0 0,0 0 0,5 13 0,6 22 70,73 348 567,74 313 195,-99-507-388,-62-201-474,1 0 0,-1 1 1,0-1-1,0 0 0,0 0 0,0 1 1,0-1-1,0 0 0,1 0 0,-1 0 0,0 0 1,0 1-1,0-1 0,1 0 0,-1 0 0,0 0 1,0 0-1,0 0 0,1 1 0,-1-1 1,0 0-1,0 0 0,1 0 0,-1 0 0,0 0 1,0 0-1,1 0 0,-1 0 0,0 0 0,0 0 1,1 0-1,-1 0 0,0 0 0,0 0 1,1 0-1,-1 0 0,0 0 0,0-1 0,0 1 1,1 0-1,-1 0 0,0 0 0,0 0 0,0 0 1,1-1-1,-1 1 0,0 0 0,0 0 1,0 0-1,1 0 0,-1-1 0,0 1 0,0 0 1,0 0-1,0-1 0,0 1 0,0 0 0,0-1 1,15-8-4107,1 6-4001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58.2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2497,'-1'3'15011,"2"21"-15113,1-11 173,0 1 0,1-1-1,1 1 1,0-1 0,1 0 0,8 16-1,47 77 323,-43-77-394,7 11 110,-7-8-76,1-2 0,1 0 0,2-1 0,46 49 0,-60-73-7,0 1 0,0-2 1,1 1-1,0-1 1,0 0-1,0 0 0,1-1 1,-1 0-1,14 2 1,86 10 71,-59-11-100,663 106 86,-433-61-113,3 0 59,69-25 31,-18-3-43,-228-5-18,-56-8 59,91 5-1,-138-13-44,0-1-1,0 1 1,1-1-1,-1 1 1,0-1-1,0 0 1,0 0 0,0 0-1,-1 0 1,1 0-1,0 0 1,0-1-1,-1 1 1,1-1-1,0 1 1,-1-1-1,0 1 1,1-1 0,-1 0-1,0 0 1,0 1-1,0-1 1,0 0-1,0 0 1,0 0-1,0 0 1,-1-1 0,1 1-1,-1 0 1,0 0-1,1 0 1,-1-3-1,2-14 208,-1 1 0,-2-36 0,0 28-200,1 7 22,0 0 1,2 0-1,1 0 1,0 0-1,1 0 1,1 1-1,1 0 1,1 0-1,0 0 1,1 1-1,19-29 0,-27 45-121,4-5 165,0 0 0,0-1 1,-1 1-1,0-1 0,3-9 1,-2-10-3738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58.6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78 2128,'0'0'5338,"190"-53"-4826,-121 44 32,-3 3 208,-11-1-456,-7 4-192,-10 3-104,-6 0-168,-15 0-1408,-7 0-1529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59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2833,'0'0'8148,"0"35"-6834,-1 13-933,3 184 1912,0-218-2251,0 0 1,0 0 0,1 0 0,1-1 0,1 1 0,0-1 0,0 0 0,1 0 0,1-1 0,0 1 0,1-1 0,0-1 0,20 21 0,-21-25-36,0 0 0,1 0 0,0-1 0,0 0 0,1 0 0,0-1 0,0 0 0,0 0 0,0-1 0,1 0 0,0-1 0,-1 0 0,1-1 0,1 0 0,-1 0 0,0-1 0,0-1 0,0 1 0,1-2 0,9-1 0,-15 1-5,-1-1 1,0 1-1,0-1 1,0 0-1,0 0 1,0-1-1,-1 1 1,1-1-1,-1 0 1,0 0-1,0 0 1,0 0 0,0-1-1,0 1 1,0-1-1,-1 0 1,3-4-1,4-9-1,0-1 1,9-27-1,-10 20-14,-2 0-1,-1 0 1,-1 0-1,2-35 1,-6-100 338,-1 100 533,4 94-881,0 1-1,2-1 1,2 0-1,1 0 1,2-1-1,1 0 1,1-1 0,2 0-1,32 52 1,-42-76 44,0-1 1,0 0 0,1 0 0,0 0 0,1 0 0,0-1 0,0 0 0,0 0 0,0-1 0,1 0 0,0 0-1,0 0 1,1-1 0,-1 0 0,1-1 0,0 1 0,0-2 0,0 1 0,0-1 0,0 0 0,1 0 0,-1-1-1,1-1 1,-1 1 0,1-1 0,-1-1 0,12-1 0,-14 1-3,0-1 0,0 0-1,0-1 1,0 1 0,0-1 0,-1 0 0,1 0-1,-1-1 1,1 0 0,-1 0 0,-1 0-1,1 0 1,0-1 0,-1 0 0,0 0 0,0 0-1,-1 0 1,1-1 0,-1 1 0,0-1 0,-1 0-1,3-7 1,4-9 92,-2-1 1,0 0-1,-2 0 0,5-39 0,0-68 231,-10 118-323,0-1 1,-1 0 0,-1 1 0,0-1-1,0 1 1,-1 0 0,-1 0-1,-5-13 1,1 15-4510,6 25-819,2 6 205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6:00.1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0 3025,'0'0'9618,"0"14"-9205,-2 86 1552,5 125-847,8-176-963,-10-47-235,-1 1 1,1-1-1,0 1 0,0-1 1,0 0-1,0 0 0,1 1 1,-1-1-1,1 0 1,-1 0-1,1 0 0,0-1 1,-1 1-1,1 0 0,0-1 1,0 1-1,3 1 1,-4-3-69,0 1 0,-1-1 0,1 0 0,0 0 0,-1 0 0,1 0 0,0 1 0,-1-1 0,1 0 0,0 0 0,-1 0 0,1 0 0,0-1 0,-1 1 0,1 0 0,0 0 0,-1 0 0,1 0 0,0-1 1,-1 1-1,1 0 0,-1-1 0,1 1 0,0 0 0,-1-1 0,1 1 0,-1-1 0,1 1 0,-1-1 0,0 1 0,2-2 0,-1-16-3193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6:00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0 384,'0'0'5521,"-7"56"-11042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9:15.3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1968,'2'2'16341,"18"6"-16062,59-2 462,127-4 0,-97-4-712,222 3-30,369-3-43,-597-3 59,0-4 0,178-41 0,-265 45-1536,-37 11-3163,4 2-320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2:55.8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1 351 1920,'0'0'14688,"10"-25"-13057,34-78-611,-19 57-142,-24 45-692,0 0 0,-1 0 0,1 0 0,0 0 0,-1 1-1,1-1 1,0 0 0,0 1 0,-1-1 0,1 1 0,0-1-1,0 1 1,0-1 0,0 1 0,0-1 0,0 1 0,0 0-1,0-1 1,0 1 0,2 0 0,-2 1-165,0 0 1,0-1 0,0 1-1,0 0 1,0 0 0,0 0-1,0 0 1,-1 1 0,1-1-1,0 0 1,-1 0 0,1 0-1,0 0 1,-1 1 0,0-1-1,1 0 1,-1 1 0,0-1-1,1 0 1,-1 1 0,0 0-1,1 5 55,22 88 533,13 124 1,-24-127-439,40 150-1,-49-233-164,14 42-3,-16-48 2,0-1-1,0 1 1,1 0 0,-1 0 0,1-1 0,0 1 0,0-1-1,0 1 1,0-1 0,0 0 0,0 0 0,0 0-1,4 3 1,0-4 14,-1 0 0,1-1-1,0 1 1,0-1 0,0 0-1,-1 0 1,1-1 0,0 0-1,0 0 1,9-3 0,-4 1-1,100-19-53,2 4-1,186-5 1,475 23-512,-747-2 559,0-1 0,0-2 0,-1 0 0,1-2 0,33-13 0,-5 2 109,-53 14 119,0 1 1,0-1-1,-1 0 0,0 0 0,0 1 1,0-1-1,0 0 0,0-8 0,3-6-181,6-18-42,-2-1 1,-1 0-1,3-63 1,-8-116 45,-3 121-67,4-134 996,-3 227-2007,3 17-10731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6:00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3625,'0'0'4157,"3"28"-2917,60 442 3296,-47-351-3983,55 295 174,-67-397-737,1 1 1,0-1-1,2 0 1,9 17-1,-14-30-173,0 0 0,1 0 0,0 0 0,0 0 0,0-1 0,0 1 0,1-1 0,-1 1 0,6 2 0,-8-5-79,1 0 0,0 0 0,0 0 0,1 0 0,-1 0 0,0-1 0,0 1-1,0-1 1,0 0 0,1 1 0,-1-1 0,0 0 0,0 0 0,1 0 0,-1 0 0,0-1 0,0 1 0,0-1-1,1 1 1,2-2 0,5-6-2977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6:01.4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41 600,'0'0'5561,"187"-25"-5545,-166 22-16,-4 0-272,-3 0-1296,-7-4-1449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6:01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2513,'0'0'8840,"12"34"-7669,0-3-911,2 4 80,-2 1 0,-1 0 0,-2 1 0,7 54 0,-6 399 1837,-12-294-2241,2-196 69,-1 1-1,1-1 1,0 1 0,0-1-1,0 0 1,0 1 0,0-1-1,0 1 1,0-1 0,0 0-1,0 1 1,0-1 0,0 1-1,0-1 1,0 1 0,0-1-1,0 0 1,0 1 0,0-1-1,1 0 1,-1 1 0,0-1-1,0 1 1,1-1 0,-1 0-1,0 1 1,0-1 0,1 0-1,-1 0 1,0 1 0,1-1-1,-1 0 1,0 0 0,1 1-1,-1-1 1,0 0 0,1 0-1,-1 0 1,1 0 0,-1 1-1,0-1 1,1 0 0,-1 0-1,1 0 1,-1 0 0,0 0-1,1 0 1,-1 0 0,1 0-1,13-10 471,48-90-382,-44 69-277,1 0-1,31-38 1,-41 59 113,-1 0 1,2 0-1,-1 1 0,1 0 1,1 0-1,0 1 0,0 1 0,0 0 1,1 0-1,0 1 0,0 1 1,1 0-1,0 1 0,0 0 1,0 1-1,0 0 0,0 1 1,21-1-1,-31 4 51,0-1 0,0 1 0,0 0-1,0 0 1,0 1 0,0-1 0,0 0 0,-1 1 0,1 0 0,0 0-1,-1 0 1,1 0 0,-1 0 0,0 0 0,0 1 0,0-1 0,0 1 0,0-1-1,0 1 1,-1 0 0,1 0 0,1 3 0,5 11-26,-1 0 0,7 25 0,-13-40 42,5 23 3,-1 0 0,-2 1 0,2 31 0,-5-36 65,2 1 0,1-1-1,0 0 1,2 0 0,8 24-1,-12-43-37,-1-1 0,1 1 1,1-1-1,-1 1 0,0-1 0,0 0 0,0 0 0,1 1 0,-1-1 0,1 0 0,-1 0 1,1 0-1,-1-1 0,1 1 0,0 0 0,-1-1 0,1 1 0,0 0 0,-1-1 0,1 0 1,0 1-1,0-1 0,-1 0 0,1 0 0,0 0 0,0 0 0,0-1 0,-1 1 0,1 0 0,0-1 1,-1 1-1,1-1 0,0 1 0,2-2 0,3-1 26,0 1-1,0-1 1,-1-1-1,1 1 1,-1-1 0,12-9-1,28-38 310,-23 24-1791,0 4-5277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16.5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771 9 8706,'0'0'11234,"-3"-3"-10080,3 3-1105,0 0 1,0-1 0,0 1-1,-1 0 1,1-1-1,0 1 1,0 0-1,-1-1 1,1 1 0,0 0-1,-1 0 1,1-1-1,0 1 1,-1 0-1,1 0 1,0 0 0,-1 0-1,1-1 1,0 1-1,-1 0 1,1 0-1,-1 0 1,1 0 0,0 0-1,-1 0 1,1 0-1,-1 0 1,1 0-1,0 0 1,-1 0 0,1 0-1,0 0 1,-1 1-1,0-1 1,-5 15 583,4 44-701,1-29 422,-3 352 706,5-238-1016,-1-143-44,7 171 46,-5-152-42,1-1 0,1 0-1,1 0 1,0-1 0,2 0-1,16 34 1,-23-90 468,-5 28-473,1-1-1,-1 1 1,-1 0 0,0 1-1,0-1 1,-1 1 0,0 0-1,-9-8 1,-4-3-72,-1 1-1,-27-19 1,35 29 13,0 1-1,-1 0 1,0 1 0,0 1-1,-1 0 1,1 1 0,-1 1-1,-19-4 1,-3 3-92,-1 1-1,-48 2 1,71 3 129,1 0 0,-1 2 0,0 0 0,0 1 0,1 0-1,0 1 1,0 1 0,0 0 0,1 1 0,0 0 0,0 1 0,0 0 0,1 1 0,1 1 0,-1 0 0,2 0 0,-1 1 0,-13 20 0,15-20 13,0 1 1,1 1 0,0 0 0,1 0 0,0 0 0,1 1 0,1 0-1,0 1 1,1-1 0,1 1 0,0-1 0,1 1 0,0 0-1,1 0 1,1 0 0,0 0 0,1 0 0,6 27 0,-4-34 3,0-1 1,1 1 0,-1-1 0,2 1-1,-1-1 1,1 0 0,0-1-1,1 1 1,0-1 0,0 0 0,0 0-1,0-1 1,1 0 0,0 0 0,9 4-1,4 3-15,2-1 0,-1-2-1,1 0 1,28 7 0,-8-7-248,0-2 0,0-2 0,1-2 1,77-4-1,-111 1-59,-1-1-1,0 1 1,1-2 0,-1 1 0,0-2 0,0 1-1,0-1 1,0 0 0,0 0 0,-1-1 0,1 0 0,-1 0-1,11-10 1,-8 5-1088,0 0 1,0-1-1,-1-1 0,12-18 1,5-17-6480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16.9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0 2729,'0'0'17699,"-3"0"-16074,3 9-7210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17.6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712 64 1672,'0'0'10123,"-31"-10"-8514,-97-32-297,120 40-1131,0-1-1,0 1 1,-1 1-1,1-1 1,0 1-1,0 1 1,-17 0-1,6 1 205,7 0-272,1 0 0,-1 1 1,1 1-1,0 0 0,-1 0 1,2 1-1,-1 0 0,0 1 0,1 1 1,0-1-1,0 2 0,0-1 1,-13 13-1,-4 5 33,1 2 1,1 0 0,-23 33-1,27-31 53,2 2 1,1-1-1,2 2 0,1 0 0,1 1 0,1 1 0,2 0 0,-13 67 0,20-77-130,1 1 1,1-1-1,1 0 0,0 1 0,2-1 0,1 1 0,1-1 0,1 0 0,1 0 0,1 0 1,1-1-1,1 0 0,1 0 0,14 24 0,-7-20-48,2 0-1,1-2 1,0 0-1,2-1 1,1-1 0,1-1-1,39 28 1,-43-35-27,1-2 0,0-1 0,1 0 1,1-1-1,-1-2 0,1 0 0,1-1 1,-1-1-1,1-1 0,38 2 0,-40-5-55,-1-2 1,1 0-1,0-1 0,0-2 0,30-6 0,-39 5 16,-1 0 1,1 0-1,-1-1 0,0-1 0,-1 0 1,1 0-1,-1-1 0,0 0 0,-1-1 1,15-14-1,-9 4-33,0 0 0,-1-1 1,-1-1-1,0 0 0,-2 0 1,0-2-1,-2 1 0,0-1 0,-2 0 1,0-1-1,4-26 0,-1-12-147,-3-1 0,-3-123-1,-4 161 228,-2 0-1,0 0 0,-2 1 1,0-1-1,-2 1 0,0 0 0,-2 0 1,-1 1-1,-12-23 0,12 28 53,-2 0-1,0 1 0,-1 0 1,-1 1-1,0 0 1,-1 1-1,-1 1 0,0 0 1,-1 1-1,0 1 1,-25-14-1,31 19-135,-1 1 1,0 0-1,-1 0 0,1 1 0,-1 1 1,0 0-1,0 0 0,0 1 1,0 1-1,-21 0 0,24 2-405,0 0 0,1 0-1,-1 1 1,1 0 0,0 1 0,-1 0-1,1 0 1,0 1 0,1 0-1,-1 0 1,1 0 0,0 1 0,0 1-1,0-1 1,-9 10 0,-30 37-7308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18.0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0 8938,'0'0'7432,"-2"37"-6150,0 0-956,0-11-97,1-1 0,0 0 0,2 1 0,1-1 0,2 0 1,0 1-1,12 37 0,36 79 532,101 196 0,-151-332-1002,1-1 1,0 0 0,0 0-1,1-1 1,-1 1 0,1-1-1,5 6 1,-8-9-64,0 0 1,1-1-1,-1 1 0,0 0 0,1 0 1,-1 0-1,0-1 0,1 1 1,-1-1-1,1 1 0,-1-1 0,1 0 1,-1 1-1,1-1 0,-1 0 0,1 0 1,-1 0-1,1 0 0,0 0 0,-1-1 1,1 1-1,-1 0 0,1-1 1,-1 1-1,0-1 0,1 1 0,-1-1 1,1 0-1,-1 0 0,0 0 0,0 1 1,1-1-1,0-2 0,15-16-5282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18.5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 96 6561,'0'0'4072,"-12"32"-2098,-1 1-1475,4-12-207,1 1 0,1 0-1,0 0 1,2 1 0,1-1 0,0 1 0,0 31 0,4-29 45,-2 5-29,2 0 0,1 1 0,2-1 0,6 34 0,-7-55-277,1 0 0,0-1 0,0 0 0,0 0 0,1 0 0,1 0 0,-1 0 0,1-1 0,0 0 1,1 0-1,0 0 0,0-1 0,0 0 0,1 0 0,0 0 0,0-1 0,0 0 0,15 7 0,-15-8-23,1-1 0,-1 1 1,1-2-1,0 1 0,0-1 0,1 0 1,-1-1-1,0 0 0,1 0 0,-1-1 1,0 0-1,1 0 0,-1-1 0,1 0 1,-1-1-1,0 0 0,0 0 0,0 0 1,0-1-1,0 0 0,-1-1 0,1 0 1,-1 0-1,0-1 0,0 0 0,0 0 1,-1 0-1,0-1 0,0 0 0,0 0 1,-1-1-1,0 1 0,0-1 0,-1 0 0,0-1 1,0 1-1,3-9 0,3-9-3,-1 0-1,-1-1 1,-1-1-1,-1 1 1,-1-1-1,0-34 1,-4-169-77,-3 176 8,-3-1 214,0-7-3693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18.9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8 330 6441,'0'0'9502,"20"4"-8840,-10-3-613,29 6 108,0-2 0,40 0 0,-67-4-153,0-1 1,0-1-1,0 0 1,0-1-1,0 0 1,0 0 0,-1-2-1,1 1 1,-1-1-1,0-1 1,0 0-1,17-12 1,-21 12-26,0-1 1,0 0-1,-1 0 1,0-1 0,-1 0-1,1 0 1,-1 0-1,-1-1 1,1 1-1,-1-1 1,5-16 0,-4 8-60,-1 0 1,-1 0-1,-1 0 1,-1 0 0,0-25-1,-1 37 101,0 0 0,-1 1 0,0-1 0,0 0 0,0 1-1,0-1 1,0 1 0,-1-1 0,0 1 0,0 0 0,0-1 0,0 1 0,0 0-1,0 0 1,-1 1 0,1-1 0,-1 0 0,0 1 0,0 0 0,0-1 0,0 1 0,0 0-1,-1 1 1,1-1 0,-1 0 0,1 1 0,-1 0 0,1 0 0,-6-1 0,1 0 58,1 1 0,-1 0 1,0 0-1,0 0 1,1 1-1,-1 0 1,0 1-1,0-1 0,0 2 1,1-1-1,-1 1 1,1 0-1,-1 1 0,-9 4 1,4 1 3,1 1-1,0 0 1,0 1 0,1 0-1,0 1 1,0 0 0,2 1-1,-1 0 1,-13 24 0,4-2 260,1 1-1,-23 65 1,29-59-57,1 0-1,2 1 1,2 0-1,2 0 1,0 72 0,5-100-267,0-1-1,1 0 1,1 0 0,0 0 0,1 0 0,0 0 0,1-1-1,11 25 1,-12-30-10,2 0-1,-1 0 0,1 0 1,1-1-1,-1 0 0,1 1 1,0-2-1,0 1 0,1-1 0,-1 0 1,1 0-1,0-1 0,1 0 1,-1 0-1,10 3 0,-7-4-80,0 0 0,0 0 0,0-1 0,1 0-1,-1 0 1,0-1 0,1-1 0,-1 0 0,1 0-1,-1-1 1,0-1 0,1 1 0,-1-2 0,0 1-1,0-2 1,0 1 0,0-1 0,-1-1 0,0 1-1,0-2 1,0 1 0,0-1 0,-1 0-1,0-1 1,0 0 0,-1-1 0,12-14 0,-3 0-1362,-2 0 0,-1-1 0,0-1 0,10-28 0,-1-11-6909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19.4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243 1 8586,'0'0'8234,"-156"74"-8394,118 16-553,11-12-1479,6-3-3281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2:58.1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1391 378 2304,'0'0'5806,"-23"-27"-4111,-72-86-382,76 92-806,-1 0-1,-1 2 0,-1 0 1,0 2-1,-1 0 0,-1 1 1,0 2-1,-1 0 0,-1 2 1,0 0-1,-52-14 0,31 16-126,0 2 1,0 2-1,0 3 0,-1 1 1,-79 7-1,100 0-263,-1 0 0,1 2-1,0 1 1,0 1 0,1 2-1,1 0 1,-46 28 0,54-27 10,0 0-1,1 1 1,0 1 0,1 0 0,1 1 0,0 1 0,1 0-1,1 1 1,0 0 0,2 1 0,0 1 0,0-1 0,-11 36-1,-1 17 179,3 2 0,-14 110-1,21-112-145,-4 31 275,-7 197 0,24-290-405,0 0 0,0-1 0,1 1 0,0-1 0,0 1 0,1-1 0,0 0 0,0 0 0,1 0 0,0 0 0,1-1 0,-1 0 0,2 1 0,-1-2 0,1 1 0,0-1 0,0 0 0,0 0 0,1 0 0,0-1 0,15 8 0,12 6 68,1-1-1,1-2 1,59 17 0,-64-22-100,15 4 1,2-1 0,0-3 1,1-1-1,-1-3 0,2-2 0,-1-2 0,77-5 0,-97-1 4,0-1 0,-1-1-1,0-1 1,0-2 0,0 0 0,-1-2-1,0-1 1,-1-2 0,-1 0-1,0-1 1,0-2 0,-2-1-1,0 0 1,27-27 0,-31 23 18,0-2 1,-2 0 0,0 0 0,-2-2 0,0 0-1,-2-1 1,-1 0 0,-1-1 0,-1 0 0,-1-1-1,5-31 1,-4 0 69,-2 1 0,-3-1 1,-3 0-1,-7-87 0,0 103-31,-2 0 0,-1 0 1,-2 1-1,-3 0 0,-1 1 0,-27-57 1,36 89-65,0-1 0,0 2 0,0-1 0,-1 1 0,-1-1 0,1 2 0,-1-1 0,0 1 0,-1 0 0,0 0 0,0 1 0,-1 0 0,1 1 0,-1 0 0,0 0 0,-1 1 0,1 0 0,-1 1 0,0 0 0,0 0 0,0 1 0,0 0 0,0 1 0,0 0 0,-13 1 0,-2-1-163,-5 0-356,-1 1 0,-54 8 0,10 8-2276,-126 46 0,77-14-4650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19.8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6385,'0'0'10688,"8"28"-9678,369 998 3689,-338-934-4477,-13-29-1510,-17-44-3616,-37-54 780,-12-13-4555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0.2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1 397 9642,'0'0'7530,"47"-17"-7073,-27 10-418,318-104 233,-288 96-291,199-67-339,-200 64-219,-2-3 0,90-53-1,-132 71 538,0 0 35,-1 0-1,1 0 1,0 0-1,-1-1 1,0 1-1,0-1 1,0 0-1,4-6 1,-8 9 461,-1 37 284,-22 288 1998,23-309-2650,1 1 0,1 0 0,0-1 0,1 1 0,0-1 0,2 0 0,-1 0 0,2 0 0,0-1 0,1 0 0,9 14 0,-10-18-64,0-1 0,1 0 0,1-1 0,-1 0 0,2 0 0,-1-1 0,1 0 0,0 0 0,0-1 0,1 0 0,-1 0 0,1-1 0,1-1 0,-1 0 0,1 0 0,14 3 1,-10-4-13,0-1 1,1 0 0,-1-1 0,0 0 0,1-1 0,-1-1 0,0-1 0,1 0 0,-1-1-1,0 0 1,-1-1 0,1-1 0,23-11 0,-27 10-27,-1 0 1,1-1-1,-1 0 0,-1-1 0,1 0 1,-2 0-1,1-1 0,-1 0 0,0-1 1,-1 0-1,0 0 0,-1-1 0,0 1 1,0-1-1,-1-1 0,-1 1 1,6-19-1,-7 17 17,1 0 0,-1 0 1,-1 0-1,-1 0 0,0-1 1,0 1-1,-1-1 0,-1 1 1,0 0-1,-1-1 0,-1 1 1,0 0-1,0 0 0,-1 0 0,-1 1 1,0-1-1,-1 1 0,0 0 1,-1 1-1,-1 0 0,1 0 1,-19-20-1,6 14-39,-1 0 0,-1 2 0,0 0-1,0 1 1,-2 2 0,1 0 0,-2 1 0,1 2 0,-1 1 0,-1 0 0,0 2 0,0 1 0,0 1 0,0 1-1,-46 1 1,71 2-56,-1 0 0,1 0 0,-1 0-1,1 0 1,0 0 0,-1 0 0,1 1-1,-1-1 1,1 0 0,0 1 0,-1-1 0,1 1-1,0-1 1,-1 1 0,1 0 0,0-1-1,0 1 1,0 0 0,0 0 0,0 0-1,0 0 1,0 0 0,0 0 0,0 0-1,0 0 1,-1 2 0,1 1-646,0 0 1,0 0-1,0 0 1,1 0-1,0 0 1,-1 0-1,2 7 1,-1-1-1273,0 24-8058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0.8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56 8418,'0'0'1819,"5"35"195,-2-12-1526,44 237 3825,76 206-946,-121-443-3190,-14-48 126,2 3-363,-4-11-33,2 0-1,1-1 0,1 0 1,2 0-1,2-1 1,1 0-1,1-1 0,2 1 1,2-1-1,7-60 1,-6 84 37,1-1 1,1 1-1,0-1 0,0 1 1,1 0-1,1 1 1,0-1-1,0 1 1,1 0-1,1 0 1,0 0-1,0 1 1,1 0-1,0 1 1,1 0-1,0 0 1,14-10-1,-15 13 45,1 1-1,0 0 0,0 1 1,0 0-1,0 0 0,1 1 1,0 0-1,-1 1 1,1 0-1,0 0 0,0 1 1,0 1-1,0-1 0,0 2 1,1-1-1,-1 1 0,-1 1 1,1 0-1,0 0 1,0 1-1,-1 0 0,14 7 1,-7-2 91,0 2 1,0 0-1,-1 0 1,0 2-1,-1 0 1,0 0-1,-1 2 1,0-1 0,19 30-1,-8-7 295,-1 0-1,-3 1 0,21 50 1,-35-73-270,0 1 1,-1 0 0,-1 0 0,0 0-1,-1 0 1,-1 1 0,1 18-1,-4-33-99,1-1 0,-1 0-1,1 0 1,-1 0 0,1 1 0,-1-1-1,1 0 1,-1 0 0,1 0 0,-1 0-1,1 0 1,-1 0 0,1 0-1,-1 0 1,1 0 0,-1 0 0,1 0-1,-1 0 1,1 0 0,-1 0-1,1 0 1,-1 0 0,1-1 0,-1 1-1,1 0 1,-1 0 0,1-1 0,-1 1-1,1 0 1,-1-1 0,-4-3-18,1 0 0,0 0 0,-1-1 0,1 1 0,1-1 0,-1 0 1,1 0-1,0 0 0,0 0 0,0-1 0,1 1 0,-2-7 0,-3-7-136,2-1 0,-5-26 0,6 19-107,1 1 1,1-2-1,1 1 0,1 0 1,2 0-1,0 0 1,11-42-1,-10 57 132,0 0 1,1 0-1,1 0 0,0 1 1,0 0-1,1 0 0,0 0 1,1 1-1,1 0 0,-1 0 1,2 1-1,-1 0 0,1 0 1,1 1-1,-1 0 0,1 0 1,1 2-1,18-11 0,-21 14 116,-1-1 1,1 1-1,0 1 0,0 0 0,0 0 1,0 0-1,0 1 0,0 1 0,0-1 0,0 1 1,0 0-1,1 1 0,-1 0 0,12 3 0,-10 0 154,0-1 0,0 2 0,0-1 0,-1 2 0,1-1 0,-1 1 0,-1 0-1,1 1 1,13 14 0,-1 2 367,-2 1-1,-1 1 1,-1 1 0,-2 0-1,0 1 1,19 51 0,-16-30-188,-3 1 1,-2 0 0,12 93 0,-17-114-1632,-8-28 1122,0 1 0,1-1 0,-1 1 0,1-1 1,-1 1-1,0-1 0,1 1 0,-1-1 0,1 0 0,0 1 1,-1-1-1,1 0 0,-1 1 0,1-1 0,0 0 0,-1 0 1,1 1-1,-1-1 0,1 0 0,0 0 0,-1 0 1,1 0-1,0 0 0,-1 0 0,1 0 0,0 0 0,-1 0 1,1 0-1,0-1 0,-1 1 0,1 0 0,-1 0 1,1-1-1,0 1 0,-1 0 0,1-1 0,-1 1 0,1 0 1,0-2-1,10-8-6393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1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449 19 5865,'0'0'9080,"-31"-4"-6528,-102-10-632,125 14-1802,0 0 0,0 0 0,-1 0 0,2 1 0,-1 0 0,0 1 0,0 0 0,0 0 0,1 1 0,-1-1 0,1 2-1,0-1 1,0 1 0,0 0 0,0 1 0,0-1 0,1 1 0,-9 9 0,3 1 7,0 0-1,1 0 1,0 1 0,1 0-1,-12 30 1,11-20-50,1 1 1,1 0-1,2 0 0,1 0 0,0 1 1,3 0-1,0 0 0,1 0 0,2 1 1,1-1-1,6 34 0,-5-51-78,1-1 0,0 0 0,0 0-1,1 0 1,1-1 0,-1 1 0,2-1 0,-1 0 0,1 0-1,0-1 1,1 0 0,0 0 0,1 0 0,-1-1 0,1 0 0,1-1-1,17 12 1,-15-12-96,1 0-1,-1-1 1,1 0-1,0-1 1,1 0-1,-1 0 1,1-2-1,0 0 0,-1 0 1,1-1-1,0 0 1,0-2-1,0 1 1,17-4-1,-24 3-6,0-1-1,0 1 1,0-1-1,0-1 1,0 1-1,-1-1 1,1 0-1,-1 0 1,1-1-1,-1 0 0,-1 0 1,1 0-1,0 0 1,5-8-1,-3 3-60,-1 0-1,-1 0 1,0-1-1,0 1 1,0-1-1,-2 0 1,6-19-1,-2-9-110,-1 0 0,-3 0 0,0-63 0,-3 93 295,1-50 25,1 34 182,-1 1 0,-2-1 1,0 0-1,-1 1 0,-1 0 0,-11-38 0,2 43 1565,12 18-1757,-1 0-1,1 0 1,-1 0-1,1 0 1,0 0-1,-1 1 1,1-1-1,-1 0 1,1 0-1,0 0 1,-1 1-1,1-1 1,0 0-1,-1 0 1,1 1-1,0-1 1,0 0-1,-1 1 1,1-1-1,0 0 1,0 1-1,-1-1 1,1 1-1,0-1 1,0 0-1,0 1 1,0-1-1,-1 1 1,-7 39 251,1 33 234,6 138-1,2-201-548,0 1-1,1-1 1,1 0 0,-1 0 0,1 0 0,1 0 0,0 0 0,8 12 0,-10-17-106,1 0 1,1-1-1,-1 1 0,1-1 1,-1 0-1,1 0 1,1 0-1,-1-1 1,0 1-1,1-1 1,0 0-1,-1 0 1,1-1-1,1 1 1,-1-1-1,0 0 1,10 2-1,7-2-1282,0 0 0,0-1 0,1-2 0,23-2 0,17-10-5686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1.9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475 10 8890,'0'0'8443,"-29"-2"-6040,-96-4-522,119 5-1807,0 1 1,0 0-1,1 0 0,-1 1 1,0-1-1,1 1 1,-1 1-1,1-1 1,-1 1-1,1 0 1,0 0-1,-1 0 1,1 1-1,0 0 1,1 0-1,-1 0 0,0 1 1,1 0-1,0-1 1,0 1-1,0 1 1,0-1-1,1 1 1,0-1-1,0 1 1,0 0-1,0 0 0,-2 7 1,0 5-52,0 1 0,1 0 0,1-1 0,1 2 0,1-1 0,1 28 0,1-22-22,1 0 0,2 1-1,0-2 1,1 1 0,2 0-1,0-1 1,16 32 0,88 152-128,-75-147 113,-12-19 21,54 103-27,-72-129 53,1 1-1,-2 0 1,0 0-1,-1 1 1,0-1-1,-2 1 1,2 25-1,-5-40 11,1 1-1,0 0 1,-1 0-1,0 0 1,1-1-1,-1 1 1,0 0-1,0-1 1,-1 1 0,1-1-1,-1 1 1,1-1-1,-1 1 1,0-1-1,0 0 1,0 0-1,0 0 1,0 0-1,0 0 1,0-1-1,-1 1 1,1-1-1,-1 1 1,1-1 0,-5 2-1,-7 2 123,-1 0-1,1 0 0,-25 3 1,33-7-134,-41 6 56,0-2 0,0-2-1,0-2 1,-70-8 0,112 6-125,1 1 0,-1-1 0,1 0 0,-1-1 0,1 1 0,-1-1 0,1 0 0,-8-4 0,11 6-181,0-1 0,0 0-1,-1 0 1,1 0 0,0-1 0,0 1 0,0 0 0,0 0 0,0-1 0,1 1 0,-1 0-1,0-1 1,0 1 0,1-1 0,-1 1 0,1-1 0,-1 1 0,1-1 0,0 1 0,0-1-1,0 1 1,0-1 0,0 0 0,0 1 0,0-1 0,0 1 0,0-1 0,1-1 0,5-10-7400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4.4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752 175 280,'0'0'12755,"-34"-21"-10113,-107-66-366,122 75-1484,-1 1-1,0 1 0,-38-14 1,44 21-442,0 1 0,0 0 0,0 0 0,-27 2 0,34 0-336,0 1 0,-1 1-1,1-1 1,0 1 0,0 1 0,0-1 0,0 1 0,1 1-1,-1-1 1,1 1 0,0 0 0,0 0 0,0 1 0,0 0-1,-7 9 1,-8 8 1,2 1 0,-26 39-1,20-23 16,1 1 1,3 1-1,1 1 0,-18 57 0,29-72-7,1 1 0,2 0 0,1 0 1,1 1-1,1-1 0,2 1 0,0-1 0,5 34 0,-2-55-22,-1 0 1,1-1-1,1 0 0,-1 1 1,1-1-1,0 0 0,0 0 0,1-1 1,0 1-1,0-1 0,0 1 1,0-1-1,1-1 0,0 1 1,0-1-1,1 1 0,-1-1 0,1-1 1,0 1-1,-1-1 0,2 0 1,-1-1-1,0 1 0,0-1 1,1 0-1,8 1 0,-1 0-8,1 0 0,0-1 0,0-1 0,0 0 1,0-1-1,0-1 0,0 0 0,0-1 0,0 0 0,0-2 0,14-4 0,-17 3 3,0 0 0,0-1-1,-1 0 1,0-1 0,0 0 0,0-1 0,-1 0-1,0 0 1,-1-1 0,0-1 0,0 0-1,-1 0 1,0 0 0,-1-1 0,0 0 0,-1-1-1,8-18 1,-5 3 19,-1-1-1,0 0 1,-3 0-1,0 0 0,-1-1 1,-2-54-1,-1 40 88,-2 1-1,-2 1 0,-1-1 1,-19-75-1,15 87 85,6 21-30,0 1 0,0-1 0,-1 1 1,0 0-1,0-1 0,-1 2 0,-7-11 0,10 16 99,1 16-195,0-13-60,12 345 546,-8-296-494,3-1 0,3 0 1,1 0-1,2-2 1,21 48-1,-30-85-107,1 3-7,1 0-1,0-1 1,9 13-1,-14-22-26,1-1 1,0 0-1,0 1 0,0-1 0,0 0 0,0 0 1,0 0-1,0 0 0,1-1 0,-1 1 0,1-1 1,-1 1-1,1-1 0,0 0 0,-1 0 0,1 0 0,0 0 1,0-1-1,0 1 0,4 0 0,-7-1 89,1 0-63,0 0 0,1 0 0,-1 0 0,0 0 0,0-1 0,1 1 0,-1 0 0,0-1 0,0 1 0,1-1 0,-1 1 0,0-1 0,0 1 0,0-1 0,0 0 0,0 0 1,0 1-1,0-1 0,0 0 0,0 0 0,1-2 0,12-18-1371,0-1 1,-2-1 0,-1 0 0,10-28 0,8-30-6383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4.9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13515,'0'0'10073,"3"53"-9458,38 667 1678,-22-434-1871,6-148-363,-19-112-100,0 0 0,1 35 0,-20-226-358,11 118 111,3 1-1,1-1 1,3 1-1,1-1 1,3 1 0,2 1-1,20-56 1,-25 84 187,57-127-424,-57 132 503,0 1 0,1 0 0,0 1 1,1-1-1,0 1 0,0 1 0,1 0 0,1 0 0,17-13 1,-23 20 12,0-1 0,0 1 1,0 0-1,0 0 1,1 1-1,-1-1 0,1 1 1,-1 0-1,1 0 1,0 0-1,-1 1 0,1 0 1,0 0-1,-1 0 1,1 0-1,0 1 0,-1 0 1,5 1-1,-1 0 20,-1 1 0,-1 1-1,1-1 1,0 1 0,-1 0 0,0 1-1,0-1 1,0 1 0,0 0 0,5 8-1,6 8 137,0 2 0,-1 0 0,-2 1 0,21 47 0,-2 3-8,-4 2 0,-3 1 0,23 117 0,-38-210-11409,2-11 3040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5.3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255 0 9010,'0'0'10062,"-35"30"-8574,-10 10-865,-53 58 0,90-87-504,0 1 1,0-1-1,1 1 1,1 1-1,0-1 1,1 1-1,0 0 1,1 0-1,0 1 1,1-1-1,1 1 1,0 0-1,1 0 0,0 15 1,-1-5 28,0 3-15,0 1 1,2-1-1,0 0 0,8 43 0,-7-62-127,1-1 0,1 1 0,-1 0 0,1-1 0,1 1 0,-1-1 0,1 0 0,0 0 0,1-1 1,0 1-1,0-1 0,0 0 0,1 0 0,0-1 0,0 1 0,0-1 0,1-1 0,0 1 0,12 6 0,-6-5-60,1-1 0,-1 0 0,1-1 0,0 0-1,1-1 1,-1-1 0,1 0 0,-1-1 0,1-1 0,-1 0 0,1 0-1,-1-2 1,1 0 0,21-6 0,-25 5-4,-1-1 1,1 1-1,-1-2 1,0 0-1,0 0 1,-1 0-1,0-1 1,0-1-1,0 0 1,-1 0-1,0 0 0,0-1 1,-1 0-1,0-1 1,0 0-1,-1 0 1,0 0-1,0-1 1,7-19-1,-7 8 73,0 0 0,-1-1 0,-2 1 1,0-1-1,-1 0 0,-1 0 0,-1 0 0,-1 0 0,-1 0 0,-1 0 0,-1 0 0,-1 0 0,-1 1 0,-1 0 1,0 1-1,-2-1 0,0 1 0,-23-34 0,21 38 44,-1 1-1,-1 1 1,-24-23 0,30 32-65,1 0 1,-1 0-1,0 0 0,0 1 1,0 0-1,-1 1 1,1-1-1,-1 1 0,0 1 1,-14-3-1,21 4-54,0 1 0,1 0-1,-1 0 1,0 0 0,1 0 0,-1 0-1,0 0 1,1 0 0,-1 0 0,0 0-1,1 1 1,-1-1 0,0 0-1,1 0 1,-1 1 0,1-1 0,-1 0-1,0 0 1,1 1 0,-1-1 0,1 1-1,-1-1 1,1 1 0,-1-1-1,1 1 1,0-1 0,-1 1 0,1-1-1,-1 1 1,1-1 0,0 1 0,0 0-1,-1-1 1,1 1 0,0 0-1,0 1 1,-1 29-5451,2-16 1747,-1 24-7761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5.7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2881,'0'0'11190,"7"29"-9392,110 388 4602,-53-212-5888,-62-192-393,-2-15-12,0-1 0,-1 1 0,1 0 0,-1-1 0,0 1 0,1 0 0,-1 0 0,0 0 0,-1 0 0,1 0 0,0 0 0,0 0 0,-1 0 0,-2-3 0,-8-11 73,1-5-143,0 0-1,2-1 0,0 0 0,1-1 1,2 1-1,0-2 0,1 1 0,2 0 1,0-1-1,1 0 0,2 0 0,0 0 1,2 1-1,0-1 0,8-30 1,-5 33-267,1 0 1,1 0 0,1 1-1,0 0 1,2 0 0,0 1-1,1 0 1,1 1 0,1 1-1,1 0 1,0 0 0,1 1-1,0 1 1,2 1 0,0 0 0,36-23-1,-31 26-1272,0 1 0,1 0 0,0 2-1,45-10 1,-4 9-5240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6.1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391 0 6561,'0'0'9637,"-30"21"-7394,6-6-1810,2-1-115,1 0-1,0 1 0,1 1 1,0 0-1,2 2 1,0 1-1,1 0 1,-16 23-1,13-11 8,1 1-1,2 0 1,1 1 0,2 0-1,1 2 1,1-1-1,2 2 1,2-1-1,1 1 1,-2 49-1,8-76-314,1 0 0,0 0-1,0 0 1,1 1 0,1-1-1,-1 0 1,1 0 0,7 15 0,-7-19-12,0-1 0,1 0 0,0 0 1,0 0-1,0 0 0,0 0 0,1-1 1,-1 1-1,1-1 0,0 0 0,0 0 0,0-1 1,1 1-1,-1-1 0,1 0 0,8 4 1,-3-3-28,1 1 0,-1-1 1,1-1-1,0 0 0,0-1 1,-1 0-1,1 0 0,0-1 1,0 0-1,0-1 0,0-1 1,0 0-1,-1 0 0,1-1 1,-1 0-1,0-1 0,1 0 1,-2 0-1,1-1 0,0-1 1,-1 1-1,0-2 0,0 1 1,-1-1-1,0-1 0,0 1 1,-1-1-1,10-13 0,-2-1-96,0 0 1,-1-1-1,-1-1 0,-1 0 1,-2-1-1,0 0 0,-1 0 1,-2-1-1,-1 0 0,5-42 1,-5 7 169,-3 0-1,-7-96 1,4 156-13,0 0 13,0-1 0,0 0 0,0 1 0,0-1 1,0 1-1,-1-1 0,1 1 0,0-1 0,-1 0 1,1 1-1,-1-1 0,1 1 0,-1 0 0,0-1 1,0 1-1,0-1 0,1 1 0,-1 0 1,0 0-1,-1 0 0,1 0 0,0-1 0,-2 0 1,3 26 19,3 32 31,3 0 1,23 96-1,-2-17 175,10 169 167,-32-173-8072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50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2937,'0'0'9586,"6"-20"-7561,2-12-1287,3-11 177,5-5 3167,-16 48-4028,0 0-1,0-1 1,1 1-1,-1 0 1,0-1-1,0 1 1,0 0-1,0-1 1,0 1-1,1 0 1,-1 0-1,0-1 1,0 1-1,0 0 1,1 0 0,-1-1-1,0 1 1,0 0-1,1 0 1,-1 0-1,0 0 1,0-1-1,1 1 1,-1 0-1,0 0 1,1 0-1,-1 0 1,0 0-1,1 0 1,-1 0-1,0 0 1,1 0 0,-1 0-1,0 0 1,0 0-1,1 0 1,-1 0-1,0 0 1,1 0-1,-1 0 1,0 0-1,1 0 1,-1 1-1,0-1 1,0 0-1,1 0 1,-1 0 0,0 0-1,0 1 1,1-1-1,-1 0 1,0 0-1,0 1 1,1-1-1,-1 0 1,0 0-1,0 1 1,0-1-1,0 0 1,0 1-1,1-1 1,-1 0-1,0 0 1,0 1 0,0-1-1,0 1 1,11 22-163,10 43 264,-2 1 0,14 97 0,19 69 333,-43-204-449,1 0 0,2-1 0,0 0 1,2-1-1,34 49 0,-32-54-40,2 0-1,32 31 1,-45-48 1,2 0 1,-1 1-1,0-2 1,1 1-1,0-1 0,0 0 1,1-1-1,-1 1 1,1-2-1,-1 1 0,1-1 1,0 0-1,14 1 1,28-4-16,-1-2 1,1-2 0,-1-3-1,84-24 1,33-5-122,233-18-67,-194 31-120,207-53 0,-378 64 278,-28 10 55,1 0 1,-1 1-1,0 0 1,1 0-1,0 0 1,-1 1 0,10-1-1,-15 2 10,1-1 0,-1 1 0,1-1 0,-1 1 0,0-1 0,1 1 0,-1-1 0,0 0 0,1 0 0,-1 0-1,0 0 1,0 0 0,0 0 0,0 0 0,0 0 0,0 0 0,0 0 0,0-1 0,-1 1 0,1 0 0,0-1 0,-1 1 0,1 0 0,-1-1 0,1 1 0,-1-1 0,0 1 0,0-1-1,0 1 1,1-3 0,1-56 841,-2 49-825,6-131 283,-2 89-1637,-4-62 1,10 164-2340,4-15-1631,6 7-5842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6.9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7858,'0'0'10279,"6"36"-9265,-3-16-798,8 56 1072,33 116 0,-18-110-799,4-1 1,3-1-1,86 148 0,-108-210-508,-41-98-93,17 45-141,2 1-1,1-2 1,2 0-1,1 0 0,2 0 1,2-1-1,1 1 1,2-1-1,8-64 1,-6 86 111,2-1 0,0 1 0,1 0 0,0 0 1,1 1-1,1 0 0,0 0 0,1 0 0,10-12 0,-13 20 95,-1 0 0,2 0-1,-1 1 1,0-1-1,1 1 1,0 1 0,0-1-1,1 1 1,9-5 0,-11 7 34,-1 1 0,1-1 0,-1 1 0,1 0-1,0 0 1,0 1 0,-1-1 0,1 1 0,0 0 0,0 0 0,0 1 0,-1-1 0,1 1 0,0 0 0,-1 1 0,7 1 0,-6 0 18,1-1 1,-1 1-1,0 1 1,0-1-1,0 1 0,0-1 1,-1 1-1,1 1 0,-1-1 1,7 10-1,32 57 420,-8 5 504,-4 2 0,31 112-1,-8-21-152,-44-148-729,-10-21-44,1 0-1,-1 0 1,0 0 0,0 0-1,0 0 1,0 0 0,0 0-1,1 0 1,-1 0 0,0 0-1,0 0 1,0 0-1,0 0 1,0 0 0,1 0-1,-1 0 1,0 0 0,0 0-1,0 0 1,0 0 0,0 0-1,1 0 1,-1 0 0,0 0-1,0 0 1,0-1 0,0 1-1,0 0 1,0 0 0,0 0-1,1 0 1,-1 0-1,0 0 1,0-1 0,0 1-1,0 0 1,0 0 0,0 0-1,0 0 1,0 0 0,0 0-1,0-1 1,0 1 0,0 0-1,0 0 1,0 0 0,0 0-1,0-1 1,0 1 0,0 0-1,0 0 1,0 0-1,0 0 1,0 0 0,0-1-1,0 1 1,0 0 0,-3-43 38,2 37-65,-10-60-311,3 0 0,0-101-1,8 148 225,1 0 0,1 0 0,1 0 0,1 0 0,0 1 0,2-1 0,0 1 0,1 0 0,0 1 0,2 0 0,0 0 0,1 1 0,19-25 0,-24 35 81,0 1-1,1-1 0,-1 1 1,1 1-1,0-1 0,0 1 1,1 0-1,-1 0 0,1 1 1,0 0-1,7-3 0,-11 5 43,0 0 0,0 1 0,1-1 0,-1 1 0,0 0-1,0 0 1,0 0 0,0 0 0,0 0 0,1 1 0,-1 0 0,0-1 0,0 1-1,0 0 1,0 0 0,-1 1 0,1-1 0,0 1 0,0-1 0,-1 1 0,1 0-1,-1 0 1,1 0 0,-1 0 0,0 0 0,0 1 0,0-1 0,0 1 0,1 2-1,9 15 336,0 0-1,-2 1 0,-1 1 0,11 35 0,19 98 1351,-22-81-1041,-7-34-364,53 185 368,-49-199-1037,-6-21-655,-3-17-1306,3-138-8363,-2 88 4718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7.3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0 318 6545,'0'0'14924,"76"227"-13876,-62-143-392,0-12-408,-4-10-248,4-15-208,-3-13-360,-8-15-1008</inkml:trace>
  <inkml:trace contextRef="#ctx0" brushRef="#br0" timeOffset="1">101 1 8890,'0'0'11666,"45"43"-15714,-21-15-874,0-3-5008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7.7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370 1 8738,'0'0'5301,"-35"11"-2327,-115 42-448,139-48-2340,0 0 1,0 0 0,1 1-1,0 0 1,0 1 0,0 0-1,1 0 1,0 1 0,0 0-1,1 1 1,0 0-1,1 0 1,0 1 0,0 0-1,1 0 1,0 0 0,-7 19-1,9-17-136,0-1 1,0 1-1,1 0 0,0 0 0,1 1 1,0 16-1,1-22-50,1 0 1,0 1-1,1-1 1,0 0 0,0 0-1,0 1 1,1-1-1,0 0 1,1-1-1,-1 1 1,1 0-1,6 9 1,10 7-64,1-2 1,1 0-1,1-1 0,0-2 1,2 0-1,0-1 0,30 15 1,-24-14-22,-1 1 1,0 1 0,-2 2 0,41 39-1,-65-58 106,0 0-1,0 0 1,-1 1-1,1-1 0,-1 1 1,1-1-1,-1 1 1,0 0-1,-1 0 0,1 0 1,-1 0-1,1 0 1,-1 0-1,0 0 1,-1 0-1,1 1 0,-1-1 1,0 0-1,0 6 1,-1-8 32,0 0 0,0 0 0,0 0 0,-1-1 0,1 1 0,0 0 1,-1-1-1,1 1 0,-1-1 0,1 0 0,-1 1 0,0-1 0,0 0 1,0 0-1,1 0 0,-1 0 0,0-1 0,0 1 0,0 0 0,0-1 0,-4 1 1,-52 10 465,52-10-442,-73 5 27,28-6-3462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8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97 709 7346,'0'0'17411,"-10"-9"-16402,7 7-943,-3-3-6,1 1 0,-1-1 0,1 0 0,1 0 0,-1-1 0,1 0 0,0 1 0,0-1 0,0-1-1,1 1 1,0 0 0,0-1 0,1 0 0,-3-8 0,-4-46 46,2 0 0,3-120 0,4 150-119,0 15-13,1 0-1,0 0 1,2 0-1,0 1 1,0-1-1,2 1 1,0 0-1,0 0 1,15-26-1,-16 34-1,0 1 1,0 1-1,0-1 0,0 0 0,1 1 0,0 0 1,0 0-1,0 0 0,1 1 0,-1 0 0,1 0 1,0 0-1,0 1 0,1 0 0,-1 0 0,1 0 1,0 1-1,-1 0 0,1 1 0,0-1 0,0 1 1,0 0-1,0 1 0,10 0 0,-10 1 12,-1 1-1,1-1 0,-1 1 1,1 1-1,-1-1 0,0 1 1,0 0-1,0 0 0,-1 1 1,1 0-1,-1 0 0,0 0 1,0 1-1,0 0 0,0-1 1,-1 2-1,0-1 0,0 0 1,-1 1-1,4 7 0,6 10 21,-1 0-1,-2 2 1,15 48-1,-12-21 48,-2 1 0,7 88 0,-10 110 274,-8-247-265,-8-16 166,0-8-276,2 0 0,0 0 0,1-1 0,1 0 0,-3-36-1,5 2-234,5-59 0,-1 92 202,1 1-1,1 0 0,0 0 0,2 0 1,1 0-1,0 1 0,11-21 0,-13 32 44,1-1-1,-1 1 0,2 1 0,-1-1 1,1 1-1,0 0 0,11-9 1,-13 14 25,0-1 1,-1 1 0,2 0 0,-1 0 0,0 0 0,0 1 0,1 0 0,0 0 0,-1 0 0,1 1 0,0-1 0,0 2 0,11-2 0,-12 3 16,-1 0 0,0 0-1,0 0 1,1 0-1,-1 1 1,0-1 0,0 1-1,0 0 1,0 1 0,-1-1-1,1 1 1,-1-1 0,1 1-1,-1 0 1,0 0 0,0 0-1,0 1 1,-1-1-1,1 1 1,-1 0 0,0-1-1,0 1 1,2 5 0,7 15 201,0 1-1,11 43 1,-19-55-113,40 166 774,-30-114-683,3-1 0,30 78 0,-44-137-318,0 0 1,1 0 0,-1 0 0,1 0-1,0-1 1,0 0 0,0 1 0,5 3 0,-7-7-67,0 0 0,0 0 1,1-1-1,-1 1 0,0 0 1,1 0-1,-1-1 0,1 1 1,-1-1-1,0 1 0,1-1 1,0 0-1,-1 1 0,1-1 1,-1 0-1,1 0 0,-1 0 1,1 0-1,-1 0 0,1-1 1,-1 1-1,1 0 1,-1-1-1,1 1 0,-1-1 1,1 1-1,-1-1 0,0 0 1,1 0-1,-1 0 0,0 1 1,2-3-1,21-22-5885,0-8-2751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8.7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1 11562,'0'0'10023,"-23"38"-8748,-70 132-325,87-156-855,0 0 0,1 1 0,1-1 0,1 1 0,0 0 0,0 0 0,2 0 0,0 1 0,1-1 0,3 30 0,-1-18 2,-2-14-91,1-1 0,1 1 0,0 0 0,1-1 0,0 1 0,1-1 0,0 0 0,1 0 0,0 0 0,1-1 0,0 0 0,1 0 0,1 0 0,-1-1 0,2 0 0,-1-1 0,1 1 0,1-2 0,-1 1 0,2-1 0,-1-1 0,1 0 0,0-1 0,0 0 0,1 0-1,0-1 1,0-1 0,0 0 0,1 0 0,21 2 0,-18-4-117,0 0-1,0-2 0,0 1 1,0-2-1,0 0 0,0-1 0,20-6 1,-28 6 73,1-1 1,-1-1 0,0 1-1,0-1 1,0-1 0,-1 1-1,0-2 1,0 1 0,0-1-1,0 0 1,-1 0 0,0 0-1,0-1 1,8-12 0,-6 4 22,0 0 1,0-1 0,-2 0-1,0 0 1,0 0-1,-2-1 1,0 0 0,-1 0-1,-1 0 1,1-19-1,-3 21 25,1 0 0,-2 0-1,0 0 1,-1 0 0,-1 0-1,0 0 1,-1 0-1,-1 1 1,0-1 0,0 1-1,-14-22 1,8 19-14,-2-1 0,0 2-1,-1 0 1,0 1 0,-2 0-1,1 1 1,-2 1 0,0 0 0,-21-12-1,32 22-91,5 3 50,0 0 0,0 0 0,1-1 0,-1 1 1,0 0-1,0-1 0,1 1 0,-1 0 0,0-1 0,1 1 0,-1-1 0,1 1 1,-1-1-1,1 0 0,-1 1 0,1-1 0,-1 1 0,1-1 0,-1 0 0,1 1 0,0-1 1,-1 0-1,1-1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9.2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0 225 12011,'0'0'5978,"22"-28"-5056,7-10-739,40-41 0,-61 72-181,1 0-1,-1 1 1,1 0-1,0 0 1,1 1-1,-1 0 1,1 1-1,0 0 1,0 0-1,0 1 1,1 1-1,-1-1 0,1 2 1,15-1-1,-5-1-8,13-2-23,1 1 1,0 2-1,0 1 0,46 6 1,-70-4 26,-1 1 1,0 1-1,0 0 1,0 0-1,-1 0 1,1 2-1,-1-1 1,12 8-1,-16-8 19,0 0 0,0 1 0,0-1 0,0 1 0,-1 0 0,1 0 0,-1 1 0,-1-1 0,1 1-1,-1 0 1,0 0 0,0 0 0,0 0 0,1 7 0,0 3 144,-1-1 1,0 1-1,-1 0 0,0 0 1,-2 0-1,0 0 0,0 0 1,-2 0-1,0 0 0,-5 19 1,0-11 96,-1 1 1,-1-2-1,-2 1 1,0-1-1,-24 36 1,-59 67 906,63-89-719,2 1 0,2 2-1,-27 53 1,48-81-366,2 0 0,-1 0-1,2 1 1,0 0 0,0-1-1,1 1 1,0 0 0,1 17-1,1-22-31,1 0-1,0 1 0,0-1 0,0 0 0,1 0 1,0 0-1,1 0 0,0-1 0,0 1 0,1-1 1,0 1-1,0-1 0,8 10 0,24 21-49,-26-28-294,1 0 0,-2 1 1,10 13-1,-16-19-899,0 0 0,-1 0 1,1 0-1,-1 0 0,0 1 0,2 9 0,-1 3-7792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29.6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59 1 15347,'0'0'15373,"-26"25"-22401,-6 0 1684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8:49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22 7234,'0'0'9710,"-1"-3"-8337,-5-15 2964,5 24-3867,-50 313 891,40 53-1206,12-269-142,1-66-14,3 0-1,1-1 0,1 0 0,2 0 1,2-1-1,18 43 0,-21-60-24,1 0 0,1-1 1,0 0-1,1-1 0,1 0 0,1 0 0,0-1 0,1-1 0,1 0 0,0-1 0,0-1 0,2 0 1,-1-1-1,1-1 0,1-1 0,0 0 0,0-1 0,25 6 0,46 10 67,101 12 0,-52-11-1,360 62 158,-73-15-54,651 60 352,-990-124-488,1201 110 168,-1043-105-90,-52-4 44,350 10 137,-174-9-245,1471 23 138,-1227-77-85,-115 5-72,-41 9-15,43-1 0,-237 30 15,-259 0 23,0 1 0,0 0 1,0-1-1,0 0 0,0 1 0,0-1 1,0-1-1,0 1 0,-1 0 1,1-1-1,0 1 0,-1-1 0,1 0 1,-1 0-1,1 0 0,-1 0 0,3-3 1,31-48 350,-18 25-426,46-63 80,-5-3-1,-4-2 0,70-169 1,-121 255-12,47-117 313,53-205 1,-72 216 427,-27 101-198,-3 11-504,-1 0-1,0-1 1,1 1-1,-1-1 1,-1 0 0,1 1-1,-1-10 1,4-89-460,20-116 0,-20 202-4082,18-13-73,-12 19 1192,9-10-6925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38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8522,'0'0'6505,"7"0"-5851,94 6 649,178 33-1,-118-12-1288,-57-10-42,-40-5-740,125 6 0,-176-15-1722,-18 5-1415,-20 5-284,-2-3 1326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39.1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1 7874,'0'0'7884,"0"37"-6684,0 267 679,-2-159-1345,3 136 97,3-216-574,2-1-1,19 84 0,-22-137-96,14 51 182,-16-58-206,0-1 1,1 0 0,-1 0 0,1 0 0,-1 0 0,1 0 0,0 0 0,0 0 0,1-1 0,-1 1 0,0-1 0,1 1 0,-1-1 0,7 4 0,17-6-7383,-10-3 2206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51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42 3761,'0'0'16510,"-24"-1"-14968,-72-1-402,75 0-327,19 0-567,16-2-318,-14 4 120,69-5-51,94 5 0,-62 2 2,-96-2 1,305 12-346,-272-8 288,1 3 0,0 0-1,-1 3 1,-1 1-1,70 31 1,-73-24 67,0-3 0,1 0 0,0-2 1,1-2-1,0-1 0,67 9 0,-41-15 24,1-2 0,69-7-1,-95 1-14,0-1-1,0-2 1,-1-2-1,66-25 0,-95 31-17,28-13 26,0 2-1,1 1 0,1 2 1,0 1-1,0 2 0,44-4 1,-22 9 134,0-2 0,1-4 1,-2-1-1,106-35 0,-160 41-352,-15 7-4423,-8 11-4681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39.7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430 0 5865,'0'0'7056,"-31"1"-5383,-9 0-999,-53 9 0,85-8-576,1 0-1,-1 1 1,1 0 0,0 0-1,0 0 1,0 1-1,1 0 1,-1 0 0,1 1-1,0 0 1,0 0-1,1 0 1,0 1 0,-1-1-1,2 1 1,-1 1-1,-7 12 1,2-4 69,-8 13-11,0 1-1,2 0 0,2 1 0,0 1 0,2 0 0,2 1 0,1 0 0,1 1 0,2 0 1,1 0-1,1 1 0,2 47 0,1-71-164,1-1 1,1 1-1,-1-1 1,1 1-1,1-1 0,0 0 1,0 1-1,1-1 1,0 0-1,1 0 1,0-1-1,0 1 0,1-1 1,0 0-1,0 0 1,1 0-1,0-1 1,0 1-1,1-2 0,0 1 1,0-1-1,1 0 1,-1 0-1,1-1 1,1 0-1,-1-1 0,17 7 1,-2-4-59,1-2 0,-1 0-1,2-2 1,-1 0 0,0-2 0,0-1 0,1 0 0,26-5 0,-29 2-28,0-1 1,-1 0-1,0-2 0,0 0 1,0-2-1,-1 0 1,0-1-1,-1-1 0,24-16 1,-31 18 77,-1 0 1,0 0-1,-1-1 1,0 0-1,0-1 1,-1 0-1,0-1 1,-1 0-1,0 0 1,-1 0 0,0-1-1,-1 0 1,0-1-1,-1 0 1,7-25-1,-9 24 120,-1 1 0,0-1-1,-1 0 1,-1 0 0,0 0 0,0 1-1,-2-1 1,0 0 0,0 1 0,-1-1-1,-1 1 1,0 0 0,-1 0 0,0 0-1,-1 0 1,-1 1 0,0 0 0,0 1-1,-1-1 1,-1 1 0,-12-12 0,5 6 69,0 1 1,-1 1-1,-18-13 1,28 24-491,0-1-1,0 1 1,0 0-1,-1 0 1,1 1-1,-1 0 1,0 1-1,0-1 1,0 1-1,0 1 1,-14-1-1,11 5-4322,4 12-2955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0.5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95 49 5953,'0'0'6182,"-5"39"-4582,-1 10-1162,-17 190 942,18 98 85,6-223-1355,-1-114-96,0 0-1,0 0 1,0 0 0,0 0 0,0 1 0,0-1 0,0 0 0,0 0 0,0 0 0,0 0 0,0 1 0,0-1-1,0 0 1,-1 0 0,1 0 0,0 0 0,0 1 0,0-1 0,0 0 0,0 0 0,0 0 0,0 0 0,-1 0-1,1 0 1,0 0 0,0 1 0,0-1 0,0 0 0,-1 0 0,1 0 0,0 0 0,0 0 0,0 0 0,0 0-1,-1 0 1,1 0 0,0 0 0,0 0 0,0 0 0,0 0 0,-1 0 0,1 0 0,0 0 0,0 0 0,0 0-1,0 0 1,-1 0 0,1 0 0,0 0 0,0-1 0,0 1 0,0 0 0,-1 0 0,1 0 0,0 0-1,0 0 1,0 0 0,0 0 0,0-1 0,-11-11 1031,3-9-920,1-1 1,1 0-1,1 0 1,1 0-1,-1-33 1,2-121-228,4 109 87,-1 52-7,-1-31-16,3 1 0,9-58 0,-9 91-22,0-1 1,2 1-1,-1 0 1,1 0-1,1 0 1,0 0 0,1 1-1,0 0 1,1 0-1,0 1 1,1-1 0,0 2-1,11-11 1,-16 16 27,1 1 0,-1 0 0,1 1 0,0-1 0,0 0 0,0 1 0,0 0 1,1 0-1,-1 0 0,0 1 0,1-1 0,0 1 0,-1 0 0,1 0 0,0 1 0,-1 0 1,1-1-1,0 1 0,-1 1 0,1-1 0,0 1 0,-1 0 0,1 0 0,0 0 1,-1 1-1,8 2 0,-4 1-6,0 0-1,0 0 1,0 1 0,-1 0 0,1 0 0,-1 1-1,-1 0 1,1 0 0,-1 1 0,-1-1-1,1 1 1,4 10 0,8 20 36,-1 1 0,-1 1 0,-3 0-1,-1 1 1,8 53 0,12 218 1103,-30-280-798,-4-45 658,-5-47-383,-5-1-617,-4-88 1,15 124-76,1-1 1,1 0 0,1 1-1,1-1 1,2 1 0,8-30-1,-9 42 29,0 2-1,1-1 1,1 0-1,-1 1 1,2 0-1,0 1 1,0-1-1,1 1 1,9-9 0,-13 15 52,1 0 0,-1 0 1,1 1-1,0-1 0,1 1 1,-1 0-1,0 1 0,1-1 1,0 1-1,-1 0 0,1 1 1,0 0-1,0-1 0,0 2 1,0-1-1,0 1 0,0 0 1,0 0-1,0 0 0,11 3 1,-12-1 23,0-1 0,0 1 0,0 1 0,0-1 0,0 1 0,0 0 1,0 0-1,-1 0 0,0 1 0,0-1 0,0 1 0,0 0 0,0 1 0,-1-1 0,0 0 0,1 1 1,-2 0-1,3 5 0,5 9 17,-1 0 0,-2 1 1,8 28-1,-2 11 81,-4 1 1,-2 0-1,-3 0 1,-4 86-1,0-78-1351,2-68 888,-1 0-1,1 0 1,0-1 0,0 1 0,-1 0-1,1-1 1,0 1 0,-1-1 0,1 0-1,0 0 1,-1 1 0,1-1 0,-1 0-1,1 0 1,1-2 0,14-17-3706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1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512 41 2881,'0'0'8008,"-30"-1"-6185,-103 2 355,122 1-1932,1-1-1,0 1 1,-1 1 0,1 0-1,1 0 1,-1 1 0,0 1-1,1-1 1,0 1 0,-13 10 0,4-1 261,1 2 1,-29 32-1,40-41-405,-9 10 59,1 1-1,1 0 0,1 1 0,1 0 0,0 0 0,1 1 1,2 1-1,-12 36 0,12-21-66,1 2 0,2-1 1,1 0-1,1 49 0,4-80-102,-1 0 0,1 0-1,0 1 1,1-1 0,-1 0 0,1 0 0,0 0 0,1-1 0,-1 1 0,1 0-1,0-1 1,1 0 0,-1 0 0,1 0 0,0 0 0,0 0 0,1-1 0,-1 0-1,1 0 1,0 0 0,0 0 0,0-1 0,1 0 0,8 4 0,-4-2-80,0-1 0,1 0 0,0-1 1,0 0-1,0-1 0,0 0 1,0-1-1,0 0 0,1 0 1,-1-2-1,0 1 0,0-1 1,14-3-1,-18 1 7,0 0-1,-1 0 1,1 0 0,0-1-1,-1 0 1,0 0 0,0 0 0,0-1-1,-1 0 1,0 0 0,1-1 0,-2 1-1,9-13 1,0-1-292,-1-2-1,-1 1 1,10-25 0,-3-3-65,-2-1-1,-2 0 1,8-57 0,11-153 628,-32 249-112,1-15 182,1-14 1173,-1 37-884,-1 25-500,2 157 1028,4 76-84,-2-192-942,2-1 1,16 62 0,-20-112-164,-2-5-146,1-1 0,-1 1 0,1-1 0,1 1 0,-1-1-1,1 0 1,1 0 0,-1 0 0,1 0 0,6 7 0,-10-13 90,1-1 0,0 0 1,-1 1-1,1-1 0,-1 0 1,1 0-1,0 1 0,-1-1 1,1 0-1,0 0 0,-1 0 1,1 0-1,0 0 0,0 0 1,-1 0-1,1 0 0,0 0 1,-1 0-1,1 0 0,0-1 1,-1 1-1,1 0 0,0 0 1,-1-1-1,1 1 0,-1 0 1,1-1-1,0 1 0,-1 0 1,1-1-1,0 0 0,12-18-3299,1-8-2175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1.4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38 6665,'0'0'2457,"2"32"-819,13 340 4828,-15-260-5353,5 0 0,24 136-1,-45-304-537,9 36-253,1-1 0,1-1 0,-4-33 0,7 35-367,1 1 0,1-1 0,1 0 0,1 0-1,0 1 1,2-1 0,0 1 0,1 0-1,1 0 1,1 1 0,13-27 0,22-29-1115,102-134-1,-101 157-2536,64-61-1,-67 76-869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5:41.9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8146,'0'0'6817,"218"53"-5865,-135-53-560,0 0-135,-7 0-257,-7-3 0,-14-10-233,-10 4-1063,-7 0-1456,-10 3-1057,-18 2-2481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49:26.2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13 1024,'0'0'12692,"0"-12"-3953,0 33-8564,-1 0 0,0 0 0,-2 0 0,0 0 0,-1 0 0,-8 20 0,-28 62-112,-16 50-20,49-130-45,1 1-1,2 1 0,0-1 1,0 41-1,3-36-88,7 47 0,-4-65 56,0 0 0,1-1 0,0 1 0,1 0 0,1-1 0,-1 0 1,9 12-1,-6-10-13,0-1 0,1 1 0,0-2 0,0 1 0,2-2 0,-1 1 0,1-1 0,0 0 0,1-1 0,0 0 0,0-1 0,1 0 0,0-1 0,0 0 0,0-1-1,1-1 1,0 0 0,0 0 0,0-1 0,0-1 0,24 2 0,160 4-8,166 15-50,38 14 44,6-16 83,420 32 29,-212-21-80,-86-8 1,-362-21 1112,-166-3-1058,0-1-1,0 1 0,0-1 1,0 0-1,0 1 0,0-1 1,0 0-1,0 0 0,-1 1 1,1-1-1,0 0 0,0 0 1,-1 0-1,1 0 1,-1 0-1,1 0 0,-1 0 1,1 0-1,-1-1 0,0 1 1,1-1-1,10-37 103,-7 23-76,18-40-46,1 1 1,56-92-1,16-36 16,-70 123-16,-9 19-34,2 0 0,1 1 1,3 0-1,0 2 0,45-56 0,-66 93 53,0-1 7,0 1-1,1 0 0,-1-1 1,0 1-1,1 0 0,-1-1 0,0 1 1,1 0-1,-1 0 0,1 0 1,0 1-1,-1-1 0,1 0 0,0 1 1,-1-1-1,1 1 0,4-1 913,-6 23-9128,0-7 1413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57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4 118 1512,'0'0'12916,"-3"0"-9567,5 0-1749,915-9-2452,-889 7 852,0-1-1,0-1 1,49-14 0,21-4 0,-262 28 1884,67 5-1045,-167 42 0,-13-3-816,105-46 119,114-4 44,57 0-60,-37-1 444,-20-11-278,19 0 2095,40-29-4850,0 35 2015,1 0-1,0 1 1,0-1 0,0 1-1,1-1 1,-1 1 0,1 0 0,0 0-1,1 0 1,0 1 0,5-7-1,14-14-4206,-21 23 4158,22-20-7127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59.9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8218,'0'0'8526,"9"1"-7893,320 12 2972,177-8-3400,-506-5-195,0 2-24,0-1-213,0 18-9424,0-10 4315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1:00.9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118 16 6641,'0'0'9739,"-5"-15"-8950,12 17-756,0 1 0,0 0 1,0 1-1,-1-1 0,1 1 0,-1 0 0,0 1 1,0 0-1,7 7 0,18 12 43,28 16 7,87 43 1,-125-73-137,0-1 0,1 0 0,0-2 1,1 0-1,0-1 0,0-2 1,0 0-1,26 0 0,-48-4 51,0 1 1,0 0-1,0-1 1,-1 1-1,1 0 1,0-1-1,-1 1 0,1 0 1,0 0-1,-1 0 1,1 0-1,-1 0 1,0-1-1,1 1 0,-1 0 1,0 0-1,1 0 1,-1 0-1,0 0 1,0 0-1,0 0 0,0 0 1,0 0-1,0 0 1,0 0-1,0 0 1,0 0-1,-1 0 0,1 0 1,-1 1-1,1 2 23,-1-1 33,0 0 0,0 0 0,0 0 1,-1 0-1,1 0 0,-1-1 0,0 1 0,0-1 0,0 1 0,0-1 1,0 1-1,-1-1 0,1 0 0,0 0 0,-1 0 0,0-1 0,1 1 1,-5 1-1,-56 29 822,62-31-867,-138 58 643,62-28-417,1 3 1,2 3 0,-83 56 0,129-61-323,27-32 150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1:20.4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1040,'2'0'17655,"22"0"-17563,0 0 51,100-1 90,1 5-1,191 31 1,-214-14 174,0-5 1,164 6-1,-265-22-303,33 1-5427,-13 7-289,3 1-2223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52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9706,'0'0'9777,"29"-1"-8988,1041-1 921,-719 6-1721,227 8-206,106 0 4011,-684-12-3749,-14-3-938,-56-8-3659,31 3-3569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25.0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 28 4201,'0'0'6335,"-4"3"-5986,-4 4-1277,7-7 1094,1 1-1,0-1 1,-1 1-1,1-1 1,0 0 0,-1 1-1,1-1 1,-1 1-1,1-1 1,-1 0 0,1 0-1,-1 1 1,1-1-1,-1 0 1,1 0-1,-1 1 1,1-1 0,-1 0-1,1 0 1,-1 0-1,1 0 1,-1 0 0,0 0-1,1 0 1,-1 0-1,1 0 1,-1 0 0,1 0-1,-1 0 1,1 0-1,-1-1 1,0 1 0,1 0-1,-1 0 1,1 0-1,-1-1 1,1 1-1,0 0 1,-1-1 0,1 1-1,-1-1 1,1 1-1,-1 0 1,1-1 0,0 1-1,-1-1 1,-38-27-99,21 19-3516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26.2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420 69 3713,'0'0'3306,"-22"32"-1530,-71 106-179,82-121-1429,1 0 1,1 1 0,1 0-1,0 1 1,1 0 0,1 0 0,1 0-1,1 1 1,0 0 0,2 0 0,0 0-1,1 0 1,3 29 0,-2-27-167,0-18 1,0-1 0,0 1 1,1 0-1,0-1 0,0 1 0,0 0 0,0-1 1,0 1-1,1-1 0,-1 1 0,1-1 1,0 0-1,0 0 0,0 1 0,1-2 0,-1 1 1,6 5-1,-2-3-3,0-1 1,0 0 0,0 0-1,1-1 1,-1 0 0,1 0-1,0 0 1,-1-1-1,10 2 1,-7-2 14,0 0 0,1 0 1,-1-1-1,0-1 0,1 1 0,-1-2 0,1 1 1,-1-1-1,1-1 0,-1 1 0,0-2 1,0 1-1,0-1 0,17-8 0,-9-3-25,1 0-1,-2 0 1,0-2 0,-1 0-1,0-1 1,-1 0 0,-1-1-1,-1-1 1,-1 0 0,0-1-1,12-34 1,-9 16 304,-1 0 0,-3-1 0,-1 0 0,-1-1 0,2-61 0,-6-6 1960,-4 107-2134,0 7-498,-34 417 355,17-270 140,4-45 102,-4 0-1,-35 120 1,36-176 23,-2-2 1,-2 0 0,-2-1-1,-2-1 1,-3-1-1,-41 56 1,62-95-144,-1-1 0,0 0 0,-1-1 0,0 1 0,0-2 0,-1 1 0,1-1 1,-1 0-1,-1-1 0,1 0 0,-18 6 0,20-8-53,-1-1 1,0 0-1,1-1 1,-1 0 0,0 0-1,0-1 1,1 0-1,-1 0 1,0-1-1,0 0 1,1 0 0,-1-1-1,0 0 1,1 0-1,0-1 1,-12-5 0,-114-68-1975,132 75 1764,-14-11-680,15 12 717,0-1-1,-1 1 0,1 0 1,0 0-1,-1-1 0,1 1 1,0-1-1,0 1 0,-1 0 1,1-1-1,0 1 0,0-1 1,0 1-1,0 0 0,0-1 1,-1 1-1,1-1 0,0 1 1,0-1-1,0 1 1,0-1-1,0 1 0,0-1 1,1 1-1,-1 0 0,0-1 1,0 1-1,0-1 0,0 1 1,0-1-1,1 1 0,-1 0 1,0-1-1,0 1 0,1 0 1,-1-1-1,0 1 0,1-1 1,10-5-4790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26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316 0 3569,'0'0'7040,"-30"12"-5505,-96 41-291,120-50-1106,-1 1 0,1 0 1,0 0-1,0 1 0,1-1 0,-1 1 0,1 0 0,0 1 1,0-1-1,1 1 0,0 0 0,0 0 0,0 0 0,1 1 0,-5 10 1,0 1 169,-5 10-50,2 0 0,1 1-1,1 1 1,2 0 0,1 0 0,1 0-1,1 1 1,2 59 0,2-84-255,0 0 1,0 0 0,1 0 0,0 0 0,0 0-1,0 0 1,1 0 0,0 0 0,0-1 0,0 1-1,1-1 1,0 0 0,0 1 0,0-1 0,0 0 0,9 8-1,-6-8-3,0 0 0,0-1 0,1 0 0,-1 0 0,1 0-1,0-1 1,0 0 0,0 0 0,1-1 0,-1 0 0,1 0-1,13 0 1,-3 1-17,0-1-1,1-1 1,-1-1-1,0-1 1,20-3-1,-29 3 4,0-2 1,-1 1-1,1-1 0,0 0 1,-1-1-1,0 0 0,0 0 1,0-1-1,0 0 0,-1-1 1,14-12-1,-8 4 43,0-1 1,0-1-1,-2 0 0,0-1 1,-1 0-1,0-1 0,-1 1 1,-2-2-1,0 1 0,0-1 1,-2-1-1,0 1 0,-2-1 1,0 1-1,-1-1 0,-1 0 1,0 0-1,-5-32 0,2 44 61,0-1 0,0 1 0,-1 0 0,0 0 0,-1 0 0,1 0 0,-2 1 0,1-1 0,-1 1 0,0 0 0,0 1 0,-1-1 0,0 1 0,-8-7 0,6 6-133,-1 0 0,1 1 0,-1-1 0,0 2 0,-1-1 0,1 2 0,-1-1 0,0 1 0,0 1 0,-1-1 0,-12-1 0,22 5-249,0-1-1,0 1 1,0 0 0,-1 0 0,1 0-1,0 0 1,0-1 0,0 2-1,0-1 1,-1 0 0,1 0 0,0 0-1,0 0 1,0 1 0,0-1 0,-1 1-1,1-1 1,0 1 0,0-1 0,0 1-1,0 0 1,0-1 0,0 1 0,0 0-1,1 0 1,-1-1 0,0 1 0,0 0-1,1 0 1,-1 0 0,0 0 0,1 0-1,-1 2 1,-7 15-7174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27.5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523 1 3969,'0'0'7253,"-17"30"-5420,-228 354 2417,204-323-3840,-99 165 258,127-201-667,1 1-1,1 1 1,1 0 0,1 0 0,2 1 0,1 0-1,-3 32 1,8-53-4,0 0 0,1 0 0,0 0 0,0 0 0,1 0 0,0 0 0,0 0 0,1 0 0,-1-1 0,1 1 0,1 0 0,4 9 0,-4-12-32,1 0 0,-1 0 1,1 0-1,0-1 1,0 1-1,0-1 0,0 0 1,0 0-1,1-1 0,-1 1 1,1-1-1,0 0 1,-1 0-1,1-1 0,0 1 1,0-1-1,6 0 0,5 3-363,0-2-1,0 0 1,0-1-1,1 0 0,-1-1 1,0-1-1,23-5 1,-27 3-330,0 0 0,0-1 0,0-1 0,0 0 0,-1 0 0,0-1 1,0-1-1,0 0 0,17-14 0,6-14-3786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28.0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84 3553,'0'0'4531,"40"-2"-3485,4 0-816,205-6 532,274 5-1875,-522 3 1102,0 0 1,0 0-1,0 1 1,0-1-1,0 0 1,0 1-1,0-1 1,0 1 0,0-1-1,0 1 1,0-1-1,-1 1 1,1 0-1,0-1 1,0 1-1,-1 0 1,1 0 0,0 0-1,-1-1 1,1 1-1,-1 0 1,1 0-1,-1 0 1,1 0-1,-1 0 1,0 0 0,1 0-1,-1 0 1,0 0-1,0 0 1,0 0-1,0 0 1,0 0-1,0 2 1,-3 44 404,2-39-258,-17 93 1505,12-78-1359,1 0 1,1 0-1,1 0 0,1 1 0,2 26 0,0-46-269,1 0 0,0-1 0,0 1 0,0 0 0,1-1 0,-1 1 0,1-1 0,0 1 0,0-1 0,0 0 0,0 0 0,1 0 0,-1 0 0,1 0 0,0-1 0,-1 1 0,1-1 0,0 1 0,1-1 0,-1 0 0,0-1 1,1 1-1,-1 0 0,1-1 0,-1 0 0,1 0 0,7 2 0,9 1 90,0-1 0,0-1 0,38-1 0,-58-1-103,15 1-4,-1-1-1,1 0 0,0-1 1,0-1-1,-1-1 1,1 0-1,-1 0 0,0-2 1,0 0-1,0 0 1,-1-1-1,1-1 0,-2 0 1,1-1-1,-1 0 1,0-1-1,20-20 0,-23 19 29,-1 1 0,0-1-1,-1 0 1,0-1-1,-1 0 1,0 0 0,-1-1-1,0 1 1,-1-1-1,3-13 1,-5 19 99,0 0-1,-1-1 1,0 0-1,-1 1 1,1-1 0,-1 1-1,-1-1 1,1 0-1,-1 1 1,0-1 0,0 1-1,-1-1 1,0 1-1,0 0 1,-1-1-1,0 1 1,0 1 0,0-1-1,0 0 1,-7-7-1,-2 1 5,0 1-1,-1 0 1,0 1 0,-1 1-1,0 0 1,0 0-1,-1 2 1,0 0-1,0 1 1,-25-7-1,9 5-260,0 1 1,0 2-1,-1 1 0,-48 0 0,78 4-111,0 0 0,-1 0-1,1 0 1,0 0 0,0 1-1,-1-1 1,1 1 0,0-1-1,0 1 1,0 0 0,0-1-1,0 1 1,0 0 0,0 0-1,0 1 1,0-1 0,0 0 0,1 1-1,-1-1 1,0 1 0,1 0-1,0-1 1,-1 1 0,1 0-1,0 0 1,0 0 0,0 0-1,0 0 1,0 0 0,0 0-1,0 0 1,1 0 0,-1 0-1,1 0 1,0 1 0,-1-1-1,1 0 1,1 4 0,-3 25-5522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28.8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344 1 1880,'0'0'6721,"-5"32"-3818,-29 199 898,22-159-2643,8-33-976,-3-1 0,-1-1 0,-2 1 0,-18 42 0,27-77-146,0 0 1,0-1-1,-1 1 1,1-1-1,-1 1 1,1-1-1,-1 0 1,0 0-1,0 1 1,0-1-1,0-1 0,0 1 1,-1 0-1,1 0 1,0-1-1,-1 1 1,1-1-1,-1 0 1,0 0-1,1 0 1,-1 0-1,0 0 0,0-1 1,0 1-1,1-1 1,-1 0-1,0 0 1,0 0-1,0 0 1,0 0-1,0 0 1,1-1-1,-6-1 0,1 0 41,1-1-1,-1 0 0,0 0 0,1 0 0,0-1 1,0 0-1,0 0 0,0-1 0,0 0 0,1 0 1,-9-10-1,5 2-67,1 1 0,0-1 0,1-1 0,0 0 0,2 0 0,-1 0-1,1 0 1,1-1 0,1 0 0,-3-21 0,5 25-33,0 0 0,1 0 1,0 0-1,0 0 0,1 1 0,1-1 0,0 0 0,0 1 0,1-1 0,1 1 0,-1 0 0,2 0 0,-1 0 1,1 1-1,9-13 0,-1 7-91,0 0 0,1 0-1,1 1 1,1 1 0,0 1 0,0 0 0,1 1 0,1 0 0,-1 2 0,22-9 0,-12 9-117,-1 0 0,1 2 0,0 0 0,1 2 1,0 1-1,51 0 0,-72 3 187,1 1-1,0 0 1,0 1 0,0 0-1,-1 0 1,1 0-1,0 1 1,-1 0 0,1 1-1,-1 0 1,0 0 0,0 0-1,0 1 1,0 0-1,-1 0 1,0 1 0,1 0-1,-2 0 1,1 0-1,-1 1 1,1 0 0,-1 0-1,-1 0 1,1 1-1,-1-1 1,-1 1 0,1 0-1,-1 0 1,5 15 0,-1 7 176,-1 0 1,-2 0 0,0 0 0,-2 1 0,-2-1 0,0 1 0,-6 37-1,4-58-103,0 0-1,-1 0 1,1 0-1,-2 0 0,0 0 1,0-1-1,-8 13 1,-7 17 126,20-76 859,6 17-1110,1 1-1,2 0 0,0 0 0,1 1 1,0 0-1,2 1 0,19-22 0,-15 18-22,7-10-129,1 1 0,45-43 0,-63 67 229,1 0 1,0 1-1,-1 0 0,2 0 1,-1 1-1,1 0 0,0 1 1,0 0-1,0 0 0,0 1 0,1 0 1,-1 0-1,1 1 0,0 1 1,19-2-1,-26 4 27,-1 0 0,1-1 0,0 1 0,-1 1 0,1-1 0,-1 0 0,1 0 0,-1 1 0,0 0 0,1-1 0,-1 1 0,0 0 0,0 0 0,0 0 0,0 0 0,-1 0 0,1 1 0,-1-1 0,1 0 0,-1 1 0,0-1 0,0 1 0,0 0 0,1 3 0,4 11 298,-1 0 1,4 29-1,-7-35-152,12 117 1044,-13-94-1050,3 0-1,0 0 1,13 46-1,-16-78-219,0-1-1,-1 1 1,1 0-1,0-1 1,0 1-1,0 0 0,0-1 1,0 1-1,0-1 1,0 1-1,1-1 1,-1 0-1,1 0 1,-1 1-1,3 0 1,17 4-3673,-7-5-1091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29.2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40 7586,'0'0'6158,"-29"28"-4576,29-28-1582,-117 121 892,114-117-859,-1 1 0,0 0 0,1-1 1,0 1-1,0 0 0,0 0 0,1 1 0,-1-1 0,1 1 0,1-1 0,-1 1 1,1-1-1,0 1 0,0 0 0,1 0 0,-1 0 0,1-1 0,1 1 0,-1 0 0,1 0 1,0 0-1,0-1 0,1 1 0,-1 0 0,1-1 0,1 0 0,-1 1 0,1-1 1,0 0-1,0 0 0,0 0 0,1-1 0,-1 1 0,1-1 0,0 0 0,1 0 1,-1 0-1,1-1 0,0 1 0,-1-1 0,7 3 0,3 1-44,0 0 0,0-1 0,0-1 0,1 0 0,0-1 0,0 0 0,30 2 0,-10-4-389,0-1 1,48-5-1,-77 4 352,1-1 0,0 1 1,0-2-1,0 1 0,0-1 0,-1 0 0,1 0 0,-1-1 0,1 0 1,-1 0-1,0 0 0,0-1 0,0 0 0,-1 0 0,1-1 0,-1 0 1,0 1-1,-1-2 0,1 1 0,-1 0 0,7-12 0,-6 5 147,0 1 0,-1-1 0,-1 0 0,0 0 0,-1 0 0,0-1 0,0 1 0,-1 0 0,-1-1 0,0 1 0,-3-17 0,1 20 17,0 0 1,0 0 0,-1 1-1,0-1 1,0 1-1,-1-1 1,0 1 0,-1 1-1,0-1 1,0 1-1,0-1 1,-1 2-1,-11-12 1,7 9-56,-1-1-1,0 2 0,0 0 1,-1 0-1,0 1 1,0 0-1,0 1 1,-19-6-1,5 9-1344,26 3 1092,-1 1 0,1-1 0,-1 0-1,1 1 1,-1-1 0,1 1 0,0-1 0,-1 1-1,1-1 1,0 1 0,-1-1 0,1 1 0,0-1-1,-1 1 1,1 0 0,0-1 0,0 1 0,0-1-1,0 1 1,0 0 0,0-1 0,-1 1 0,1 0-1,1-1 1,-1 1 0,0-1 0,0 1 0,0 0-1,0-1 1,0 1 0,0-1 0,1 1 0,-1 0-1,1 0 1,8 18-5133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29.6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264 1 7162,'0'0'8989,"-30"21"-8528,-91 70-304,117-88-155,1-1 0,0 1-1,0 0 1,0 1 0,0-1 0,1 0-1,0 1 1,-1-1 0,1 1 0,0 0 0,1 0-1,-1 0 1,1 0 0,-1 0 0,1 0 0,1 0-1,-1 1 1,0-1 0,1 0 0,0 0 0,0 1-1,0-1 1,2 6 0,-1 10 3,0-7-6,0 0 1,1-1-1,0 1 0,1-1 1,1 1-1,0-1 1,0 0-1,1-1 0,13 23 1,9 7-96,41 50 1,-5-6-363,-52-68 378,0 1 0,-2-1-1,12 32 1,-18-41 95,0 0 0,-1 0 0,0 0 0,-1 1 0,1-1 1,-2 1-1,1-1 0,-1 1 0,0-1 0,-1 1 0,-2 10 0,1-16 116,1 1-1,-1 0 1,0-1 0,-1 1-1,1-1 1,-1 1-1,1-1 1,-1 0 0,0 0-1,0-1 1,0 1-1,-1 0 1,1-1 0,-1 0-1,1 0 1,-1 0-1,0 0 1,0 0 0,0-1-1,1 0 1,-7 1-1,-9 3 475,0-1 0,0-1 0,-22 1 0,-128-3 837,168-1-1668,19 0-9527,-15 0 8159,10 0-4117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30.9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883 19 2449,'0'0'8927,"-39"-3"-5599,11 0-2986,-252-10 2761,246 14-2680,0 1 0,0 1 0,1 2-1,-1 1 1,1 2 0,-56 21 0,72-22-375,1 0 0,0 1 0,1 0 0,0 1 0,0 1 0,1 1 0,0 0 0,1 0 0,1 2 0,-1-1 0,2 2 0,0-1 0,1 2 0,-17 29 0,23-36-53,0 0 0,0 1 0,1-1 0,0 1 0,1 0 0,0 0 0,1 0 1,0 0-1,0 0 0,0 0 0,1 0 0,1 1 0,0-1 0,0 0 0,1 0 0,0 0 1,0-1-1,1 1 0,0 0 0,1-1 0,-1 0 0,2 1 0,-1-2 0,1 1 0,1 0 1,-1-1-1,1 0 0,0 0 0,8 6 0,1-2-59,0-1-1,1 0 1,1-1-1,-1-1 1,1 0-1,0-2 1,1 0 0,0 0-1,32 4 1,-5-4-467,1-2 1,81-5 0,-115 1 424,-1-1 0,0 0 1,0-1-1,0-1 0,0 0 0,0 0 1,-1-1-1,1 0 0,-1-1 0,0 0 1,0-1-1,-1 0 0,0 0 0,0-1 1,0 0-1,-1-1 0,14-15 0,-10 7 67,-1-1 0,0 0-1,-2-1 1,1 0 0,-2 0 0,-1-1-1,0 0 1,-1 0 0,3-23-1,14-86 888,-18 42 2495,-4 85-3330,-1 1 0,1 0 1,0 0-1,-1 0 1,1 0-1,-1 0 0,1 0 1,-1 0-1,1 0 0,0 0 1,-1 0-1,1 0 1,-1 1-1,1-1 0,-1 0 1,1 0-1,-1 0 1,1 1-1,-1-1 0,1 0 1,-1 1-1,1-1 1,-1 0-1,1 1 0,6 16-40,-2 0 0,0 0 0,-1 1 0,0 0 0,1 34 0,3 4 23,8 84-206,-7-50-3751,-2-71-2888,-1-16 1689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31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506 134 8266,'0'0'3630,"-34"3"-1404,-113 12-447,134-13-1645,0 1-1,1 0 1,-1 1 0,1 1 0,0-1 0,0 2-1,0 0 1,1 0 0,-1 1 0,2 0 0,-1 1-1,1 1 1,0-1 0,1 1 0,0 1 0,1 0-1,-1 0 1,2 1 0,0 0 0,-11 22 0,15-26-136,-1 0 1,2 0-1,-1 0 1,1 0 0,0 0-1,1 1 1,0-1-1,0 1 1,0-1-1,1 1 1,0-1 0,1 1-1,0-1 1,0 1-1,3 10 1,-2-13-17,0 0 1,1 0-1,0 0 0,0 0 1,0 0-1,1 0 0,-1-1 1,1 1-1,0-1 0,1 0 1,-1 0-1,1-1 0,-1 1 1,1-1-1,0 0 0,0-1 1,1 1-1,-1-1 0,11 3 1,2 1-127,0-2 0,0 0 0,0-2 0,1 0 0,-1 0 0,1-2 0,-1 0 0,32-6 0,-35 4 65,-1-1 0,0-1 1,0 0-1,0-1 0,0 0 0,0-1 1,-1-1-1,0 0 0,-1-1 1,0 0-1,17-15 0,-19 13 151,0-1 0,-1-1 0,0 1-1,-1-2 1,0 1 0,-1-1 0,0 0-1,-1-1 1,-1 1 0,0-1 0,-1 0 0,3-16-1,-2 0 694,-1-1 0,-1 1 0,-2 0-1,-5-58 1,2 76-385,-1 1 0,0-1 0,-8-20 1,10 29-252,-2-2 107,2 35-634,4 172 164,-8 259 271,1-414-25,-1-1 0,-3 0 0,-1 0 0,-3-1 0,-1 0 0,-28 60 0,32-85 2,-2 0-1,0 0 1,-1-1 0,0-1 0,-2 0 0,0-1 0,-1 0 0,-1-1 0,0-1 0,-1 0 0,-1-2 0,0 0 0,-1 0 0,-1-2 0,-27 12 0,28-15-6,0-2 1,-1 0 0,0-1-1,-1-1 1,1-1-1,-1 0 1,1-2 0,-35-2-1,52 1-32,1-1 0,0 1 0,-1-1 0,1 0 0,0 0 0,0 0 0,-1 0 0,1 0 0,0-1 0,0 1 0,0-1 0,1 1 0,-1-1-1,0 0 1,0 0 0,1 0 0,-1 0 0,1 0 0,0 0 0,0 0 0,0 0 0,0 0 0,0-1 0,0 1 0,0 0 0,1-1 0,-1 1 0,1 0 0,-1-1 0,1-3 0,-1-9-287,0 1 0,1-1 0,1 1 0,2-16 0,1 16-26,-1 0 0,2 0 0,0 1 0,0 0 1,1-1-1,1 2 0,0-1 0,1 1 0,1 0 1,-1 1-1,12-11 0,-6 4-254,69-82-4424,-3 8-2658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11:47.1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1674 16 9290,'0'0'10864,"-28"0"-10018,-11-1-619,12-1 4,0 1-1,-1 1 0,-52 9 1,8 5-118,2 3 0,0 4 0,2 2 0,-125 62 0,98-35-106,3 5-1,-142 111 1,182-122-12,1 3 1,3 2-1,2 2 0,2 1 0,3 3 1,2 2-1,3 1 0,2 1 0,3 2 0,2 1 1,-35 115-1,52-122 7,2 0 1,2 2-1,3-1 1,4 104-1,1-107 34,2-6-2,2-1 1,3 0 0,1 0-1,2 0 1,2-1-1,2-1 1,2 0 0,2-1-1,2 0 1,1-2-1,3-1 1,1 0-1,2-2 1,53 59 0,-58-76-25,0-2 0,0-1 0,2 0 0,0-2 0,1 0 0,1-2 1,0-1-1,1-1 0,0-1 0,1-2 0,40 9 0,-3-6 2,0-4 1,0-2-1,132-5 0,-147-5-15,-1-2 0,0-3-1,-1-1 1,0-3 0,0-2-1,-1-2 1,-2-2 0,1-2-1,-2-1 1,76-54-1,-57 30 5,-2-3 0,-2-2 0,-2-3-1,-3-2 1,-2-3 0,54-79-1,-69 83 30,-4-1 1,-1-1-1,-3-2 0,-3 0 0,-2-2 0,-3-1 0,-3-1 0,-2 0 0,-3-1 0,-3-1 0,-3 0 1,-3 0-1,-5-79 0,-2 99 56,-2 0-1,-3 0 1,-1 1 0,-2 0 0,-2 1 0,-2 0 0,-21-41 0,11 34-2,-1 2 1,-3 1-1,-2 1 0,-2 1 1,-52-55-1,60 75-83,-1 2 0,-1 0 0,-1 2 0,-1 1 0,-1 1 0,-1 2 0,0 0 0,-1 3 0,-1 0 0,0 3 1,-1 0-1,0 2 0,-1 2 0,0 1 0,0 1 0,0 3 0,0 0 0,0 3 0,-1 0 0,-54 11 0,22 4-74,1 2 1,1 4 0,0 2 0,-120 65-1,141-63-196,2 1-1,2 2 1,0 2-1,2 1 0,1 2 1,-49 59-1,-40 75-2602,10 17-3395,16-9-2907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31.9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 6057,'0'0'8695,"-1"35"-7612,-11 228 848,11-234-1740,-1 2-99,1-1 1,1 1-1,2 0 1,1 0-1,8 35 1,-9-59-81,-1-1 0,2 1 0,-1-1 0,1 0 0,0 1 0,0-1 0,1 0 0,0-1 1,0 1-1,0-1 0,0 0 0,1 0 0,0 0 0,0 0 0,1-1 0,-1 0 0,1 0 0,0-1 1,0 1-1,0-1 0,0 0 0,1-1 0,-1 0 0,1 0 0,-1 0 0,1-1 0,0 0 0,0 0 1,7 0-1,-5-1 31,-1 0 1,0 0 0,1-1-1,-1 0 1,0-1 0,0 1-1,1-2 1,-1 1 0,-1-1 0,1 0-1,0-1 1,10-6 0,-8 3 56,1-1-1,-1-1 1,0 0 0,0 0 0,-1-1 0,-1 0 0,10-14 0,0-4 135,-2-2-1,-1 0 1,-1-1 0,-1 0-1,11-48 1,-13 36-481,-2-1 0,-2-1 0,-2 0 0,-1-49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0:32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612 9 5665,'0'0'4612,"-35"-2"-2217,-118-4-96,132 5-1907,-1 1 0,0 1 0,0 1 0,1 1 0,-1 0 0,1 2-1,0 1 1,-26 10 0,32-9-280,1 0 0,0 1 0,1 1-1,0 1 1,0-1 0,1 2 0,0 0 0,1 0 0,0 1-1,-11 16 1,15-17-89,0-1 0,1 1 0,0 0 1,1 1-1,0-1 0,1 1 0,0 0 0,1 0 0,0 0 0,1 1 0,1-1 0,-1 1 0,2 18 0,1-22-12,-1 1 0,2 0-1,-1 0 1,2-1 0,-1 1 0,1-1-1,0 0 1,1 0 0,0 0 0,1 0-1,0-1 1,0 1 0,1-1-1,0-1 1,0 1 0,1-1 0,8 8-1,3-2-140,0-1 0,0-1 0,1 0 0,0-2 0,1 0 0,0-1 0,0-1 0,1-1 0,0-1 0,0 0 0,0-2 0,0-1 0,1 0 0,-1-2 0,1 0 0,-1-1 0,33-7 0,-46 6 57,0 0 0,0-1 0,0 0 1,0-1-1,0 1 0,-1-1 0,0-1 1,0 1-1,0-1 0,0-1 0,-1 1 0,7-8 1,-5 2 16,1 1 0,-1-1 0,-1-1 1,0 0-1,-1 0 0,9-25 1,-5 7 383,-2 0 1,-2-1-1,0-1 1,-2 1-1,-1-54 1,-3-25 3605,0 109-3437,0 23-533,0 231 20,0-247 39,0 0-1,1-1 1,-1 1-1,1 0 0,0-1 1,1 1-1,-1-1 1,1 1-1,0-1 1,0 0-1,1 0 1,0 0-1,-1 0 0,2 0 1,-1-1-1,1 1 1,-1-1-1,1 0 1,0 0-1,7 5 1,-4-4 55,2 0 1,-1-1-1,0 0 1,1 0-1,0-1 1,0 0-1,0-1 1,0 0-1,0 0 1,0-1-1,16 0 1,-7 0-63,6 0 74,-1 0 1,1-2-1,23-3 0,-41 3-153,-1 0 1,0 0-1,0-1 0,1 1 1,-1-1-1,0 0 0,0 0 1,0-1-1,-1 0 0,1 1 1,-1-2-1,1 1 0,-1 0 1,0-1-1,0 0 0,-1 0 1,1 0-1,5-8 0,-15 11-1397,1 0 0,0 1 0,0 0 0,-1 0 0,1 0 0,0 1 0,-1 0 0,-6 2 0,-23 8-6790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1:23.7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1072,'0'0'0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1:24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97 2729,'0'0'12806,"-3"-17"-10661,-8-47-279,8 48 1390,2 24-3208,1 1 0,0-1 0,1 0 0,0 0-1,0 0 1,0 1 0,1-1 0,0 0 0,1-1 0,6 15-1,4 13 146,18 79-52,-4 0 0,-5 2 0,-5 1 0,2 143 1,-21-9-73,6 163 40,-3-404-110,0-1-1,0 0 1,1 0-1,1 0 1,0 0-1,4 10 1,1 0-61,-9-30-1264,-5-28-544,-34-35-4098,26 50 2109,-11-23-6499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1:24.9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1526 27 4145,'0'0'11150,"-2"-4"-10239,1 2-984,1 1 145,-1 0 1,1 0-1,0 0 0,0 0 0,-1 0 0,1 0 1,-1 0-1,1 0 0,-1 0 0,1 0 0,-1 1 1,0-1-1,1 0 0,-1 0 0,0 1 0,0-1 1,1 0-1,-1 1 0,0-1 0,0 1 0,0-1 1,0 1-1,0-1 0,0 1 0,0 0 0,0-1 1,0 1-1,0 0 0,0 0 0,0 0 0,0 0 1,0 0-1,0 0 0,0 0 0,0 0 0,0 0 1,0 0-1,0 1 0,0-1 0,0 0 0,0 1 1,0-1-1,1 1 0,-1-1 0,0 1 0,0-1 1,-1 2-1,-13 6 82,0 1 0,0 0 0,-17 15 0,-4 3 86,-899 699 2758,875-673-3086,3 3 1,1 2-1,4 2 0,2 3 1,2 1-1,-51 96 1,93-155-560,6-5 360,-1 0 0,1 0 0,-1-1 0,1 1 0,0 0 0,-1 0 0,1-1 1,-1 1-1,1 0 0,-1-1-287,1 1 287,0-1 0,0 1 0,-1 0 1,1-1-1,0 1 0,0 0 0,0-1 0,-1 1 0,1-1 0,0 1 1,0-1-1,0 1 0,0-1 0,0 1 0,0 0 0,0-1 0,0 1 0,0-1 1,0 1-1,0-1 0,0 1 0,0-1 0,1 0 0,4-11-6649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1:34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937 138 1088,'0'0'8202,"-2"-6"-6816,0 0-1169,0 0 1,0 0-1,0 0 1,-1 0-1,0 0 1,-1 1-1,1-1 1,-1 1-1,0 0 1,0 0-1,-1 0 1,1 1-1,-1-1 0,0 1 1,0 0-1,-1 0 1,1 1-1,-1 0 1,0 0-1,0 0 1,0 1-1,0 0 1,-8-2-1,-42-6-242,-1 3-1,1 2 0,-88 4 1,86 1-6,52 0 13,1 0 1,0 0-1,-1 1 0,1-1 1,0 1-1,0 0 0,0 1 1,0-1-1,0 1 0,0 0 1,0 0-1,0 1 1,1-1-1,-1 1 0,1 0 1,0 0-1,-1 1 0,2-1 1,-1 1-1,0 0 0,1 0 1,-6 8-1,4-2-27,1 0 1,0 0-1,0 0 0,1 0 1,0 1-1,1-1 0,1 1 1,-1-1-1,2 1 0,-1 13 1,-6 95 137,2-83-51,3 0 0,3 65-1,2-91 30,1 0 0,-1 0 0,2 0 0,-1-1 0,1 0 0,9 12 0,0 3 126,-7-11-101,0-1 0,1 1 0,1-1 1,14 15-1,-18-22-63,1 0 0,-1-1 1,1 1-1,1-1 0,-1-1 0,0 1 1,1-1-1,0 0 0,0 0 0,11 2 1,136 21 292,-124-24-335,0 2-1,1 1 1,-1 1-1,-1 2 1,1 1-1,47 21 1,-72-27-2,-1 0 1,0 0 0,0 1 0,0-1 0,0 1-1,0-1 1,-1 1 0,0 0 0,0 1 0,0-1-1,0 0 1,-1 1 0,1 0 0,-1 0-1,0-1 1,-1 1 0,1 0 0,-1 0 0,1 6-1,0 10 61,0 1 0,-1 0-1,-4 29 1,2-3 17,-1-19 15,-2 1 0,-1-1 0,-1-1-1,-1 1 1,-2-1 0,0 0 0,-2-1 0,-1 0 0,-24 37 0,32-57-44,-2 0 0,1 0-1,-1-1 1,0 0 0,0 0 0,-1 0 0,1-1 0,-1 0-1,0-1 1,-1 1 0,1-1 0,-17 6 0,-7 0 170,0-1 0,-37 6 0,10-2-100,10-1-41,-1-2 1,0-2-1,-82 3 0,127-12-46,-1 0 0,1 0-1,-1 0 1,1 0 0,0-1-1,-1 1 1,1-1 0,0 0-1,0-1 1,0 1 0,1-1-1,-1 1 1,1-1 0,-1 0-1,-2-4 1,-51-60 330,40 44-276,-110-131 127,126 153-448,1 1 0,0 0 0,0-1 0,0 1 0,0 0 0,-1 0 0,1-1 0,-2-1-1968,1 2 1968,1 0 0,0 0 0,-1 0 0,1-1-1,-1 1 1,1 0 0,0 0 0,-1 0 0,1 0 0,0 0 0,-1 0 0,1 0 0,0 0 0,-1 0 0,1 0 0,-1 0 0,1 0 0,0 1 0,-1-1 0,-5 13-4207,2 0 698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2:53.312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131 1 6625,'7'5'14619,"-7"-4"-14550,-4 55 361,-3 0 1,-2 0 0,-32 104 0,2-5 15,26-92-372,3 0 0,2 1 0,3 0 0,3 1-1,9 89 1,-5-140-65,0 0 0,1 0 0,1 0 0,0-1 0,1 1 0,0-1 0,1 0 0,1-1 0,0 1 0,1-1 0,0-1 0,0 1 0,1-1 0,1-1 0,0 0 0,0 0 0,19 12 0,-14-12-101,1-1 1,0 0-1,0-2 0,1 0 1,0 0-1,0-2 1,0 0-1,1-1 1,0 0-1,0-2 1,0 0-1,0-1 0,22-2 1,-35 1-26,0-1 0,-1 1 0,1-1 0,-1 0-1,1-1 1,-1 1 0,1-1 0,-1 0 0,0 0 0,0 0 0,0 0 0,0-1 0,0 0 0,0 0-1,-1 0 1,1 0 0,2-4 0,1-1-637,-1-1 1,-1 0-1,1 0 0,-1 0 0,-1-1 0,6-16 1,3-29-6642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2:53.828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 91 8738,'0'0'9637,"36"1"-8699,489 7-948,-473-7-1199,-1-3 1,1-3 0,86-18-1,-107 15 1361,-1-2-1,30-14 0,-60 25-94,1-1 0,-1 0-1,1 1 1,-1-1 0,0 0-1,1 1 1,-1-1 0,0 0-1,0 1 1,1-1 0,-1 1-1,0-1 1,0 1 0,0-1 0,0 1-1,1-1 1,-1 1 0,0-1-1,0 0 1,0 1 0,0-1-1,0 1 1,0-1 0,0 1-1,0-1 1,0 1 0,-1-1-1,1 1 1,0 0 0,0 5 113,4 55 181,2 1-1,4-1 1,2 0-1,2-1 1,37 98-1,-47-150-333,-1 0 0,1 0 1,0 0-1,1 0 0,0 0 0,0-1 0,1 0 0,0 0 0,0 0 0,1-1 0,-1 0 0,1 0 0,1-1 0,-1 0 0,1 0 0,0-1 0,0 0 0,0 0 0,0-1 0,1 0 0,0 0 0,-1-1 0,1 0 1,0 0-1,0-1 0,0-1 0,0 1 0,0-2 0,0 1 0,0-1 0,0 0 0,0-1 0,0 0 0,0 0 0,-1-1 0,9-4 0,-5 1-10,-1 0 0,0 0 1,0-1-1,0 0 0,-1-1 0,0 0 0,-1-1 0,0 0 1,0-1-1,-1 0 0,0 0 0,-1 0 0,0-1 0,10-22 1,-9 14 80,0 0 1,-2 0-1,0-1 1,-1 0-1,-1 0 1,-1 0-1,-1 0 1,0-35-1,-3 46-29,0 0 1,-1 0-1,0 0 0,0 0 0,-1 0 0,-1 0 0,1 1 0,-1 0 0,0-1 0,-1 1 0,0 1 0,-1-1 0,1 1 0,-1 0 0,-1 0 1,1 0-1,-1 1 0,0 0 0,-1 1 0,1 0 0,-15-8 0,-4-1-52,0 1 0,-2 2-1,1 0 1,-2 2 0,-46-10 0,40 13-455,0 1 1,-51-2-1,70 8-480,-1-1-1,-29 7 0,38-5 62,0 0 0,0 0 0,0 1 0,0 0 1,1 0-1,-14 9 0,-11 13-5044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00.7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0 7194,'0'0'10636,"-4"23"-9497,-8 45-128,-3 129-1,15-178-929,6 208 573,-2-185-619,2-1 1,1 0 0,19 59-1,-7-53-556,1 0-1,34 55 1,-54-101 407,1 0 0,-1 0 0,1 0 0,0 0 0,-1 0 0,1 0 0,0 0 0,-1 0 0,1 0 0,0 0-1,0-1 1,0 1 0,0 0 0,0-1 0,0 1 0,0-1 0,0 1 0,0-1 0,0 1 0,0-1 0,0 0 0,0 1 0,0-1 0,0 0 0,1 0 0,-1 0 0,2 0 0,-1-1 11,1 1 1,-1-1-1,0 0 1,1 0 0,-1 0-1,0-1 1,0 1-1,1 0 1,-1-1-1,0 0 1,3-3 0,3-3 0,-1-1 1,0 0 0,0 0-1,7-14 1,166-390 167,-107 231 3906,-73 181-3887,1 0-1,-1 0 1,0 0-1,1 0 1,-1 0-1,1 0 1,-1 0-1,1 0 1,0 0-1,-1 0 1,1 0-1,0 1 1,-1-1-1,1 0 1,0 0-1,0 1 1,2-2-1,5 12 208,1 40-801,-8-39 667,11 133-164,-10-101 18,1-1 0,2 0 0,2 0-1,23 77 1,-27-110-42,0-1 1,1 1-1,1-1 0,-1 1 1,1-1-1,1-1 0,0 1 0,7 7 1,-9-11-7,0-1 1,0 0-1,0 0 0,1 0 1,-1-1-1,1 1 1,-1-1-1,1 0 1,0-1-1,0 1 0,0-1 1,0 0-1,0 0 1,0 0-1,1-1 1,4 0-1,-5 1 27,0-1-1,0-1 1,-1 1-1,1-1 1,0 1 0,-1-1-1,1-1 1,-1 1-1,1-1 1,8-4 0,-7 1 26,1 0 1,-1 0-1,0-1 0,0 0 1,8-11-1,9-15 81,-2 0 0,-1-1-1,-2-1 1,-1-1-1,-2-1 1,-1 0 0,-1-1-1,-3 0 1,11-66-1,-17 53 60,-1-73-1,-3 88-424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02.3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306 25 5713,'0'0'8933,"-31"-5"-7922,-100-13-461,127 17-533,1 1-1,-1 0 0,1 0 0,-1 0 0,1 0 0,0 0 0,-1 1 0,1 0 1,-1-1-1,1 1 0,0 0 0,0 1 0,-7 2 0,9-2-3,-1-1 0,0 1 0,1 0 0,-1 0 0,1 0 0,-1 0 0,1 0 0,0 0 1,0 0-1,0 0 0,-1 4 0,-3 5 57,-7 16 31,1 0 0,1 1 0,1-1 0,2 2 0,1-1 0,1 1 0,1 0 0,2 0 0,1 0 0,1 0 0,7 51 0,-5-73-115,-1 0 0,1 0 1,0-1-1,1 1 0,-1-1 0,1 0 1,1 0-1,-1 0 0,1 0 0,0 0 0,0-1 1,1 1-1,0-1 0,0-1 0,0 1 1,10 7-1,-11-10-4,0 0 0,0 0 0,0 0 0,0 0-1,0-1 1,0 1 0,0-1 0,0 0 0,1 0 0,-1-1 0,0 1 0,1-1 0,-1 0 0,0 0-1,1-1 1,-1 1 0,0-1 0,0 0 0,1 0 0,-1 0 0,0-1 0,0 0 0,0 1-1,0-1 1,-1-1 0,1 1 0,-1 0 0,5-5 0,5-4-11,-1-2-1,0 0 1,-1 0 0,0-1-1,-1 0 1,13-26 0,-1-3-63,19-54 0,-32 72 128,-1-1 1,-1-1-1,6-47 0,-8-31 4357,-5 104-3976,-4 13-274,-4 35-76,1 0 1,2 0-1,3 1 0,3 52 0,0-35-310,-1-25-1086,0-24-2974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11:53.0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39 234 512,'0'0'4726,"-19"-13"228,18 12-4397,0 0-1,1 0 1,-1 1-1,0-1 1,1 1-1,-1-1 1,0 1-1,0-1 1,0 1-1,0-1 1,0 1 0,1 0-1,-1-1 1,0 1-1,0 0 1,0 0-1,0 0 1,0 0-1,0 0 1,-1 0-1,2 341-182,0-339-371,0 0 0,0 0 0,0 0 1,0 0-1,1 1 0,-1-1 0,1 0 0,0 0 0,0 0 1,-1 0-1,1 0 0,0-1 0,1 1 0,-1 0 1,0 0-1,0-1 0,1 1 0,-1 0 0,1-1 0,0 1 1,-1-1-1,1 0 0,0 0 0,0 0 0,-1 0 1,1 0-1,0 0 0,0 0 0,0 0 0,0-1 1,1 1-1,3 0 0,7 0 32,1 1 1,0-2 0,0 0-1,17-2 1,3 0-7,4 0-29,68-12 1,14-2 4,-89 15-5,395-15-42,-1 37 6,-240-8 84,191-11 1,-177-4-26,-139-2 18,0-2 1,93-21 0,70-8-24,495-46 64,-715 81-63,0-1-1,-1 1 0,1-1 0,0 1 1,0-1-1,0 0 0,0 0 1,-1-1-1,1 1 0,4-3 0,-6 2 40,0 0 0,0 0-1,0 0 1,-1 0 0,1 0-1,0 0 1,-1 0-1,1-1 1,-1 1 0,0 0-1,0 0 1,0 0 0,0 0-1,0-4 1,-4-329 943,15 283-1003,-11 51 54,3 26-602,4 10 554,21 132 114,-18-66-93,4 92-86,-14-192-135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02.7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104 0 9322,'0'0'6752,"7"29"-5374,-4-19-1256,6 30 317,-1-1 0,-2 1 0,3 68-1,-9-94-339,0 48 275,-1-1 1,-19 113-1,-59 144-637,79-317 164,0-1 0,0 1 0,0-1 0,0 1-1,0-1 1,0 1 0,0-1 0,-1 0 0,1 1 0,0-1-1,0 1 1,-1-1 0,1 1 0,0-1 0,0 0-1,-1 1 1,1-1 0,-1 0 0,1 1 0,0-1 0,-1 0-1,1 0 1,-1 1 0,1-1 0,0 0 0,-1 0 0,1 0-1,-1 0 1,1 1 0,-1-1 0,1 0 0,-1 0-1,1 0 1,-1 0 0,1 0 0,-1 0 0,1 0 0,-1 0-1,0-1 1,-17-12-3793,4-8-919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03.1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11074,'0'0'10147,"208"0"-10131,-129 0-16,-3 0-889,-10 0-783,-4 0-1289,-17 0-1600,-10 6-3640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03.5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534 29 8130,'0'0'7403,"-30"-5"-5923,-94-16-341,116 20-1002,-1 0 0,1 0 1,0 1-1,-1 0 0,1 1 1,-1 0-1,1 0 0,0 1 1,0 0-1,0 0 0,0 1 0,-13 6 1,8-2 15,0 2 0,1 0 0,0 0 0,-18 20 0,10-11 13,2 0 16,0 0-1,1 1 0,1 1 1,-23 39-1,31-46-165,1 0 1,1 1 0,0 0-1,1 1 1,0-1-1,1 1 1,1 0 0,0 0-1,0 19 1,2-26-13,1 0-1,0 0 1,0 0 0,1 0 0,0 0 0,0 0 0,1-1 0,0 1 0,1 0-1,-1-1 1,7 13 0,-5-15-10,1 0-1,-1 0 0,1 0 0,-1-1 1,1 1-1,1-1 0,-1-1 0,0 1 1,1-1-1,0 0 0,0 0 0,0 0 1,0-1-1,12 3 0,-5-1-305,2 0-1,-1-1 1,0-1-1,1 0 1,-1 0 0,1-2-1,-1 0 1,1 0-1,-1-2 1,1 0 0,16-4-1,-15-2-1014,0-1 0,0-1 0,-1 0 0,28-25 0,0-4-3734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03.8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278 0 10394,'0'0'11073,"0"12"-10863,-2 67 134,-2-1 0,-19 94 0,-16 29 28,-104 315 0,142-512-359,0 0 0,-1 0 0,0-1 1,0 1-1,0-1 0,0 1 0,0-1 0,-1 0 0,-4 5 0,6-8-7,1 1 0,-1-1 0,1 0 0,0 0 0,-1 1-1,1-1 1,-1 0 0,1 0 0,-1 1 0,1-1-1,-1 0 1,1 0 0,-1 0 0,0 0 0,1 0 0,-1 0-1,1 0 1,-1 0 0,1 0 0,-1 0 0,1 0-1,-1 0 1,1 0 0,-1-1 0,1 1 0,-2-1 0,1 0-2,0 0 0,0 0 1,0 0-1,0-1 1,0 1-1,0 0 1,0-1-1,0 1 1,0-1-1,1 1 0,-1-1 1,0 1-1,0-3 1,-3-14-26,0 0 1,1 0 0,1-1-1,1 1 1,0 0 0,1-1 0,1 1-1,1 0 1,1 0 0,0 0-1,1 0 1,1 0 0,1 1-1,1-1 1,0 1 0,12-19-1,-3 9-133,2 1 0,1 1 0,26-28 0,-33 41 45,0 1 0,0 0-1,2 0 1,-1 2 0,1-1 0,0 2 0,27-12 0,-39 18 108,0 1 0,0 0 0,0 0 0,1 1 1,-1-1-1,0 0 0,1 1 0,-1-1 0,0 1 1,1 0-1,-1-1 0,0 1 0,1 0 0,-1 1 0,1-1 1,-1 0-1,0 1 0,1-1 0,-1 1 0,0 0 1,0 0-1,1 0 0,-1 0 0,0 0 0,0 0 0,0 1 1,0-1-1,-1 0 0,1 1 0,0 0 0,0-1 1,-1 1-1,3 3 0,0 5 28,0-1-1,0 1 1,-1-1 0,0 1 0,0 0 0,1 16-1,-3-17 11,14 157 94,-14-129-38,1 0 1,2 0-1,2-1 1,19 71 0,-23-102-63,1 0 1,0 0 0,0 0 0,1 0-1,0 0 1,-1 0 0,1-1 0,1 0-1,-1 0 1,1 0 0,-1 0 0,1-1-1,0 0 1,1 0 0,-1 0 0,0-1-1,1 1 1,-1-1 0,1-1 0,0 1-1,7 0 1,-6 0-45,0-1 0,-1 0 0,1-1-1,0 1 1,-1-1 0,1-1 0,0 1 0,-1-1-1,1-1 1,0 1 0,-1-1 0,0 0 0,1 0 0,-1-1-1,0 0 1,0 0 0,0 0 0,7-7 0,-4-4-1222,-9 6-3153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23.3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2476 287 2761,'0'0'1852,"-22"-3"-1575,-27-1-99,-80-8 4611,123 11-4242,0-1 0,0 0 0,0 0 1,0 0-1,1 0 0,-1-1 0,1 0 0,-1 0 1,1-1-1,-8-6 0,-49-52 607,10 10-136,35 38-1011,-1 1 0,0 1 0,0 1-1,-2 1 1,1 1 0,-1 0 0,-29-8 0,18 10-40,0 0 0,0 3 0,0 0 0,-46 2 1,-410 2-101,464 2 118,0 1-1,0 1 0,1 1 1,-1 0-1,-26 12 0,-38 9-20,-34 0-59,-161 41-256,169-44 277,87-20 49,0 2 0,0 0 0,1 2-1,-40 16 1,54-16-6,0-1-1,0 2 0,1 0 0,0 0 1,0 0-1,1 1 0,0 1 0,-13 18 1,-54 94-86,57-88 95,5-10 19,2 0 0,0 1 0,2 1 0,1 0-1,1 0 1,1 1 0,1 0 0,1 0 0,2 0 0,-1 48 0,4-32 24,-2-23 27,2 0-1,0 0 1,1 0 0,1 0-1,1 0 1,1 0-1,0-1 1,2 1-1,7 18 1,8 4 108,1-2 0,2 0 1,2-2-1,1-1 0,36 38 0,-40-52-85,0-1-1,1-2 1,1 0-1,1-1 0,1-2 1,0-1-1,2-1 1,39 15-1,36 4 118,2-5-1,161 22 1,-148-32-146,199 61 0,-237-55 61,1-4 0,0-3 0,1-4 0,1-3 0,152-1 1,-93-7-87,167-8 54,-289 3-61,1-1 0,-1-1 0,0-1 0,0-1 0,0-1 0,38-19 0,-48 20 7,0 0-1,-1-1 0,0 0 0,0-1 0,-1 0 0,1 0 0,-2-1 0,0 0 0,0-1 0,0 0 0,-1 0 1,-1 0-1,10-20 0,-3-6 14,-1 0 0,-2-1-1,-1 0 1,7-74 0,-11 42 18,-9-127-1,2 177-53,-2 0 0,0 0 0,0 0-1,-2 1 1,0 0 0,-13-24 0,-64-104 42,26 49 153,0-23 73,38 77-232,-2 0 0,-42-65 0,54 96-47,0 0 0,-1 0 1,0 1-1,-1 0 0,0 1 0,-1 0 0,0 1 0,-1 1 0,0-1 0,0 2 0,0 0 0,-21-7 0,-1 4-744,0 2 0,0 1 0,-1 2 0,0 1 0,0 2 0,-42 3 0,57-1-92,-50 0-3989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28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61 384,'0'0'2937,"0"-18"-2492,0 12 3431,0 5-3654,0-1-156,0-32 6199,0 52-5049,2 12-722,10 58-1,-5-48-306,-5-32-176,1 1 0,0-1 0,0 0 1,1 0-1,0 0 0,1 0 0,8 12 0,11 19-27,-22-31-1,-3-7 11,1-1-1,0 0 0,0 1 1,0-1-1,0 1 0,0-1 1,0 0-1,0 1 0,0-1 1,0 0-1,1 1 0,-1-1 0,0 1 1,0-1-1,0 0 0,0 1 1,0-1-1,1 0 0,-1 1 1,0-1-1,0 0 0,1 0 1,-1 1-1,0-1 0,0 0 1,1 0-1,-1 1 0,0-1 1,1 0-1,-1 0 0,0 0 1,1 1-1,-1-1 0,0 0 1,1 0-1,-1 0 0,0 0 1,2 0-1,21 12-2351,-10-3-847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07.8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1144,'0'0'6610,"3"0"-5474,1 6-2408,-1 1-393,7-4-2776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09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2937,'0'0'11888,"5"0"-10894,27 0 679,48 9 0,92 27-762,-21-4-824,345 84-453,-229-48-19,71 31-172,-203-55 483,191 36 0,-229-65 70,1-5 0,0-4 1,134-9-1,-166-6 24,-66 9-138,0-1 0,0 0 1,0 0-1,0 0 0,0 0 0,0 0 0,0 0 0,0 1 1,0-1-1,0 0 0,-1 0 0,1 0 0,0 0 0,-1 1 1,1-1-1,-1 0 0,1 0 0,-1 1 0,1-1 1,-1 0-1,1 0 0,-2 0 0,-53-32-6358,24 17 1639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11.0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6057,'0'0'10569,"9"22"-9335,99 288 1310,-104-296-2624,38 123 511,-37-122-791,1-1-1,1-1 1,0 1-1,1-1 1,0 0 0,1-1-1,13 14 1,7-5-3948,-7-14-2004,-14-6 1925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11.4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231 0 88,'0'0'12841,"-3"34"-10723,1 3-1506,0 7 300,-2 1 0,-18 82 0,12-85-439,-24 100 141,-62 163-1,95-302-813,0 0 0,-1 0 1,1 0-1,-1 0 0,1 0 0,-1 0 0,0 0 1,0-1-1,-3 3 0,4-4-36,0 0 0,-1 0 1,1-1-1,0 1 0,0 0 0,-1-1 1,1 1-1,0-1 0,-1 0 0,1 1 1,-1-1-1,1 0 0,-1 0 0,1 0 1,0 0-1,-1 0 0,1 0 0,-1 0 1,1-1-1,0 1 0,-1 0 0,-1-1 1,2-2-153,0 0 0,0 0 0,0 0 1,1 0-1,-1 0 0,1-1 0,0 1 1,0 0-1,0 0 0,0 0 0,0 0 1,2-5-1,-2 6-246,3-19-2853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11:57.4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60 280,'0'0'4141,"-3"-2"-3829,-12-5-1061,-1-7 12490,30 12-11280,748-33 652,2 42-1234,-572-4 196,321-2 61,193 4 28,-644-5-155,-41-1 8,0 1-1,0 1 1,0 1-1,0 1 1,20 5-1,-39-8 73,0 0 0,0 1 0,0 0 0,0-1 0,0 1 0,0 0 0,0 0 0,0 0 0,-1 0 0,1 0 0,0 0 0,-1 1 0,1-1 0,-1 0 0,1 1 0,1 2 0,-2 0 85,0-1-1,0 0 1,-1 0 0,1 1 0,-1-1-1,0 0 1,0 1 0,0 5 0,0 6-469,35 504 2660,47-6-1072,-80-500-1261,-1-7-21,0 0 0,0 0 0,0 0 0,0 0 0,1 0 0,0-1 1,0 1-1,1 0 0,5 8 0,-7-14-3,1 0-44,14 12-2302,-13-8 780,7 5-4439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11.8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3 352,'0'0'13579,"246"-3"-12947,-160 3-448,0 0-184,-6 0-272,-11 0 16,-10 0-520,-18 0 8,-13 0-192,-24 0-681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12.2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154 1 2969,'0'0'5010,"-20"29"-3047,-64 97 335,77-114-1977,0 1-1,1-1 1,0 1 0,1 1-1,1-1 1,0 1 0,0 0 0,2 0-1,0 0 1,0 0 0,1 0-1,1 0 1,1 0 0,0 1-1,4 21 1,-5-35-303,1 5 2,1 0-1,0 0 1,-1 0 0,2-1 0,-1 1-1,1-1 1,0 0 0,0 1 0,0-1-1,1-1 1,-1 1 0,1 0-1,0-1 1,1 0 0,-1 0 0,1 0-1,0-1 1,0 1 0,0-1 0,0 0-1,0-1 1,1 1 0,0-1-1,7 2 1,10 3 42,0-1 1,1-1-1,-1-1 0,45 2 0,-38-5-127,23 3-691,1-3 0,0-2 0,66-10 1,-105 8 63,-1-1 0,0 0 1,19-9-1,-27 10-105,-1 0-1,1 0 1,-1 0-1,0-1 1,0 1 0,5-6-1,-1-4-3109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12.6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 3817,'0'0'8946,"176"0"-7778,-93 0-232,7 0 8,0 0-424,-4 0-215,-9 0-305,-5 0-369,-13 0-631,7 0-1328,-18 0-1753,-10-3-2296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12.9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91 0 176,'0'0'13122,"0"35"-11334,0 227 922,-24 23-1248,7-138-1605,11-130-1770,-3-25-657,-4-24-910,2-12-1365,1-2-1110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13.3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0 189 8658,'0'0'4109,"38"-27"-3784,123-84 101,-152 105-406,1-1 1,1 2-1,-1-1 1,1 1-1,0 1 1,0 0-1,0 1 1,0 0-1,1 0 1,-1 1-1,1 1 1,0 0-1,-1 1 1,14 0-1,1 1 15,-20-1-41,-1 0-1,0 0 0,0 0 0,0 1 1,0 0-1,1 0 0,-1 0 1,0 1-1,-1-1 0,1 1 0,0 0 1,0 1-1,4 2 0,-6-2-7,0 0 0,0 0 1,0 0-1,-1 1 0,1-1 0,-1 1 0,0-1 0,0 1 0,0 0 0,-1 0 0,1 0 0,-1 0 0,0 0 0,0 0 0,0 0 0,0 7 1,0 4 115,0 0 0,-1 0 1,-1 0-1,0 0 1,-1-1-1,-1 1 1,0 0-1,-1-1 0,-1 0 1,0 0-1,0 0 1,-2 0-1,-9 15 1,11-21-78,-1 1 0,0-1 0,0 0 0,-1 0 0,0-1 0,-1 0 0,0 0 1,0 0-1,0-1 0,-1-1 0,1 1 0,-2-1 0,1-1 0,0 0 0,-1 0 0,0-1 1,1 0-1,-1-1 0,-21 3 0,-119-3-567,83-3 1607,70 18-620,2-9-317,0 0 0,1-1 0,0 0 0,0 0-1,1-1 1,0 1 0,0-1 0,13 8 0,72 40 572,-82-48-632,93 47 399,2-5-1,2-4 1,124 33-1,-218-73-475,0 1 33,0-1 1,0-1 0,0 0-1,0-1 1,0 0 0,1-1-1,-1 0 1,1-1 0,18-3-1,-31 2-196,0 0-1,-1-1 0,1 0 0,0 1 0,-1-1 0,1 1 0,-1-1 1,0 0-1,0 1 0,1-1 0,-1 0 0,0 1 0,0-1 1,0 0-1,-1 1 0,0-4 0,1-1-2567,0-4-2132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16.2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2256,'0'0'13259,"15"0"-13177,623 0-4845,-861 1 7699,108 1-3842,-3-2-3467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32.3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0 554 192,'0'0'11366,"19"0"-11247,167-2 491,201 4-598,-260 10 7,47 1 910,836-13 4131,-844-16-6207,68 13 491,-234 3 737,1-1 0,0 1 1,-1-1-1,1 0 1,-1 1-1,0-1 1,1 1-1,-1-1 0,1 0 1,-1 1-1,0-1 1,0 0-1,1 0 0,-1 1 1,0-1-1,0 0 1,0 0-1,0 1 1,0-1-1,0 0 0,0 0 1,0 1-1,0-1 1,0 0-1,0 0 1,0 1-1,-1-1 0,1 0 1,0 0-1,0 1 1,-1-1-1,0-1 1,-9-27-146,6 19 88,1-1 0,0 0 0,0 0 0,1 0 0,-2-22 0,-1-4 5,2 11 82,1 0-1,3-49 1,0 24-43,0 39 104,1 0 0,0-1 0,1 1 0,1 1 0,0-1 0,0 0 0,1 1 1,11-18-1,-12 104 449,-7-14-508,-19 97 1,16-117-109,0-18-14,-2 19 39,8-41 176,0-4 56,3-475-215,-3 477-52,0 8-433,-1 75 412,-4 0-1,-17 88 0,22-169-141,0 0-1,-1 0 1,1 0-1,0 0 1,-1 0-1,1 0 0,0 0 1,-1-1-1,1 1 1,-1 0-1,1 0 1,-1-1-1,0 1 0,1 0 1,-1-1-1,0 1 1,0 0-1,1-1 1,-1 1-1,0-1 0,0 1 1,0-1-1,0 0 1,1 1-1,-1-1 1,0 0-1,0 0 0,0 1 1,0-1-1,0 0 1,0 0-1,0 0 1,0 0-1,-1 0 0,-12 2-3949,-5 3-3834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45.0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14 560,'0'0'7611,"0"0"-7211,0-1-1,0 0 1,0 1 0,0-1-1,0 0 1,1 0 0,-1 1-1,0-1 1,1 0 0,-1 1-1,0-1 1,1 1 0,-1-1-1,0 0 1,1 1 0,-1-1-1,1 1 1,-1-1 0,1 1-1,0-1 1,0 0 0,2 5-405,0 1 0,0-1 1,0 0-1,0 1 0,-1-1 0,0 1 1,0 0-1,0 0 0,0 0 1,-1 0-1,0 0 0,1 5 1,3 11 3,14 44 42,-10-29-68,3 1 0,1-2 0,20 41-1,-32-74 9,0 0 1,1-1-1,-1 1 0,1 0 0,-1-1 0,1 1 0,0-1 0,-1 1 1,1-1-1,0 0 0,0 0 0,0 0 0,0 0 0,0 0 0,0 0 1,0 0-1,0-1 0,1 1 0,-1-1 0,0 0 0,0 0 0,1 1 1,-1-1-1,0-1 0,0 1 0,0 0 0,1 0 0,-1-1 1,0 1-1,0-1 0,2-1 0,4 0 36,0-1 0,-1 0 1,0-1-1,0 0 0,0 0 0,0 0 1,6-7-1,55-51 64,-45 39-68,0 1-1,2 1 1,0 1-1,45-25 1,-64 41 17,1 1 0,0 1 1,0 0-1,0 0 0,0 0 0,0 1 1,1 0-1,-1 0 0,0 0 0,1 1 1,-1 1-1,12 1 0,2 2-10,0 1 0,38 16 0,-47-18-8,0-1-1,0 0 0,0 0 1,1-2-1,-1 1 0,0-1 1,1-1-1,-1 0 0,0-1 1,0 0-1,0-1 0,0 0 1,0-1-1,0-1 0,13-6 1,58-41 116,-81 52-135,-1-1 1,0 1-1,0 0 1,0 0 0,0 0-1,0 0 1,1 0-1,-1 0 1,0 0 0,0 0-1,0 1 1,0-1-1,0 0 1,0 1 0,0-1-1,0 1 1,0-1-1,0 1 1,0 0 0,0-1-1,0 1 1,0 0-1,0-1 1,1 2 0,24 27 108,-10-11-116,-7-11 57,0-2 0,1 1 1,-1-1-1,1 0 0,0-1 0,1 0 1,-1-1-1,1 0 0,-1-1 1,1 0-1,0-1 0,0 0 0,0 0 1,18-2-1,-1-2 53,0 0-1,0-2 1,-1-1-1,41-15 1,-57 17-54,1 1 0,-1 1 0,1-1 1,12 0-1,-19 3-20,-1 0 0,0 0 0,1 0 1,-1 0-1,1 1 0,-1-1 0,1 1 0,-1 0 0,0 1 0,0-1 1,0 1-1,0 0 0,7 3 0,-1 2 39,0 0-1,1-1 1,-1 0 0,1-1-1,1 0 1,-1-1-1,1 0 1,22 4 0,-1-4 47,-1-2 0,35-1 1,-48-1-82,9-2 51,48-8 0,-60 6-55,-1 1 1,1 1-1,0 0 1,0 2 0,0-1-1,0 2 1,0 0-1,0 1 1,22 5 0,-23-2-15,1-1 1,-1-1-1,1-1 1,-1 0 0,1-1-1,0 0 1,-1-1-1,1-1 1,0-1 0,15-3-1,16-7 64,87-33-1,-44 13-44,-85 30-31,-1 1-1,0 0 1,1 0-1,-1 0 1,1 1-1,-1 0 1,1 0-1,-1 0 0,1 0 1,-1 1-1,1-1 1,-1 1-1,7 3 1,0 0-22,-1 1 1,1 0 0,16 13-1,-18-12 13,0 1 0,1-2 0,0 1 0,0-1 1,21 6-1,6-4 59,-1-2 1,2-2-1,-1-1 1,0-2-1,38-5 1,-38 0-41,-1-1 1,59-19-1,-65 16-38,0 1 1,1 1-1,0 1 0,46-1 0,-63 8-37,0 1 0,0 0 0,0 1 0,-1 0 0,26 10 0,-25-7 17,1-1 0,0-1 0,1 0 0,28 2 0,-18-4 56,1-2 0,-1-1 0,0-1 0,0-1-1,0-1 1,0-2 0,49-17 0,-48 13-25,-9 1-4,1 2 0,1 0 0,-1 1 0,1 1 0,0 1 0,0 0 0,22 0 0,-37 6 6,-1-1 0,1 1-1,-1 0 1,1 0 0,-1 1 0,0-1 0,0 1 0,0 0-1,0 0 1,0 1 0,4 4 0,13 10 10,-13-13 17,1 0-1,-1 0 1,1-1 0,0 0-1,0-1 1,1 0-1,-1 0 1,1-1-1,-1 0 1,1-1-1,0 0 1,0 0-1,0-1 1,-1 0-1,1-1 1,0 0-1,0-1 1,15-4-1,-4-1 13,0-2 1,0 0-1,-1-1 0,0-1 1,-1-1-1,34-26 0,-42 29 17,-5 3-61,0 1 0,1 0-1,0 1 1,13-7 0,-19 10 14,1 0 0,0 1 1,0-1-1,0 1 0,0-1 1,-1 1-1,1 0 0,0 0 1,0 0-1,0 0 0,0 0 1,0 0-1,0 0 0,-1 1 1,1-1-1,0 1 0,0-1 1,0 1-1,-1 0 0,1 0 1,0 0-1,-1 0 0,1 0 0,-1 0 1,3 2-1,3 3 20,0-1-1,1-1 1,-1 1-1,1-1 1,0-1-1,0 1 1,0-1-1,1-1 1,-1 1 0,1-1-1,-1-1 1,11 1-1,18 1 46,60-5-1,-38 0-3,44-1 121,15 0-3313,-103 2-406,-2-4-1819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3:57.4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 15411,'0'0'6690,"3"-19"-3671,2 20-4331,-3 20-14446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4:12.4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304 47 7978,'0'0'9973,"-4"-7"-8681,1 2-918,1 3-212,0 1 0,1-1 1,-1 0-1,1-1 0,-1 1 0,1 0 0,0 0 0,0 0 1,0-1-1,0 1 0,1-1 0,-1 1 0,0-4 0,-6 10 1079,-31 115-1302,9-19 127,-19 31 79,1-4-83,-52 220-1,94-315-74,1 1-1,1-1 1,3 49 0,1-77 6,-1 0 1,0-1-1,1 1 1,0 0-1,0-1 1,0 1-1,0 0 1,1-1 0,0 1-1,-1-1 1,1 0-1,0 0 1,0 0-1,1 0 1,-1 0-1,1 0 1,3 3-1,0-1-4,0-1-1,1 0 0,-1 0 1,1 0-1,0-1 1,0 0-1,0-1 0,9 3 1,10 0-35,1 0 0,0-2 0,49-1 1,-65-2-3,32 1-94,63-9-1,-91 6-124,-1-1-1,0 0 0,0-1 0,-1-1 1,1 0-1,-1-1 0,0 0 0,17-12 1,-26 15-229,1-1 0,0 0 0,-1 0 0,0 0 0,0 0 0,0-1 0,-1 1 0,1-1 0,-1 0 0,0-1 0,-1 1 0,1 0 0,3-11 0,-4-9-4680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12:17.1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 9506,'0'0'12961,"2"-5"-12186,-2 5-748,0 0 0,0-1 0,0 1 0,0-1-1,0 1 1,0-1 0,0 1 0,0-1 0,1 1 0,-1 0-1,0-1 1,0 1 0,0-1 0,1 1 0,-1 0-1,0-1 1,0 1 0,1-1 0,-1 1 0,0 0 0,1-1-1,-1 1 1,0 0 0,1 0 0,-1-1 0,1 1 0,-1 0-1,0 0 1,1 0 0,-1 0 0,1-1 0,-1 1-1,1 0 1,3 18 563,-4 52-14,-1-44-419,1 41 99,-1 56 71,27 228 0,-24-336-321,0 0 0,2 1 0,-1-2 0,2 1 0,0 0 1,14 27-1,-19-42-3,0 0 0,0 1-1,1-1 1,-1 0 0,0 0 0,0 1 0,0-1 0,0 0 0,1 1 0,-1-1 0,0 0 0,0 0 0,0 1 0,1-1 0,-1 0 0,0 0-1,0 0 1,1 1 0,-1-1 0,0 0 0,1 0 0,-1 0 0,0 0 0,1 0 0,-1 0 0,0 0 0,0 1 0,1-1 0,-1 0 0,0 0-1,1 0 1,-1 0 0,0 0 0,1 0 0,-1-1 0,0 1 0,1 0 0,-1 0 0,0 0 0,1 0 0,-1 0 0,0 0 0,1 0 0,-1-1-1,0 1 1,0 0 0,1 0 0,-1 0 0,0-1 0,0 1 0,1 0 0,-1 0 0,0-1 0,0 1 0,0 0 0,1-1 0,5-15 192,-5 14-192,8-21-30,0-1 0,-2 0-1,0 0 1,-2-1 0,0 0 0,1-41-1,-5 27-67,-1 0 1,-2 0-1,-2 0 0,-2 1 0,-18-68 0,4 53-10,-3 2 0,-37-62 0,54 102 92,5 8-202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4:12.9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0 225 12835,'0'0'7169,"107"-9"-7289,-41-1 56,7-2-368,6-7-192,4-6-488,4-3-609,-8 0-1119,18-9-329,-24 9-352,-18 0-2672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4:13.3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42 6561,'0'0'13318,"-4"6"-12995,1 3-262,-1 0 1,1 0 0,1 0-1,-1 0 1,1 0 0,1 0-1,-1 19 1,4 81 600,0-59-329,-1-4-210,3 0 0,2 0 0,2 0 0,1-1 0,3-1 0,2 0 0,1 0 0,39 74 0,-53-117-81,-1 0 1,1 0-1,-1 0 1,1 0-1,-1 0 1,1 0-1,0 0 1,0 0-1,0 0 0,-1 0 1,1 0-1,0-1 1,0 1-1,0 0 1,0-1-1,0 1 1,0 0-1,1-1 1,-1 0-1,0 1 0,0-1 1,0 0-1,0 1 1,0-1-1,1 0 1,-1 0-1,0 0 1,0 0-1,0 0 1,1 0-1,-1 0 1,0-1-1,0 1 0,0 0 1,0-1-1,1 1 1,-1-1-1,0 1 1,0-1-1,0 1 1,0-1-1,1-1 1,5-3 122,0-1 0,-1 0 0,0 0 0,10-12 0,-11 11-129,35-42 250,-2-3 0,-2 0 0,-3-3 1,-2-1-1,-3-1 0,-2-1 0,-3-1 0,-2-1 0,-3-2 0,13-75 0,-27 99 84,-4 38-476,1-1 1,-1 1 0,1-1-1,-1 1 1,1 0-1,-1-1 1,1 1 0,-1 0-1,1-1 1,0 1-1,-1 0 1,1 0-1,0 0 1,-1-1 0,1 1-1,0 0 1,-1 0-1,1 0 1,0 0-1,-1 0 1,1 0 0,0 0-1,-1 1 1,1-1-1,-1 0 1,1 0 0,0 0-1,-1 1 1,1-1-1,-1 0 1,1 1-1,0-1 1,-1 0 0,1 1-1,-1-1 1,1 1-1,-1-1 1,1 1 0,-1-1-1,0 1 1,1-1-1,-1 2 1,29 88-10931,-17-29-316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4:17.6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0 248,'0'0'11665,"13"1"-9956,246 39 824,339-2-2377,2-33-1666,-532-5 1091,-67 0 371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4:19.4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6609,'0'0'5463,"32"7"-3768,493 40 1678,3-46-3100,-257-3-205,-137 2-85,548 9 19,-105-1-15,-110-3-127,1027 17-111,-1060-44 256,0 0 36,313 35 3905,-712-13-4664,-33 0-910,-26 0-4645,4 0 1848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10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6 9586,'0'0'9261,"0"-1"-9141,0 1 0,0 0 1,-1-1-1,1 1 0,0 0 0,0-1 1,-1 1-1,1 0 0,0 0 1,-1-1-1,1 1 0,-1 0 0,1 0 1,0 0-1,-1-1 0,1 1 1,-1 0-1,1 0 0,0 0 0,-1 0 1,1 0-1,-1 0 0,1 0 1,-1 0-1,1 0 0,0 0 0,-1 0 1,1 0-1,-1 0 0,1 0 1,0 1-1,-1-1 0,1 0 0,-1 0 1,1 1-1,1 22 121,2-1 0,1 1 0,1-1 0,1 1 0,11 27 1,3 14 51,57 216 387,125 383-439,-185-619-452,28 53 1,-36-87-1245,-4-17-572,-5-27-2780,0 28 3386,0-30-7092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10.4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465 1 8386,'0'0'10282,"-5"7"-9895,-68 129 1031,6 4 0,-54 165 0,-8 97-1082,107-311-267,4 2 1,-10 140-1,26-213-555,3 11-4090,6-33 1317,7-15-64,7-10-6477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11.2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36 344 7618,'0'0'10871,"15"27"-10247,52 85-98,-65-108-501,1-1 0,-1 0 0,1 0 0,0 0-1,0 0 1,0-1 0,0 1 0,0-1 0,1 1 0,-1-1 0,1 0 0,-1 0 0,1-1 0,0 1 0,0-1 0,0 0-1,0 0 1,0 0 0,0-1 0,0 1 0,0-1 0,0 0 0,4 0 0,6 0 62,15 2-1,1-2 0,-1 0 0,54-9-1,-66 5-73,0 0-1,-1-2 0,1 1 0,-1-2 0,-1 0 0,1-1 0,27-19 0,-28 16-23,0-1 0,-1 0 0,0-1 0,-1 0 0,-1-1 0,0-1 0,13-20-1,-18 23-11,-1 0-1,0 0 0,-1-1 0,0 0 0,-1 0 0,0 0 0,-1-1 0,-1 1 0,0-1 1,0-23-1,-1 29 9,-1 0 1,-1 0-1,1 1 0,-1-1 1,-1 0-1,1 0 1,-1 1-1,-1-1 0,-4-10 1,4 14 40,0-1 0,0 1-1,-1 0 1,0 0 0,0 0 0,0 0 0,0 0 0,0 1 0,-1 0 0,1 0 0,-1 0-1,0 1 1,0-1 0,-8-1 0,-2-1-16,0 1-1,0 1 0,0 1 1,-1 0-1,1 1 1,-1 1-1,1 0 1,-1 1-1,1 1 1,0 0-1,-1 1 0,1 1 1,0 0-1,1 1 1,-1 1-1,1 0 1,-26 16-1,14-6 38,2 2 0,0 0 0,1 2 0,1 0 0,1 1-1,0 2 1,2 0 0,1 1 0,1 1 0,1 0 0,1 1 0,1 1 0,2 0 0,0 1-1,2 1 1,1-1 0,2 2 0,0-1 0,2 1 0,1 0 0,1 56 0,2-68-40,2-1 0,0 0 0,0 0 1,2 0-1,0 0 0,7 20 0,-7-30 7,0 0 1,0-1-1,1 1 0,0-1 0,0 0 0,1 0 1,0 0-1,0-1 0,0 0 0,0 0 1,1 0-1,0 0 0,0-1 0,0 0 0,0-1 1,1 1-1,8 2 0,10 3-140,1-2 0,0-1 0,0-1 0,1-2 0,-1 0 0,1-2 0,0-1 1,0-1-1,-1-1 0,45-9 0,-32 1-825,-1-2 1,0-1 0,0-2-1,51-29 1,-47 23-735,40-23-3279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11.7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549 76 7042,'0'0'9422,"-29"-9"-8133,-94-26-482,115 32-684,-1 1-1,1 0 1,-1 1-1,1 0 1,-1 0 0,0 1-1,1 0 1,-1 1-1,0 0 1,1 0-1,-1 0 1,1 1 0,0 1-1,-1-1 1,1 2-1,0-1 1,0 1 0,1 0-1,-11 7 1,3 2 22,1 1 1,1 0 0,0 0-1,0 2 1,2-1 0,-12 22-1,20-33-121,-13 23 110,1 0 0,2 0-1,1 2 1,1 0-1,1 0 1,2 0 0,-8 51-1,9-23-47,3 1 1,2 0-1,6 65 0,-3-111-92,0-1 0,1 1-1,0 0 1,1-1 0,1 1 0,0-1-1,0 0 1,1 0 0,0 0 0,1-1-1,0 0 1,1 0 0,0-1 0,1 1-1,0-1 1,0-1 0,1 0 0,0 0-1,0-1 1,1 0 0,0 0 0,0-1 0,0 0-1,1-1 1,0 0 0,0-1 0,0 0-1,1-1 1,0 0 0,19 1 0,-17-1-11,1-2 1,-1 0 0,1-1 0,0 0-1,-1-1 1,1 0 0,-1-2 0,0 1 0,0-2-1,0 0 1,0-1 0,0 0 0,-1-1-1,0 0 1,0-1 0,21-15 0,-17 7 18,-1 0 1,0-1-1,0 0 1,-2-1-1,0-1 1,-1 0-1,-1-1 1,-1-1 0,-1 0-1,0 0 1,10-32-1,-10 14 102,-1 0 0,-1 0 0,-3-1-1,-1 0 1,-2-69 0,-3 91-30,-1 1 1,-1-1-1,0 1 1,-1 0-1,-1 0 1,0 0-1,-1 0 1,-1 1-1,-1 0 0,0 0 1,-1 1-1,0 0 1,-1 1-1,-1 0 1,-15-15-1,10 12-137,-1 0-1,-1 2 1,-1 0-1,0 1 1,0 1 0,-1 1-1,-1 0 1,1 2-1,-2 0 1,-38-9-1,49 15-284,0 1 0,0 0 0,-1 1 0,1 0-1,-18 2 1,22 0-254,0 0 1,0 0-1,1 1 0,-1 0 1,0 0-1,-7 4 0,-27 20-6601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12.5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17 7074,'0'0'14519,"-3"-4"-13761,3 4-741,0 0-1,0-1 1,-1 1-1,1 0 0,0 0 1,0-1-1,0 1 0,-1 0 1,1-1-1,0 1 0,0 0 1,0-1-1,0 1 1,-1 0-1,1-1 0,0 1 1,0 0-1,0-1 0,0 1 1,0 0-1,0-1 1,0 1-1,0 0 0,0-1 1,0 1-1,0-1 0,1 1 1,-1 0-1,0-1 0,0 1 1,0 0-1,0-1 1,0 1-1,1 0 0,-1-1 1,16 1 218,38 16-193,-27-6 112,90 19 47,1-4 1,170 13-1,237-11-93,-512-27-104,1210 4-3,-639-19 51,-583 15-38,0 0-1,0 1 0,0-1 1,-1 0-1,1 0 1,0 0-1,0 0 1,0 0-1,0 0 0,-1-1 1,1 1-1,0 0 1,0 0-1,0 0 1,-1-1-1,1 1 0,0 0 1,0-1-1,-1 1 1,1-1-1,0 1 1,-1-1-1,1 1 0,0-1 1,-1 0-1,1 1 1,-1-1-1,1 0 1,-1 1-1,1-1 0,-1 0 1,0 1-1,1-1 1,-1 0-1,0 0 1,0 0-1,1 1 0,-1-1 1,0 0-1,0 0 1,0 0-1,0 0 1,0 1-1,0-1 0,0 0 1,0 0-1,0 0 1,-1 0-1,0-1 0,1-6-1813,-14 5-8617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25.3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808 94 7522,'0'0'10392,"-1"-14"-8739,-2-65 2509,3 105-3846,-2 167 495,5 227-388,-2-401-456,-1-5-17,1 1 0,0 0 0,1 0 0,1-1 1,0 1-1,1-1 0,0 0 0,7 15 0,-17-101-773,1 60 732,0 1 0,-1 0 0,0 0-1,-1 1 1,0 0 0,0 0-1,-1 1 1,-1 0 0,0 0-1,0 1 1,0 0 0,-1 0-1,0 1 1,-1 1 0,-19-10-1,9 6-6,0 1 1,-1 1-1,-1 1 0,1 1 0,-1 1 0,0 0 0,-34 0 0,33 3 71,0 2 0,0 1 0,1 1 0,-31 6 0,41-5 25,1 1 0,-1 0 0,1 1 0,0 0 1,1 1-1,-1 1 0,1 0 0,0 0 0,-13 12 1,6-3 29,1 2 0,1 0 0,0 1 0,1 0 0,1 2 0,1-1 0,1 2 0,1-1 0,1 2 0,0-1 0,2 1 0,1 1 0,1 0 0,1 0 0,0 0 0,2 0 0,1 0 0,1 1 0,2-1 0,3 36 0,-2-51-16,0-1 1,1 1-1,0-1 1,0 0-1,0 0 1,1-1-1,0 1 1,1-1-1,0 0 1,0 0-1,0 0 1,1 0 0,0-1-1,0 0 1,1-1-1,-1 1 1,1-1-1,1 0 1,-1-1-1,1 0 1,-1 0-1,1-1 1,11 4-1,-1-1-197,1-1 1,-1 0-1,1-2 0,0 0 0,0-1 0,0-1 0,0-1 0,0 0 0,34-6 0,-43 3-355,1 1-1,-1-2 0,0 1 0,0-1 1,0-1-1,-1 0 0,0 0 0,1-1 0,8-8 1,19-22-4811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12:24.8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11 10362,'0'0'11317,"-3"-10"-10022,-4 479 595,7-209-1634,-11-417 21,1-16-413,0-209-34,10 381 102,17 39-280,2 1-712,-1 2 0,17 56 0,-3-5 971,-29-84 228,0 0 1,1 0 0,0 0-1,0 0 1,0-1-1,1 0 1,0 0 0,8 8 2561,-12-28-2670,0-1 1,-1 1-1,0-1 1,-1 1-1,-1 0 1,0-1-1,0 1 0,-1 0 1,-7-17-1,-2-15-44,6 21-31,2 10-4,1 0 0,1 0 0,-2-21 0,-10 242-200,1-3 316,13-114-22,0-90-46,0-17-498,-4-61-1921,1-4-3965,3 41-2188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25.7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50 1248,'0'0'19564,"-14"-50"-19508,14 57-1448,7 17-3193,7 8-4113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26.5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586 117 2777,'0'0'15532,"-31"-20"-13702,-101-59-491,128 77-1278,0-1-1,-1 1 1,0 0 0,1 0-1,-1 1 1,0-1 0,0 1 0,0 0-1,0 0 1,0 1 0,0-1-1,0 1 1,0 0 0,0 1-1,0-1 1,0 1 0,0 0 0,1 0-1,-6 2 1,3 1-9,0 0 0,0 1 0,1-1 1,0 1-1,0 0 0,0 1 0,1-1 0,-7 9 0,2-2 40,-18 20 24,1 2 1,2 1-1,2 1 0,1 1 1,2 1-1,2 1 0,1 1 1,2 0-1,2 1 0,1 1 1,2 0-1,3 0 0,1 0 1,2 1-1,1 0 0,8 84 1,-4-118-119,1 1 0,0-1 1,0 0-1,1 0 0,1 0 1,-1 0-1,1 0 0,1-1 0,0 0 1,10 13-1,-11-16-27,0 0-1,1 0 1,-1-1-1,1 0 1,0 0 0,1 0-1,-1-1 1,1 1-1,-1-1 1,1-1-1,0 1 1,0-1 0,0 0-1,0 0 1,1-1-1,11 2 1,-4-3-80,-1 0-1,0-1 1,1-1 0,-1 0 0,0-1-1,0 0 1,0-1 0,-1-1 0,1 0-1,-1 0 1,0-1 0,-1-1 0,1 0-1,13-11 1,14-14-1005,-2-1 1,48-55-1,-84 88 1105,28-32-1435,-1-2 1,-1-1-1,-2-1 1,22-42-1,-35 55 1219,-1-1 0,14-50-1,-19 53 1590,-2 0 1,-1-1-1,0 1 0,-1-25 1,-2 44 228,0 5-805,-2 172 367,6 208 710,-2-366-1841,0-1 0,1 1 1,0-1-1,1 0 0,1 0 0,1 0 1,0-1-1,17 29 0,-20-39-12,0-1 0,0 1 0,0-1 0,1 0 0,-1 0 0,1 0 0,0 0 0,0 0 0,1-1 0,-1 0 0,1 0 0,0 0 0,-1-1 0,1 1 0,1-1 0,-1 0 0,0-1 0,0 1 0,1-1 0,-1 0 0,0-1 0,1 1 0,-1-1 0,1 0 0,-1 0 1,1-1-1,-1 1 0,1-1 0,-1 0 0,0-1 0,6-2 0,1-1 16,-1 0 1,0-1-1,0-1 1,0 0-1,-1-1 0,0 0 1,-1 0-1,1-1 1,-2 0-1,1-1 1,13-20-1,0-4 22,-1 0-1,24-57 0,-27 48 13,-2-1-1,-2 0 1,-2-1 0,7-51 0,-9 19 23,0-128 0,-10 203-720,8 12-3489,8 14-1429,5 4-188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27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387 876 6681,'0'0'15081,"-34"8"-14516,10-4-471,13-3-54,0 0 1,0 1-1,0 1 1,0 0-1,0 0 1,0 1-1,1 0 1,0 1-1,0 0 1,0 1-1,0 0 1,1 0-1,0 1 1,0 0-1,1 1 1,0 0-1,0 0 1,-9 14-1,-1 6 44,1 1 0,1 1 0,1 1 0,2 0-1,1 1 1,2 1 0,1-1 0,1 2 0,2-1-1,1 1 1,2 0 0,1 47 0,2-79-95,0 0-1,1 1 1,-1-1 0,1 0-1,-1 1 1,1-1 0,0 0-1,0 0 1,0 0 0,0 1 0,0-1-1,0 0 1,1 0 0,-1 0-1,1-1 1,-1 1 0,1 0 0,0-1-1,0 1 1,-1-1 0,1 1-1,0-1 1,0 0 0,1 0-1,-1 0 1,0 0 0,0 0 0,0 0-1,1-1 1,2 1 0,1 0-26,0 0 1,0 0-1,0-1 1,1 0-1,-1 0 1,0-1-1,0 0 1,0 0-1,0 0 1,0 0-1,8-4 1,-2-1-31,-1 0 0,0-1 1,-1 0-1,1-1 0,-1 0 1,14-15-1,0-1-314,27-40-1,-37 47 280,-2-2 1,0 1-1,-1-1 0,-1-1 0,-1 0 1,-1 0-1,0-1 0,-2 0 0,0-1 0,-2 1 1,0-1-1,1-27 0,-6 49 141,0 0 0,0-1 0,0 1 0,0 0 0,1 0 0,-1 0 0,0 0 0,0 0 0,0 0 0,0 0 0,0 0 0,0 0 0,1 0 0,-1 0 0,0 1 0,0-1 0,0 0 1,0 0-1,0 1 0,1-1 0,-1 1 0,0-1 0,0 1 0,1-1 0,-1 1 0,0 0 0,-9 8 34,2 0 1,-1 1-1,1 0 1,1 0 0,0 1-1,0 0 1,1 0-1,-8 21 1,4-7 147,1 1 0,1-1 0,-5 37-1,10-46-180,1 1 0,0 1 0,1-1 0,1 0 0,1 0 0,4 24 0,-5-36-36,1-1 1,1 1-1,-1 0 0,1-1 1,0 0-1,0 1 1,0-1-1,1 0 0,-1 0 1,1 0-1,0 0 1,0 0-1,0-1 0,1 0 1,-1 1-1,1-1 1,0 0-1,0-1 0,0 1 1,0-1-1,0 0 1,1 0-1,-1 0 1,1 0-1,-1-1 0,1 0 1,7 1-1,4 0-48,0-1 0,1 0 1,-1-2-1,0 0 0,1 0 0,-1-2 0,0 0 1,0-1-1,0 0 0,-1-2 0,0 1 0,0-2 1,0 0-1,-1-1 0,0-1 0,0 0 0,-1 0 0,14-14 1,9-10-192,-1-2 0,-2-1 0,-1-2 0,50-78 0,-25 20-924,-5-1 0,-3-3 0,-5-2 0,59-211 0,-87 247 1167,-2-1 0,5-94 0,-12-34 6565,-8 205-6589,-1 1 0,0 0 0,-1-1 0,0 1 0,0-1 0,-8 17 1,-5 13 39,-34 111 428,7 2 0,-42 295 0,76-333-354,8 147 0,2-210-99,-1-32-1,2 1 0,0 0 0,5 21 0,-6-38-62,0 1-1,0 0 0,1 0 1,0 0-1,0-1 0,0 1 1,0-1-1,1 1 0,-1-1 1,1 0-1,0 0 0,1 0 1,-1-1-1,1 1 0,-1-1 1,1 0-1,0 0 0,5 3 1,-6-5-140,0 0 1,0 0 0,1-1 0,-1 1 0,0-1 0,1 0 0,-1 0 0,1 0 0,-1 0-1,0-1 1,1 1 0,-1-1 0,0 0 0,0 0 0,0 0 0,1 0 0,-1 0 0,0-1-1,0 0 1,-1 1 0,1-1 0,0 0 0,0-1 0,-1 1 0,0 0 0,1-1 0,-1 1-1,0-1 1,2-3 0,22-33-7161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27.6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190 1 9506,'0'0'8986,"-110"189"-8386,72-95-600,14 39-992,6-24-2905,18-15-5761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28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0 2200,'0'0'18627,"-4"0"-18225,3 1-397,1-1 0,-1 0 0,0 0 0,0 0 0,1 1 1,-1-1-1,0 0 0,1 0 0,-1 1 0,0-1 0,1 1 1,-1-1-1,1 1 0,-1-1 0,0 1 0,1-1 1,-1 1-1,1-1 0,0 1 0,-1 0 0,1-1 0,-1 1 1,1 0-1,0-1 0,-1 1 0,1 0 0,0-1 1,0 1-1,0 0 0,0 0 0,0-1 0,0 1 0,0 1 1,-10 48 571,-4 94 1,9-73-225,-20 788-261,25-789-788,0-65 38,1 7-413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28.6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1 113 12107,'30'-9'1268,"69"-21"-816,1 5 1,141-16-1,-229 40-440,51-5 12,113 5 1,-160 2-109,0 1 0,0 0 0,0 1 0,-1 1 0,1 0 0,-1 1 0,0 1 0,0 0 0,-1 1 0,0 0 0,0 2 1,19 14-1,-26-17 48,0 1 1,-1 0 0,0 0 0,0 0-1,-1 1 1,0 0 0,0 0 0,-1 1 0,0-1-1,0 1 1,-1 0 0,0 0 0,-1 0-1,0 0 1,0 0 0,-1 0 0,0 1-1,-1-1 1,0 13 0,-1-11 163,-1 0-1,0 0 1,0 0-1,-1 0 1,0-1-1,-1 1 1,0-1-1,-1 0 1,0 0 0,-1 0-1,0-1 1,0 0-1,-1 0 1,0 0-1,-16 13 1,-3-1 244,-2-1 1,-1-1-1,0-1 0,-1-2 0,-1-1 1,0-2-1,-44 13 0,14-8-219,0-4 0,-1-2-1,-67 4 1,68-14-732,55-2 355,5 1 122,1-1 1,-1 0-1,0 0 0,0 1 0,1-1 1,-1 0-1,0 0 0,1 0 0,-1 0 0,0 0 1,0 0-1,1 0 0,-1 0 0,0 0 0,0 0 1,1 0-1,-1-1 0,0 1 0,1 0 0,-1 0 1,0-1-1,1 1 0,-1 0 0,0-1 1,1 1-1,-1-1 0,1 1 0,-1-1 0,1 1 1,-1-1-1,1 1 0,-1-1 0,1 0 0,-1 1 1,1-1-1,0 0 0,-1 1 0,1-1 0,0 0 1,0 1-1,-1-1 0,1 0 0,0-1 1,0-18-6740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29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1 125 6921,'0'0'3014,"0"31"317,-1 8-2448,7 165 2685,50 120-188,-55-321-3132,-1-8 644,-6-113 514,2 66-1442,4-77 0,1 113-47,1 1 0,0-1 0,1 0 0,1 1 0,1-1 0,0 1 0,1 0 0,0 1 0,10-16 0,-2 8-139,1 2-1,1 0 1,0 1 0,1 0-1,1 1 1,1 1 0,27-19-1,-32 27-158,1 0 0,-1 0 0,2 2 0,-1 0 0,1 0 0,0 2 0,0 0 0,0 0 0,1 2 0,0 0 0,30-1 0,-45 4 383,-1 1 1,1-1-1,-1 0 0,0 1 0,1-1 1,-1 1-1,0-1 0,1 1 0,-1 0 1,0 0-1,1 0 0,-1-1 0,0 1 0,0 0 1,0 0-1,0 1 0,0-1 0,0 0 1,0 0-1,0 0 0,-1 1 0,1-1 1,0 0-1,-1 1 0,1-1 0,-1 1 1,1-1-1,-1 0 0,0 1 0,0-1 0,0 1 1,0 2-1,1 64 831,-3-45-345,0 31 767,-13 71 0,8-83-860,2-1 0,2 1 0,3 80 0,1-117-377,0 1 0,0 0 0,0-1-1,0 1 1,1-1 0,0 1-1,0-1 1,1 0 0,0 0 0,0 0-1,0 0 1,0-1 0,0 1 0,1-1-1,0 0 1,0 0 0,7 6 0,-4-6 4,0 1 1,1-1 0,-1-1-1,1 0 1,0 0 0,0 0 0,0-1-1,0 0 1,0 0 0,1-1 0,8 0-1,-3 0-11,1-1-1,-1-1 0,0 0 0,0-1 0,0-1 1,0 0-1,0-1 0,-1 0 0,0-1 1,0-1-1,0 0 0,0-1 0,-1 0 1,13-9-1,-13 5-11,0-1 1,-1 0-1,0 0 1,-1-1-1,-1 0 1,0 0-1,0-1 1,-2-1-1,1 0 0,7-24 1,-9 18 13,0 0 1,-2-1 0,-1 1-1,0-1 1,-2 0-1,0 0 1,-4-32 0,1 42 13,-1 0 1,0 0 0,-1 0 0,0 0 0,-1 1 0,-1-1 0,1 1 0,-2 1-1,1-1 1,-2 1 0,1 0 0,-1 1 0,-1 0 0,0 0 0,0 0 0,-1 1-1,1 1 1,-16-9 0,13 9-124,-1 0-1,1 0 1,-1 1-1,-1 1 1,1 1-1,-1-1 1,-16-1-1,20 4-278,1 1 0,-1 0 0,0 1 0,0 0 0,0 1 0,1 0 0,-1 0 0,0 1 0,1 0 0,-17 7 0,-11 13-6723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29.6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483 160 9738,'0'0'5396,"-26"31"-3954,26-31-1442,-104 136 1189,100-129-1140,0 0-1,0-1 1,1 1 0,0 1-1,0-1 1,1 0-1,0 1 1,0 0 0,1-1-1,0 1 1,0 0-1,1-1 1,0 1 0,0 0-1,1 0 1,2 13-1,0-5-20,-2-7-48,1 0 0,0-1 0,0 1 0,1 0 1,1-1-1,-1 0 0,1 1 0,0-2 0,1 1 1,0 0-1,0-1 0,1 0 0,0 0 0,0 0 0,1-1 1,0 0-1,0-1 0,0 1 0,0-1 0,1 0 1,0-1-1,0 0 0,0 0 0,1-1 0,16 4 1,-14-4-164,0 0 1,1-2-1,-1 1 1,1-2-1,-1 1 1,1-1-1,-1-1 1,0 0 0,1-1-1,-1 0 1,0-1-1,0 0 1,0-1-1,0 0 1,-1 0 0,1-1-1,-1-1 1,0 0-1,-1 0 1,10-8-1,-4 0 59,-1-1-1,0 0 1,-1-1-1,-1 0 1,0-1-1,-1 0 1,-1-1-1,-1-1 1,-1 1-1,12-38 0,-12 28 742,-2-1 0,0-1 0,-3 1-1,0-1 1,-2 0 0,-4-54 0,1 74-178,0 0 1,0 0 0,-1 0-1,-1 1 1,0-1 0,0 1-1,0 0 1,-1 0 0,-1 1-1,1-1 1,-11-10-1,13 16-238,4 3-191,-1 0 0,0 0 0,0 0 0,0 0 0,0 0 0,0 0 0,0 0 1,0 1-1,0-1 0,0 0 0,0 0 0,0 0 0,0 0 0,0 0 1,0 0-1,0 0 0,0 0 0,0 1 0,0-1 0,0 0 0,0 0 0,-1 0 1,1 0-1,0 0 0,0 0 0,0 0 0,0 0 0,0 0 0,0 1 1,0-1-1,0 0 0,0 0 0,0 0 0,0 0 0,0 0 0,-1 0 0,1 0 1,0 0-1,0 0 0,0 0 0,0 0 0,0 0 0,0 0 0,0 0 1,-1 0-1,1 0 0,0 0 0,0 0 0,0 0 0,0 0 0,0 0 1,0 0-1,0 0 0,0 0 0,-1 0 0,1 0 0,0 0 0,0 0 0,0 0 1,0 0-1,0 0 0,0 0 0,0 0 0,0 0 0,-1-1 0,1 15-119,0-13 127,11 139-302,-8-108 283,18 544 64,-22-497-38,-10 257-4,5-271 85,-3 0 0,-3-1 0,-23 72 0,26-110-59,-1 0 0,-1-1 1,-2 0-1,0-1 0,-1 0 0,-2-1 1,0-1-1,-1-1 0,-2 0 0,-31 28 0,33-35-39,0 0 0,-2-1 1,1-1-1,-2-1 0,0-1 0,0-1 0,0 0 0,-1-2 0,-1 0 0,1-1 0,-1-1 0,0-2 0,-28 3 0,25-5-25,0 0-1,0-2 0,-1 0 1,-36-8-1,56 8-7,0-1 1,0 1-1,-1-1 0,1-1 0,1 1 0,-1-1 0,0 0 0,1 0 1,-1-1-1,1 0 0,0 1 0,0-2 0,0 1 0,1-1 1,0 1-1,0-1 0,0-1 0,0 1 0,1 0 0,0-1 1,0 0-1,0 0 0,-3-9 0,3-4-392,0 1 0,1-1 1,1 0-1,1 1 0,1-1 0,0 0 0,1 1 0,6-24 1,-1 22-1289,0 1 0,17-33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30.0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3729,'0'0'3563,"2"34"190,21 468 5561,-10-352-8217,1 24 895,-24-360-1000,4 108-932,5-118-1,2 172-98,2 0 1,1 0 0,1 0-1,0 1 1,2 0-1,1 0 1,1 1-1,1 0 1,15-26 0,-20 39-141,0 1 1,1 0 0,0 0 0,1 0 0,-1 1 0,1 0 0,1 0 0,-1 0 0,1 1 0,0 0-1,1 1 1,-1 0 0,1 0 0,0 1 0,0 0 0,1 1 0,-1 0 0,1 0 0,-1 1 0,1 0-1,19-1 1,45 1-3301,5 6-3709,-12 9-2401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30.4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520 35 8218,'0'0'8967,"-30"-7"-6672,-103-18-706,123 24-1461,1 0 1,-1 1 0,0 0 0,0 0 0,0 1-1,0 0 1,0 1 0,1 0 0,-1 0 0,0 1-1,1 0 1,0 1 0,0 0 0,0 1 0,-16 10-1,9-3 27,2 1 0,-1 0 0,2 1 0,0 1 0,0 0-1,-11 18 1,13-17-106,1 1 0,1 0 0,0 1 0,2 0 0,0 0 0,0 1 0,2 0 0,0 0 0,2 0 0,0 1 0,1-1 0,1 1 0,0-1 0,2 1 0,3 21 0,-2-32-93,0 0-1,1 0 1,0 0-1,1-1 1,0 0-1,0 1 0,0-2 1,1 1-1,0 0 1,1-1-1,0 0 1,0 0-1,0-1 0,1 1 1,0-1-1,0-1 1,1 0-1,0 0 1,0 0-1,0-1 1,0 0-1,0 0 0,1-1 1,0 0-1,16 2 1,-13-2-46,0 0 1,1-1 0,-1-1 0,1 0-1,-1 0 1,1-2 0,0 1-1,-1-2 1,1 0 0,-1 0-1,0-1 1,0 0 0,0-1 0,0-1-1,0 0 1,-1 0 0,0-1-1,14-11 1,-14 8-114,-1-1 1,0-1-1,0 0 0,-1 0 0,-1-1 1,0 0-1,-1 0 0,0-1 0,-1 1 1,0-2-1,-1 1 0,0-1 0,4-25 1,-2-7 135,-1-1 0,-3-86 1,-3 132 75,0-4 96,1 0 44,-1 1-1,1-1 1,-1 1-1,-1-1 0,1 1 1,0-1-1,-1 1 1,0 0-1,0-1 0,0 1 1,-1 0-1,1-1 1,-1 1-1,0 0 0,0 0 1,-1 1-1,1-1 1,-5-4-1,7 7-124,-1 1 1,1 0-1,-1 0 0,1-1 0,-1 1 0,1 0 1,-1 0-1,1 0 0,-1 0 0,1 0 1,-1 0-1,1 0 0,-1 0 0,0 0 1,1 0-1,-1 0 0,1 0 0,-1 0 1,1 0-1,-1 0 0,1 1 0,-1-1 1,1 0-1,-1 0 0,1 1 0,-1-1 1,1 0-1,-1 1 0,1-1 0,0 0 1,-1 1-1,1-1 0,-1 1 0,1-1 0,0 1 1,0-1-1,-1 1 0,1-1 0,0 1 1,0-1-1,-1 1 0,1-1 0,0 1 1,0-1-1,0 1 0,0 0 0,-8 30-110,8-28 156,-9 66 43,3 1 0,4 0 0,5 71 0,-1-120-273,1 1 0,0-1 0,1-1 0,2 1 0,13 36 0,-18-54-50,0 0 0,1 0-1,-1 0 1,0-1 0,1 1 0,-1 0 0,1-1 0,0 1-1,0-1 1,0 0 0,0 1 0,1-1 0,-1 0 0,5 3 0,-4-4-680,0 0 0,0 0 0,0 0 1,0 0-1,1 0 0,-1-1 1,0 1-1,0-1 0,5 0 1,19 0-9307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9:47.5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2269 166 2937,'0'0'4942,"-32"0"-2834,-226 0 4723,224 2-6437,0 1 1,0 2-1,1 1 0,-1 1 0,2 2 1,-1 2-1,1 0 0,-48 27 0,-20 17-549,-111 82-1,161-103 323,-412 292 94,26 35 24,402-329-255,1 1-1,1 2 0,2 1 1,2 2-1,1 1 0,2 1 1,2 0-1,1 2 0,3 1 1,1 1-1,2 0 1,2 1-1,-11 63 0,13-21 112,3 0-1,3 115 1,7-186-107,2 0 1,-1 0-1,2 0 1,1 0-1,0-1 0,0 1 1,2-1-1,0-1 1,0 1-1,2-1 1,0 0-1,0-1 1,1 0-1,14 14 1,15 12 2,2-1 0,82 59 0,-74-63-17,1-2-1,1-3 1,1-2 0,2-2 0,101 32-1,-86-38-7,2-3-1,-1-4 1,1-2-1,103 0 1,-161-10-11,38 2-8,1-2 1,0-2-1,0-3 0,93-20 1,-83 4 4,0-2 1,-2-4-1,-1-2 1,-2-2-1,0-3 1,72-57-1,-28 8-16,-3-5 1,105-121-1,-141 139 28,-2-4-1,-5-2 1,50-87 0,-74 106 2,-3-1 0,-2-1 0,-3-1 0,-3-1 0,19-89-1,-24 54 163,-4-1-1,-3 0 1,-12-192-1,-1 248-87,-1 0 0,-2 0 0,-2 0 0,-2 1 0,-1 1 0,-2 0 0,-2 1 0,-1 0 0,-33-48 0,35 60-98,-2 1-1,-1 1 1,-1 1 0,-1 1-1,-1 0 1,-1 2-1,0 0 1,-2 2 0,0 1-1,-1 0 1,-1 2 0,0 1-1,-46-16 1,36 20-116,0 2 0,0 1 0,-1 1 1,0 3-1,0 1 0,-75 6 0,31 6-358,1 3-1,-82 25 1,-82 40-2603,34 13-2985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12:25.4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294 20 3409,'0'0'16623,"-17"-4"-15989,-57-11-143,70 15-454,0 0 1,0 0-1,0 1 1,1 0-1,-1-1 1,0 2-1,0-1 1,1 0-1,-1 1 1,1-1 0,-1 1-1,1 0 1,0 0-1,-4 3 1,-35 37 291,30-29-241,-2 2 47,1 0 1,-22 32 0,31-41-108,1 1 0,-1 0 0,1 0 0,0 0 0,0 0 0,1 0 0,0 0 1,1 1-1,-1-1 0,0 13 0,2-19-28,1-1 0,-1 1 0,0-1 0,0 1 0,0-1 0,0 1 1,0-1-1,1 1 0,-1-1 0,0 1 0,1-1 0,-1 1 0,0-1 0,0 0 0,1 1 0,-1-1 1,1 0-1,-1 1 0,0-1 0,1 0 0,-1 1 0,1-1 0,-1 0 0,1 0 0,-1 1 0,1-1 0,-1 0 1,1 0-1,-1 0 0,1 0 0,-1 0 0,1 0 0,0 0 0,23 0 25,-15 0 2,-1 0-5,0 0 0,0-1 0,-1 0 0,1 0 0,0-1 0,0 0 0,-1 0 0,1 0 0,-1-1 0,0-1 0,11-6 0,-14 8-10,0-1 0,-1 0 0,1 0 1,-1-1-1,0 1 0,0-1 0,0 0 1,-1 0-1,1 0 0,-1 0 0,0 0 1,0 0-1,0 0 0,-1-1 0,0 1 1,1-1-1,-1 1 0,-1-1 0,1 0 1,-1 1-1,0-7 0,0 9-2,0-1-1,0 1 1,0-1 0,0 0 0,0 1-1,-1-1 1,0 1 0,1-1 0,-1 1-1,0-1 1,0 1 0,0-1 0,0 1-1,-3-3 1,3 4-44,0 0 1,-1 0-1,1 0 0,-1 0 1,1 0-1,-1 1 0,1-1 1,-1 1-1,0-1 0,1 1 0,-1-1 1,1 1-1,-1 0 0,0 0 1,1 0-1,-1 0 0,0 0 1,1 0-1,-1 1 0,0-1 1,1 0-1,-1 1 0,1-1 1,-4 2-1,1 0-300,1 0 0,-1 0-1,1 0 1,0 0 0,0 1 0,0-1 0,0 1 0,0 0-1,0 0 1,1 0 0,-1 0 0,1 0 0,0 1 0,0-1 0,-2 5-1,-14 26-6861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30.9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28 6441,'0'0'3445,"0"34"-339,0-10-2526,-10 212 3823,-28 65 159,37-294-4197,-2-7-57,-3-16 145,-4-33-139,6 7-363,2 1 0,7-82 0,-2 103-13,0 0-1,2 0 0,0 1 1,1 0-1,0 0 0,2 0 1,0 1-1,15-23 0,-11 22-13,1 1 0,1 1-1,0 1 1,22-21 0,-29 30 53,0 2 0,1-1 0,-1 1 0,1 0 0,0 1 0,0 0 0,0 0 0,1 0 0,0 1 0,-1 1 0,1-1 0,0 1 0,10 0 0,-15 2 16,0 0-1,0 0 0,0 1 0,0 0 0,0-1 0,0 2 0,0-1 1,0 0-1,-1 1 0,1-1 0,0 1 0,-1 0 0,1 1 0,-1-1 1,0 0-1,1 1 0,-1 0 0,0 0 0,-1 0 0,1 0 0,-1 0 1,1 0-1,-1 1 0,0-1 0,0 1 0,0 0 0,2 7 0,3 9 77,0 2 0,-1-1 0,6 42 0,-3 29 844,-3 155 0,-6-174-514,19-119-384,-1-7-502,3 0 0,32-57 0,-41 88 354,1 1 1,0 0 0,2 1-1,0 0 1,1 2 0,2 0 0,27-23-1,-42 38 130,0 1 0,0-1-1,1 1 1,-1 0-1,1 1 1,-1-1-1,1 0 1,0 1-1,-1 0 1,1 0-1,0 0 1,0 0 0,0 1-1,0 0 1,0-1-1,0 1 1,6 1-1,-8 0 27,1 0 0,0 0-1,0 0 1,0 0-1,-1 1 1,1-1 0,0 1-1,-1 0 1,1 0 0,-1 0-1,0 0 1,0 0 0,0 0-1,0 0 1,0 1 0,0-1-1,0 1 1,-1 0 0,0-1-1,1 1 1,0 4 0,6 18 371,-1 0 1,-1 0-1,3 32 1,-6-31-210,2-1-1,1 0 1,10 32-1,-15-55-255,1 1 0,-1-1-1,1 1 1,-1-1 0,1 0-1,-1 0 1,1 0 0,0 0 0,0 0-1,0 0 1,1-1 0,-1 1 0,0 0-1,0-1 1,1 0 0,-1 0-1,1 0 1,4 2 0,53 7-2816,-38-8 871,27 4-4856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31.3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679 66 10106,'0'0'10628,"-35"-11"-8783,-119-33-535,139 41-1193,1 0-1,-1 1 1,1 0-1,-1 1 1,0 1-1,1 1 1,-1 0-1,0 0 1,1 2 0,-1 0-1,1 0 1,0 1-1,0 1 1,1 1-1,-1 0 1,-18 11-1,14-4-31,-1 0 0,2 2 0,0 0 0,1 1 0,0 1 0,1 0 0,1 1 0,-19 33 0,24-36-69,0 0-1,2 1 1,0 0 0,0 0-1,2 1 1,0-1 0,1 1-1,0 0 1,2 1 0,0-1-1,1 1 1,0-1-1,2 0 1,3 25 0,-3-38-28,0-1 1,0 1-1,0-1 1,0 1-1,1-1 1,0 1-1,0-1 1,0 0-1,0 0 1,0 0 0,0 0-1,1 0 1,-1 0-1,1-1 1,0 1-1,0-1 1,5 3-1,-2-2-25,0 0-1,0 0 0,0-1 1,1 0-1,-1 0 0,1-1 1,-1 1-1,1-1 1,8 0-1,-1-1-39,-1-1 0,0 1-1,0-2 1,0 0 0,-1-1 0,1 0-1,0-1 1,-1 0 0,21-10 0,-16 3-33,0-1 0,-1 0 1,0-1-1,-1-1 0,-1 0 0,0-1 1,-1 0-1,-1-1 0,0-1 0,17-32 1,-18 27 158,-1 1 1,-2-1 0,0-1-1,-1 1 1,-1-1 0,-1 0-1,-1-1 1,1-46 0,-5 67 426,0 23-224,-4 66 89,1-59-315,2 0-1,0-1 1,1 1-1,2 0 1,1-1-1,10 45 1,-11-64-190,1-1 1,0 1-1,0-1 1,1 0-1,0 0 1,0 0-1,0-1 1,1 1-1,9 8 1,-12-12-169,1 0 0,0 0 0,0 0-1,0 0 1,0 0 0,0-1 0,1 0 0,-1 1 0,5 0 0,-5-2-311,0 1 0,0-1-1,0 0 1,1 0 0,-1 0 0,0 0 0,0-1 0,0 1 0,0-1 0,0 0 0,5-2 0,20-15-8590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31.8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1 138 13195,'0'0'3506,"35"-18"-2922,-1-1-436,-10 5-40,0 0 0,1 3 0,0 0 0,1 1 0,0 1 0,1 2 0,35-6 0,2 6 176,1 3-1,80 5 1,-135-1-225,0 1 0,-1 0 0,1 0 0,-1 1 0,1 1-1,15 5 1,-22-6-42,1-1 1,-1 1-1,0 0 0,0 0 0,0 1 1,0-1-1,0 0 0,0 1 0,-1 0 0,1 0 1,-1 0-1,0 0 0,0 0 0,0 0 0,0 0 1,0 1-1,-1-1 0,1 1 0,-1-1 0,1 6 1,-1-1 98,0 1 0,0-1 0,-1 1 0,-1-1 0,1 0 1,-1 1-1,0-1 0,-1 1 0,0-1 0,0 0 0,-1 0 1,0 0-1,-1 0 0,0-1 0,0 1 0,0-1 0,-1 0 1,-9 11-1,-10 9 360,-1 0 1,-2-2-1,-30 23 0,30-26-125,-12 10 116,-88 80 714,111-97-1019,2 1 0,0 0-1,1 1 1,1 1-1,-18 32 1,26-38-112,0 0 0,0 0 0,1 0 0,1 0 0,0 1 0,0 0 0,2-1 0,-1 1 0,2-1 0,1 17 0,-1-27-76,0-1 0,-1 1 0,1 0 0,0-1 1,0 1-1,0-1 0,0 0 0,0 1 1,0-1-1,1 0 0,-1 0 0,0 0 1,1 0-1,-1 0 0,1 0 0,-1 0 0,1 0 1,-1 0-1,1-1 0,0 1 0,-1 0 1,4 0-1,48 10-2433,-35-8 726,13 5-4037,-3 3-5219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5:32.1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 11795,'0'0'17107,"-10"68"-16715,10-71-392,0-12-496,0-1-1280,-7 1-3681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1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68 192 1128,'0'0'20907,"-3"-12"-19889,1-2-829,-3-13 92,0 59-175,-1 113 4,1 222 216,6-353-325,1-1-1,1 1 1,0-1 0,0 1-1,2-1 1,-1 0 0,10 17-1,-11-25-21,0 1-1,0-1 0,0 0 1,1 0-1,0 0 0,0 0 1,0-1-1,0 1 0,1-1 1,0 0-1,0-1 0,0 1 1,0-1-1,1 0 0,-1 0 1,1-1-1,-1 1 0,1-1 1,9 2-1,0-3-50,1 0 1,0-1-1,-1-1 1,1 0-1,-1-1 0,1-1 1,-1 0-1,0-1 1,0-1-1,0 0 0,-1-1 1,1-1-1,-2 0 1,25-17-1,2-4-221,-2-2-1,-1-2 1,49-54 0,-67 67 177,-1-1-1,-1 0 1,0-2 0,-2 0 0,-1 0-1,-1-2 1,0 1 0,-2-2 0,-1 1-1,-1-2 1,-1 1 0,-1-1 0,-2 0-1,0-1 1,-2 1 0,1-38-1,-4 37 362,1 6 169,-2 0-1,-3-30 1,3 45-259,0 1 0,-1-1 0,1 0-1,-1 1 1,0-1 0,-1 1 0,1 0 0,-1 0 0,0-1 0,0 2 0,-1-1 0,0 0 0,-6-5 0,10 9-148,0 1 1,0 0 0,0 0 0,-1-1 0,1 1 0,0 0-1,0 0 1,-1-1 0,1 1 0,0 0 0,0 0 0,-1 0-1,1 0 1,0-1 0,-1 1 0,1 0 0,0 0 0,-1 0-1,1 0 1,0 0 0,-1 0 0,1 0 0,0 0 0,-1 0-1,1 0 1,0 0 0,-1 0 0,1 0 0,0 0 0,-1 0-1,1 0 1,0 0 0,-1 1 0,1-1 0,0 0 0,0 0-1,-1 0 1,1 0 0,0 1 0,0-1 0,-1 0 0,1 0-1,0 1 1,0-1 0,-1 0 0,1 0 0,0 1 0,0-1-1,0 0 1,0 1 0,0-1 0,-1 0 0,1 1 0,0-1-1,0 0 1,0 1 0,0-1 0,0 1 0,-3 24-63,3-23 72,-1 120 50,19 157 1,37 121 68,16 233 1,-69-554-75,-8 88 0,2-140-55,0-1-1,-1 1 1,-2-1 0,-1-1 0,-1 1 0,-23 45 0,16-38 8,-2-1 0,-2-1 0,-1-1 0,-1 0 0,-32 31 0,45-52-5,0-1-1,-1 0 1,0 0 0,0-1-1,-1-1 1,0 1 0,0-2-1,0 0 1,-1 0-1,0-1 1,1 0 0,-2-1-1,1-1 1,0 0-1,0 0 1,-1-1 0,1-1-1,-1 0 1,-16-3 0,11 0-26,-1-1 1,1-1-1,0-1 1,0-1-1,1 0 1,0-1 0,0-1-1,1-1 1,-24-17-1,12 4-208,0-1-1,2-1 1,1-1 0,-24-31-1,40 45 3,1 0 1,0-1-1,1 0 0,1 0 0,0 0 0,0-1 0,1 0 0,1-1 1,-4-25-1,4 9-1323,2-1-1,1 1 1,5-51 0,10-16-6733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1.7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120 0 8026,'0'0'3602,"-14"35"-247,0-2-2555,-3 8 296,1 0 1,2 1 0,-16 82 0,24-85-668,2 0 0,1 0 0,2 0 1,1 1-1,12 74 0,-9-100-399,1 0 0,0 0 0,1-1 0,0 0 0,1 1 0,0-2 1,1 1-1,14 18 0,-15-24-36,1 1 0,0-1 0,0-1 0,0 1 1,1-1-1,0-1 0,1 1 0,-1-1 0,1-1 1,0 0-1,0 0 0,0 0 0,18 3 0,-17-4-17,0-1-1,0 0 0,0 0 0,1-1 1,-1-1-1,1 0 0,-1 0 1,0-1-1,1 0 0,-1-1 1,0 0-1,0-1 0,0 0 1,0 0-1,0-1 0,-1 0 0,1-1 1,-1 0-1,0-1 0,-1 0 1,1 0-1,-1-1 0,-1 0 1,1 0-1,-1 0 0,0-1 0,-1-1 1,0 1-1,9-16 0,-5 5 54,-1-1-1,-1 0 0,0 0 1,-2 0-1,0-1 0,2-22 1,-2-2 231,0-84-1,-6 111-196,-1 1 0,-1-1 0,0 0 0,-2 1 0,0 0 0,-1 0 0,0 0 0,-11-22 0,10 29-47,1-1 0,-2 1 0,1 0 0,-1 0 0,-1 1 0,0 0-1,0 0 1,-1 1 0,0 0 0,0 1 0,-1 0 0,0 0 0,-15-7-1,16 10-29,0 1 0,0 0-1,0 0 1,-20-2-1,25 4-69,0 0-1,0 1 0,0 0 1,1 0-1,-1 0 0,0 0 1,0 1-1,0-1 0,0 1 1,0 0-1,1 0 0,-1 1 1,0-1-1,1 1 0,-4 2 1,3-1-277,0 1-1,1 0 1,0 0 0,0 1 0,0-1-1,1 1 1,-1-1 0,-2 9 0,-6 29-6122,8 4-6095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2.2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91 41 7162,'0'0'17215,"0"-12"-16759,1-17-364,-5 99-24,-19 179 523,-10 260-128,33-295-2063,0-213 1597,-2 24-1768,-4-19-1253,-4-13-2291,-3-17-2050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2.7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0 290 13075,'0'0'6735,"45"-1"-5997,314-4-159,195 5-4038,-521 0 2873,1-1 1,-1-2-1,52-11 0,-77 13 590,-1-1-1,1 0 0,-1 0 1,1-1-1,-1 0 0,0-1 0,0 1 1,0-1-1,0 0 0,-1-1 1,1 0-1,-1 0 0,-1 0 1,1-1-1,-1 0 0,0 0 0,0 0 1,0 0-1,-1-1 0,0 0 1,3-7-1,-5 7 278,0 1 0,0-1 0,-1 1 0,0-1 0,0 0-1,0 1 1,-1-1 0,0 0 0,0 0 0,-1 1 0,0-1 0,-3-11 0,3 14-167,0 1 0,-1-1 1,0 1-1,1 0 0,-1 0 0,0-1 0,-1 1 1,1 0-1,0 1 0,-1-1 0,0 0 1,1 1-1,-1 0 0,0-1 0,-1 1 0,1 0 1,0 0-1,0 1 0,-1-1 0,1 1 1,-1 0-1,1 0 0,-7-1 0,1 1-56,0 0-1,0 1 0,0 0 1,0 0-1,0 1 0,0 1 1,0-1-1,1 1 1,-1 1-1,1 0 0,-1 0 1,1 1-1,0-1 0,0 2 1,0-1-1,1 1 0,0 1 1,0-1-1,0 1 0,-12 13 1,2 1 68,0 0 1,1 1 0,1 1-1,1 0 1,-21 47 0,26-50-77,2 1-1,0 1 1,1-1 0,1 1 0,1 0 0,1 0 0,1 1-1,0-1 1,2 1 0,3 31 0,-2-47-49,1 1 1,-1-1-1,1 0 0,0 1 1,1-1-1,0 0 0,0 0 1,0 0-1,0-1 0,1 1 1,0-1-1,0 0 0,1 0 1,0 0-1,5 4 1,-2-3-25,0 0 0,1 0 1,-1-1-1,1-1 1,1 0-1,-1 0 1,0 0-1,1-1 0,15 3 1,-14-4-30,0-1 1,0 1-1,0-2 1,0 1-1,0-1 1,0-1-1,0 0 0,-1-1 1,1 0-1,0-1 1,0 0-1,-1 0 1,0-1-1,0 0 1,0-1-1,0-1 1,-1 1-1,0-1 0,11-9 1,-11 4 49,-1 0 0,0 0 1,-1-1-1,0 1 0,-1-2 0,0 1 0,-1-1 1,-1 0-1,0 0 0,0 0 0,-1 0 0,1-19 1,1-10 86,-3-84 0,-3 102-72,-1 120 27,2 91 87,1-162-146,2 0 1,0 1-1,2-1 0,1-1 0,10 27 1,-14-45-159,0 0 1,0-1-1,1 0 1,0 0-1,0 1 1,0-2-1,1 1 1,0 0-1,0-1 1,0 1-1,0-1 1,0-1-1,6 5 1,-6-6-342,-1-1 0,1 1 0,0-1-1,-1 0 1,1 0 0,0 0 0,0 0 0,0-1-1,0 0 1,-1 1 0,1-1 0,0-1 0,0 1 0,0-1-1,0 1 1,0-1 0,-1 0 0,1 0 0,0-1 0,6-3-1,31-24-8444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3.3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9394,'0'0'2635,"0"36"513,0 238 1767,0-202-4335,2 0 1,16 93-1,-17-154-538,-1-56 235,-1-16-262,8-60 0,-4 99-125,1 1 0,1-1 1,1 1-1,0 0 0,2 0 1,13-26-1,-10 26-65,1 1 0,0 0 0,21-25-1,-29 40 143,0 0-1,1 0 0,0 1 1,0-1-1,1 1 0,-1 0 0,1 0 1,0 1-1,0 0 0,0 0 1,0 0-1,0 0 0,1 1 0,-1 1 1,1-1-1,7 0 0,-12 1 23,1 1-1,-1 1 1,1-1-1,0 0 0,-1 0 1,1 1-1,-1 0 1,1-1-1,-1 1 1,1 0-1,-1 0 1,0 1-1,1-1 0,-1 0 1,0 1-1,0-1 1,3 3-1,-1 1 8,1 0 0,-1 0-1,-1 0 1,1 0 0,-1 0-1,6 12 1,0 6 197,-1 0 0,9 44 1,-15-59-88,50 295 2047,-46-338-2201,1 1 0,1 0 0,2 0 0,1 1 0,19-36 0,-14 38-108,30-43 0,-42 68 134,1-1 0,0 1 1,0 0-1,0 0 0,1 1 0,0 0 1,0 0-1,0 0 0,1 0 1,0 1-1,0 0 0,0 1 0,7-3 1,-12 5 8,0 0 0,1 1 1,-1 0-1,0-1 0,0 1 1,0 0-1,0 0 0,0 0 1,0 0-1,1 0 0,-1 1 1,0-1-1,0 1 0,0-1 1,0 1-1,0 0 1,0 0-1,0 0 0,0 0 1,-1 0-1,1 0 0,0 0 1,0 1-1,-1-1 0,1 1 1,-1-1-1,1 1 0,-1-1 1,0 1-1,0 0 0,0 0 1,2 2-1,1 6 62,-1 1 1,1-1-1,-2 0 1,1 1-1,0 13 1,0-5 116,12 102 713,-11-83-811,0 0-1,3 0 0,19 63 0,-21-91-250,-1-9-707,-2-8-2932,1-103-6623,-3 45 2755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3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8338,'0'0'11400,"7"49"-10691,28 396 1057,-35 271-142,-1-740-1736,0-8-76,2 0 0,1 0 1,1 1-1,1-1 0,11-35 0,-2 26-126,2 2 0,26-48-1,-31 68 41,2 0 1,0 1-1,1 0 0,1 0 0,0 2 1,19-18-1,-28 30 214,0 0 0,0 1 1,0-1-1,0 1 0,0 0 1,1 0-1,0 1 0,-1-1 1,1 1-1,0 0 0,0 1 1,0 0-1,0 0 0,1 0 0,7 0 1,-10 2 43,0-1 0,0 1 0,0 0 0,0-1 0,-1 2 0,1-1 0,0 0 0,-1 1 0,1 0 0,-1 0 0,1 0 0,-1 0 0,0 0 0,0 1 0,0 0 0,0-1 0,0 1 0,-1 0 0,1 0 0,-1 1 0,0-1 0,0 0 0,0 1 0,2 3 0,4 13 188,-1 1-1,0-1 1,-2 1 0,0 1 0,-2-1-1,2 29 1,-7 133 1849,1-166-1849,-1 0 0,0 0 1,-1 0-1,-1 0 0,-1-1 0,-1 1 0,0-1 0,-8 15 0,11-25-140,-1 0-1,1 0 0,-1-1 1,-1 1-1,1-1 0,-1 0 1,1 0-1,-2 0 0,1-1 1,0 0-1,-1 0 0,0 0 1,0-1-1,0 1 0,0-1 1,0-1-1,-1 1 0,1-1 1,-1-1-1,0 1 0,0-1 1,-10 1-1,12-2-64,-1 1-1,1-1 0,0 0 1,-1-1-1,1 1 1,0-1-1,-1 0 1,1-1-1,0 1 1,0-1-1,0 0 1,0 0-1,-8-5 1,9 4-92,1-1 1,-1 0-1,1 1 1,0-1 0,0 0-1,1 0 1,-1 0 0,1-1-1,0 1 1,0-1-1,0 1 1,1-1 0,-1 0-1,0-7 1,-6-41-2678,7-2-2711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0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 8506,'0'0'7104,"22"15"-3861,1-10-2840,1 0 0,-1-2 0,1-1 0,-1-1 0,31-2 0,-18 0-311,207 4 54,414-17-101,-543 4-42,351-36 5,161-40 256,-546 77-252,1 4 1,101 7-1,-94 1 27,138-13-1,-225 10 150,0 0-1,0 0 1,0 0-1,0 0 1,0 0-1,-1 0 1,1 0-1,0 0 1,0-1-1,0 1 1,0 0-1,0-1 1,0 1-1,0 0 1,0-1-1,-1 1 1,1-1-1,0 0 1,0 1-1,-1-1 1,1 1 0,0-1-1,-1 0 1,1 0-1,0 1 1,0-3-1,0-11-3732,-1 2-1272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4.1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10738,'0'0'9506,"24"171"-8057,-24-87-329,0 6-496,0-12-248,0-10-288,0-21 8,0-16-96,0-19-272,-3-21-1488,-1-25-361,1-13-4416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4.4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14667,'0'0'5017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4.9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97 75 6233,'0'0'6515,"23"18"-6462,76 54-13,-94-68-68,0 0 0,0-1 0,1 0 0,-1 0 0,1-1 0,0 1 0,0-1 0,-1 0-1,1-1 1,1 1 0,-1-1 0,0-1 0,0 1 0,0-1 0,0 0 0,10-1 0,9-1-577,-22 3 493,-1-1 1,0 0-1,0 0 1,0 0 0,1 0-1,-1-1 1,0 1 0,0-1-1,0 1 1,1-1 0,-1 0-1,0 0 1,0 0-1,0 0 1,0 0 0,0 0-1,-1 0 1,1-1 0,0 1-1,0-1 1,-1 1 0,1-1-1,-1 0 1,0 1-1,1-1 1,-1 0 0,0 0-1,1-3 1,0-2 134,-1 0 0,0 0 0,0 1 0,0-1 0,-1-1 0,0 1 0,-1 0 0,0-8 1,-1 11 99,1-1 0,0 1 0,-1 0 1,0-1-1,0 1 0,0 0 0,-1 0 1,1 0-1,-1 0 0,0 1 0,0-1 1,-1 1-1,1 0 0,0 0 0,-1 0 1,0 0-1,0 0 0,0 1 0,0 0 1,0 0-1,0 0 0,-1 0 1,1 1-1,-1-1 0,-6 0 0,2-1 210,0 1 0,0 1-1,0-1 1,0 2 0,0-1-1,0 1 1,0 0 0,0 1-1,0 0 1,-1 1 0,2 0-1,-16 5 1,14-2-17,0 2 0,1-1 1,0 1-1,0 1 0,0 0 0,1 0 0,0 1 0,0-1 0,1 2 1,0-1-1,1 1 0,-9 18 0,3-4 50,1 2-1,2-1 1,0 1 0,-8 38 0,12-36-192,0 1 1,2 0 0,1 0-1,1 0 1,1 0-1,9 58 1,-7-78-182,0 1 1,1 0-1,-1-1 0,2 0 1,-1 0-1,1 0 0,1 0 1,0-1-1,0 1 1,1-1-1,-1 0 0,2-1 1,-1 0-1,1 0 0,0 0 1,1-1-1,0 1 0,0-2 1,0 1-1,0-2 1,1 1-1,0-1 0,0 0 1,11 3-1,-10-4-122,0 0-1,0-1 1,0 0-1,1 0 1,-1-1-1,0-1 1,1 1-1,-1-2 1,0 0-1,1 0 1,-1 0-1,0-2 1,0 1-1,0-1 1,0-1 0,-1 1-1,1-2 1,-1 1-1,0-2 1,0 1-1,0-1 1,-1 0-1,0-1 1,0 0-1,8-9 1,1-5-67,-1-1 0,-1-1 0,0 0 1,-2 0-1,-1-2 0,-1 1 0,-1-2 0,-1 1 0,-1-1 1,-2-1-1,0 1 0,2-41 0,-18 432 2731,10-360-2512,2 22 44,-2-27-64,0 1 1,0-1-1,0 1 1,1-1-1,-1 1 1,0-1-1,0 1 1,1-1-1,-1 1 1,0-1-1,1 0 1,-1 1-1,1-1 1,-1 1-1,0-1 1,1 0-1,-1 1 1,1-1-1,-1 0 1,1 0-1,-1 1 1,1-1-1,-1 0 1,1 0-1,-1 0 1,1 0-1,-1 0 1,1 0-1,0 0 1,-1 1-1,1-1 1,-1-1-1,1 1 1,-1 0-1,1 0 1,-1 0-1,1 0 1,-1 0-1,1 0 1,-1-1-1,1 1 1,0-1-1,2 0 14,-1-1 0,1 0 0,-1 0 0,0 0 0,0 0 0,1 0 0,-2-1 0,1 1-1,0-1 1,0 1 0,-1-1 0,1 0 0,-1 0 0,0 1 0,0-1 0,0 0 0,0 0 0,0-4 0,4-8 49,22-59-65,46-108-406,-62 159 351,1 1 1,1 0-1,1 1 1,1 0-1,27-29 1,-39 46 42,0 1-1,1-1 1,-1 1 0,1 0 0,0 0 0,0 0-1,1 0 1,-1 1 0,0 0 0,1 0 0,0 0-1,-1 0 1,1 1 0,0 0 0,0-1 0,0 2-1,0-1 1,-1 1 0,1 0 0,0 0 0,0 0-1,0 0 1,0 1 0,8 2 0,-6 0 77,0 0 1,0 1 0,0-1-1,-1 2 1,1-1-1,-1 1 1,0 0 0,0 0-1,-1 0 1,0 1-1,1 0 1,-2 0 0,1 1-1,6 11 1,1 6 248,-2 1 0,0 0 0,-2 0 0,-1 1 0,0 0 0,-2 0 0,-1 1 0,-2-1 0,0 1-1,-3 31 1,1-58-325,0 1 0,0 0-1,0-1 1,0 1-1,0 0 1,0-1 0,0 1-1,0 0 1,0-1-1,0 1 1,-1 0-1,1-1 1,0 1 0,0 0-1,-1-1 1,1 1-1,0-1 1,-1 1 0,1-1-1,-1 1 1,1-1-1,-1 1 1,1-1-1,-1 1 1,1-1 0,-1 1-1,0-1 1,1 0-1,-1 1 1,1-1 0,-1 0-1,0 0 1,0 1-1,-29-6-1006,19-1 169,0 0-1,0 0 0,0-1 0,1-1 0,-15-13 0,-16-18-4814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5.3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177 0 11602,'0'0'5386,"-107"184"-6339,69-82-2959,7-5-6595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17.0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1288,'0'0'17180,"2"10"-15640,-1 141 161,-1-149-1708,0 0 1,0 0-1,0 0 1,0 0-1,0 0 1,0 0-1,1-1 1,-1 1-1,1 0 1,-1 0-1,1 0 1,0 0-1,0-1 1,0 1-1,0 0 1,0-1-1,0 1 1,0-1-1,0 1 0,1-1 1,-1 1-1,0-1 1,1 0-1,0 0 1,-1 0-1,1 0 1,2 2-1,3-1-60,0-1 0,-1 1-1,1-1 1,0-1-1,-1 1 1,12-2-1,-13 1 73,-3 0 4,0 0 0,0 0 0,0 0 0,0-1 0,0 1 0,0-1 0,0 0 0,0 1 0,0-1 0,-1 0 0,1 0 0,0 0 0,-1 0 0,1-1 0,0 1 0,-1 0 0,0-1 0,1 1 0,-1-1 0,0 1 0,1-1 0,-1 1 0,0-1 0,0 0 0,-1 0 0,1 0 0,0 1 0,0-3 0,1-4 106,0 0 0,0-1 1,-1 1-1,0 0 0,0-14 0,-2 20-132,1 1 0,-1-1-1,1 1 1,-1-1-1,0 1 1,0-1-1,0 1 1,0-1 0,0 1-1,0 0 1,0-1-1,0 1 1,0 0 0,-1 0-1,1 0 1,0 0-1,-1 0 1,1 0-1,-1 1 1,1-1 0,-1 0-1,1 1 1,-1-1-1,0 1 1,1-1 0,-1 1-1,1 0 1,-1 0-1,0 0 1,0 0-1,1 0 1,-3 0 0,-7-1-1324,0 1 0,0 1 0,0-1 0,-11 4 0,0 3-6950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1.5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234 0 3937,'0'0'14118,"-33"14"-13694,11-6-381,7-3-26,1 1 0,-1 1-1,1 0 1,-25 17 0,33-19-5,0-1 1,1 1-1,0 1 1,0-1-1,0 1 0,0 0 1,1 0-1,0 0 1,1 1-1,-1-1 1,1 1-1,0 0 1,1 0-1,0 0 0,0 0 1,-1 11-1,-5 48 136,3 1-1,3 0 0,7 70 1,-3-122-152,0 1 1,1 0-1,1-1 1,0 0-1,1 0 0,0 0 1,1-1-1,1 1 1,1-1-1,16 22 0,-18-27-184,1-1-1,0 0 0,1 0 0,0-1 1,0 0-1,1 0 0,-1-1 0,1-1 0,1 1 1,-1-1-1,1-1 0,0 1 0,0-2 0,0 0 1,1 0-1,20 3 0,-15-5-643,-1 0-1,0-1 1,1-1-1,-1-1 1,0 0-1,0 0 1,0-2 0,0 0-1,25-10 1,34-24-6562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1.9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204 74 3185,'0'0'11073,"-31"38"-9332,31-38-1741,-125 164 1773,119-156-1666,0 1 1,1 1 0,0-1-1,0 1 1,1 0 0,1 0-1,0 0 1,0 0 0,0 0-1,2 1 1,-1-1-1,1 1 1,1 0 0,1 19-1,0 0 61,-1-14-123,0-1 1,1 1 0,1 0-1,1 0 1,0-1 0,1 1 0,7 16-1,-8-24-53,1-1 0,0 1 0,0-1 0,1 0-1,0 0 1,0-1 0,1 1 0,0-1 0,0-1-1,0 1 1,1-1 0,-1 0 0,2 0 0,-1-1-1,9 4 1,-6-3-103,0-1-1,0 0 1,0-1-1,1 0 1,-1-1 0,1 0-1,-1 0 1,1-1-1,0-1 1,0 0-1,-1 0 1,1-1-1,0 0 1,-1-1 0,1 0-1,-1-1 1,1 0-1,-1-1 1,0 0-1,-1 0 1,1-1-1,-1-1 1,0 1 0,0-2-1,0 1 1,-1-1-1,0 0 1,0-1-1,13-16 1,-13 11 65,1 0 0,-2-1 0,0 1-1,0-2 1,-2 1 0,0-1 0,0 1 0,-1-1 0,2-17 0,-2-3 193,-1 1 0,-4-69 0,0 87-22,-1 1 1,-1-1-1,0 0 0,-1 1 1,-1 0-1,0 0 0,-1 0 1,0 1-1,-1 0 0,-1 0 1,0 0-1,-1 1 1,-1 1-1,0-1 0,0 1 1,-1 1-1,-1 0 0,0 1 1,0 0-1,-1 1 0,-14-8 1,-6 3 152,31 14-419,1-1 0,0 1 0,0-1 0,-1 1 0,1-1 0,0 1 0,-1 0 0,1 0 0,0 0 0,-1 0 0,1 0 0,-1 0 0,1 0 0,0 0 0,-1 0 0,1 1 0,0-1 0,-1 0 0,1 1 0,0-1 0,0 1 0,-3 1 0,0 14-6051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2.3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 16 2777,'0'0'3478,"-10"42"-180,-3 13-2265,-42 210 3057,46-171-2387,3 131 0,6-206-1714,0-16 57,0-21 664,-2-109-316,6-175-826,-2 283 284,0 0 1,2 0-1,0 1 0,1-1 0,1 1 0,1 0 0,10-20 0,-14 31 86,1 0-1,0 1 1,0-1-1,0 1 1,1 0-1,0 0 0,1 0 1,-1 1-1,1 0 1,0 0-1,0 0 1,0 1-1,1 0 1,0 0-1,0 0 1,0 1-1,0 0 0,0 0 1,1 1-1,8-2 1,-8 3 19,-1 1-1,1-1 1,-1 1 0,0 0-1,1 1 1,-1 0 0,0 0-1,1 1 1,-1 0 0,0 0-1,0 0 1,0 1 0,-1 0-1,1 1 1,-1-1 0,12 9-1,-7-2 39,0 1 0,-1-1-1,0 2 1,-1-1-1,0 2 1,-1-1-1,10 20 1,-5-6 190,-1 0 1,-1 1-1,-1 1 1,-1 0-1,-2 0 1,-1 1-1,-1-1 1,-1 1-1,-2 0 1,-1 30-1,-5 75-2071,4-133 1683,0 0 1,0 0-1,0 0 0,1 0 0,-1 0 0,0 0 0,0-1 0,0 1 0,1 0 0,-1 0 0,1 0 0,-1 0 0,0 0 1,1-1-1,-1 1 0,1 0 0,0-1 0,-1 1 0,1 0 0,0-1 0,-1 1 0,1 0 0,0-1 0,0 1 1,-1-1-1,1 1 0,0-1 0,0 0 0,0 1 0,0-1 0,-1 0 0,2 0 0,18 7-4119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2.7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186 0 9738,'0'0'5523,"-23"37"-3491,1-4-1493,5-9-160,1 0 1,1 1-1,1 1 1,1 0-1,1 1 0,2 1 1,-12 45-1,15-42-108,2 0 0,0 1 0,2-1 0,2 1 0,1 0 0,7 57 0,-5-82-269,0 1 0,0-1 0,1 0 0,0 0 1,0 0-1,1 0 0,0-1 0,0 1 1,0-1-1,1 0 0,0 0 0,0-1 1,1 0-1,0 0 0,-1 0 0,2 0 1,-1-1-1,0 0 0,1 0 0,0-1 0,0 0 1,0 0-1,11 3 0,-9-3-15,0-1-1,1 0 1,-1-1-1,1 0 1,0 0 0,-1-1-1,1 0 1,0-1-1,-1 0 1,1 0 0,-1-1-1,1-1 1,-1 1-1,0-2 1,0 1-1,0-1 1,0 0 0,9-7-1,-6 2 9,0-1 0,-1 0 1,0-1-1,0-1 0,-2 1 0,1-1 0,-1-1 0,-1 0 1,0 0-1,-1-1 0,-1 0 0,0 0 0,-1 0 0,6-25 1,-2-5 29,-2 0 0,-2 0 0,-1-78 0,-4 102-9,-1 1 0,-1-1 0,0 1 0,-8-28 0,8 40-50,0 0 1,-1 1-1,1-1 1,-1 0 0,-1 1-1,1 0 1,-1 0 0,0 0-1,0 0 1,-1 1-1,0-1 1,0 1 0,0 0-1,-1 1 1,-7-6-1,-5 5-1897,10 13-4241,5 9-1923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3.1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0 190 5745</inkml:trace>
  <inkml:trace contextRef="#ctx0" brushRef="#br0" timeOffset="1">0 190 5745,'168'-15'4744,"-165"15"-4590,0-1 0,1 1 0,-1-1 0,0 0-1,0 0 1,0 0 0,0 0 0,-1-1 0,1 1 0,0-1 0,0 1 0,-1-1 0,1 0 0,-1 0-1,0 0 1,5-5 0,-6 5-47,11-11 118,0 1 0,1 1 0,0 0-1,0 1 1,1 0 0,1 1 0,-1 1 0,1 0-1,1 1 1,0 1 0,28-8 0,-8 5 42,1 3 0,1 0 0,-1 3 0,45 1 0,-72 1-214,-1 1 0,0 1-1,1 0 1,-1 0 0,0 1 0,0 0 0,0 0 0,0 1-1,0 0 1,0 1 0,-1 0 0,0 0 0,0 1 0,0 0-1,0 1 1,-1-1 0,0 1 0,0 1 0,0-1-1,-1 1 1,0 0 0,0 1 0,-1 0 0,0 0 0,0 0-1,-1 0 1,5 13 0,-4-4 76,0 0 0,-1 1 0,-1-1 0,-1 1 0,0 0 0,-1-1 0,-1 1 0,-1 0 0,-1 0 0,0-1 0,-1 1 1,-1-1-1,0 1 0,-2-1 0,0-1 0,-1 1 0,0-1 0,-1 0 0,-1-1 0,-20 27 0,-19 17 641,-111 102 1,12-14 24,144-144-779,0 1-4,-1-1-1,0 1 1,1 0 0,0 0 0,0 0 0,0 0-1,0 0 1,1 0 0,0 1 0,0 0 0,0-1-1,0 1 1,1 0 0,-1 0 0,1 0 0,0 9-1,1-13-12,1 0 0,0 1 0,0-1-1,-1 0 1,1 0 0,0 0-1,0 0 1,0 0 0,0 0-1,0-1 1,1 1 0,-1 0 0,0 0-1,0-1 1,0 1 0,1-1-1,-1 1 1,0-1 0,1 0-1,-1 1 1,0-1 0,1 0 0,-1 0-1,0 0 1,1 0 0,-1 0-1,1 0 1,-1 0 0,0 0-1,3-1 1,5 1 9,22-1 21,0 0 0,0-2 0,-1-1 0,1-2-1,-1 0 1,0-3 0,-1 0 0,0-2 0,-1-1-1,0-1 1,50-32 0,-73 42-83,-3 2 16,0 0-1,-1 0 1,1 0 0,-1 0 0,1 0 0,-1 0 0,1 0-1,-1 0 1,0 0 0,1-1 0,-1 1 0,0-1-1,0 1 1,1-2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09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0 217 6313,'0'0'13062,"16"0"-11506,461 13 1150,483-55-2667,-593 19-29,302-60 497,-396 41-317,-259 40-155,35-5 261,63-2 1,-107-2 478,-9 4-6081,-8 4-2643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3.6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581 22 12731,'0'0'9026,"-33"-6"-8059,-1 0-663,-72-4 0,100 11-274,-1 0 0,1 0 0,-1 1 0,1 0 1,-1 0-1,1 0 0,0 1 0,0 0 0,0 0 0,0 0 1,1 1-1,-1 0 0,1 0 0,0 1 0,0-1 1,1 1-1,-1 0 0,1 0 0,0 0 0,-5 10 0,-5 3 67,-28 36 182,3 1 0,-57 105 0,80-128-242,1 1 0,2 0 0,1 1 0,1 0 0,2 1-1,-9 70 1,17-95-77,0-1 0,1 0-1,1 0 1,-1 0 0,1 0-1,1 1 1,3 12-1,-4-19-14,1 1-1,0-1 1,-1 0-1,1 1 1,0-1-1,1 0 1,-1 0-1,1-1 1,-1 1-1,1 0 1,0-1 0,0 0-1,0 0 1,0 0-1,0 0 1,0 0-1,1 0 1,-1-1-1,1 1 1,3 0-1,7 2-337,0-1 0,1-1 1,-1 0-1,0-1 0,1 0 0,-1-1 0,1-1 0,-1 0 0,1-1 1,20-5-1,-7-1-1193,0-1 1,-1-1-1,-1-2 0,31-17 1,25-20-6106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3.9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547 35 7386,'0'0'10763,"-33"39"-8928,-99 128-640,125-157-1134,0-1 0,1 1-1,0 0 1,1 1 0,0 0-1,1-1 1,0 1 0,1 1-1,0-1 1,0 0 0,1 1-1,1 0 1,0 15 0,0-6-4,-1-4-26,1 0 0,1 0 0,0 0 0,6 33 0,-4-45-34,-1 0-1,1-1 1,-1 1 0,1-1 0,1 1 0,-1-1 0,1 1 0,-1-1-1,1 0 1,0 0 0,1-1 0,-1 1 0,1-1 0,-1 1-1,1-1 1,0 0 0,0-1 0,1 1 0,-1-1 0,0 1 0,6 1-1,3 0-98,0 0 0,1 0-1,-1-1 1,1-1-1,0 0 1,0-1 0,0-1-1,0 0 1,0 0 0,0-2-1,19-4 1,-15 2-81,-1 0 0,0-2-1,0 0 1,0-1 0,-1-1 0,0 0 0,-1-1 0,20-15 0,-23 14 146,0-1-1,-1 0 1,-1-1 0,0 0-1,0-1 1,-1 0 0,-1 0 0,0-1-1,-1 0 1,0 0 0,-1-1 0,7-26-1,-10 31 162,-1 0 0,0-1 0,-1 1 0,0-1-1,0 1 1,-1-1 0,-1 1 0,1-1-1,-2 1 1,1 0 0,-2-1 0,1 1-1,-1 0 1,-1 0 0,0 1 0,0-1 0,-1 1-1,0 0 1,-13-17 0,6 13 8,-1 1 1,0 0-1,0 0 1,-1 1 0,-1 1-1,0 1 1,-1 0-1,1 1 1,-1 0-1,-1 2 1,0 0-1,-22-5 1,-4 2-151,0 1 0,-1 3 0,-79 0 0,101 5-202,0 1 1,-29 4-1,42-3 59,0 0 1,0 1-1,0 0 0,1 0 0,0 1 0,-1 0 1,1 1-1,-13 9 0,4 0-729,1 1 0,0 0-1,-21 27 1,-13 28-4808,6 5-3618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59.4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304 1 6905,'0'0'5570,"-10"32"-3134,1-1-1799,-46 181 2679,24-63-1603,-113 430-327,140-568-1693,-11 31-512,15-41 653,-1 1 0,1-1 1,-1 0-1,0 1 0,0-1 1,1 0-1,-1 0 0,0 1 1,0-1-1,0 0 0,0 0 1,0 0-1,0 0 0,-1-1 1,1 1-1,0 0 0,0 0 1,-1-1-1,1 1 0,0 0 1,-1-1-1,-2 1 0,3-2-14,0 0-1,0-1 0,0 1 1,1 0-1,-1-1 0,0 1 0,0-1 1,1 1-1,-1-1 0,1 1 1,0-1-1,-1 1 0,1-1 1,0 1-1,0-1 0,0 0 1,0 1-1,0-1 0,0 1 0,0-1 1,1 1-1,-1-3 0,1-3-677,-1-47-3970,0-5-2356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6:59.9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6593,'0'0'5178,"2"37"-3511,15 264 1848,-9-208-2243,37 174 1,-36-230-1204,1-1 1,2 0-1,2-1 1,1-1-1,2 0 1,1-1-1,36 51 1,-47-76-70,0 0 1,1-1-1,-1 0 1,1 0 0,18 11-1,-24-16 19,0-1 0,0 1 0,0-1-1,0 0 1,0 0 0,1 0 0,-1 0 0,0 0-1,1-1 1,-1 1 0,0-1 0,1 1 0,-1-1-1,1 0 1,-1 0 0,1 0 0,-1 0 0,0-1-1,1 1 1,-1 0 0,1-1 0,-1 0 0,0 0 0,0 0-1,1 0 1,-1 0 0,0 0 0,0 0 0,0 0-1,0-1 1,0 0 0,2-2 0,4-7 87,-1 0-1,0 0 1,0-1 0,-2 0 0,1 0 0,-1 0-1,4-18 1,19-102 216,-21 96-249,39-404 290,-36 284-555,-10 152 81,0 0 1,0 1-1,1-1 0,-1 0 0,1 0 0,0 1 1,0-1-1,1 0 0,-1 1 0,1-1 1,-1 1-1,1 0 0,0-1 0,0 1 0,1 0 1,2-3-1,-2 4-407,0 0-1,0 1 1,0-1-1,0 1 1,0 0 0,0 0-1,1 0 1,-1 0 0,0 1-1,1-1 1,-1 1 0,0 0-1,1 0 1,-1 0 0,0 1-1,1-1 1,-1 1 0,4 0-1,18 7-7478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181 1 8338,'0'0'4125,"-20"39"-1882,-69 136-368,76-145-1603,1 2-1,1 0 1,1 0 0,2 1-1,2 0 1,0 0 0,3 1 0,1 0-1,3 52 1,-1-66-235,-1-13-37,1-1 0,0 0 1,0 0-1,1 1 0,0-1 1,0 0-1,0 0 0,1 0 1,0 0-1,0 0 0,1 0 1,0-1-1,0 1 0,0-1 1,0 1-1,1-1 0,0 0 0,0-1 1,0 1-1,1-1 0,-1 1 1,1-1-1,0-1 0,0 1 1,1-1-1,-1 0 0,1 0 1,0 0-1,-1-1 0,1 0 1,0 0-1,0-1 0,9 2 0,-3 0 14,0-1 0,0 0 0,1-1 0,-1 0 0,1-1 0,-1 0 0,1-1 0,21-4 0,-26 2 14,0 0 0,0 0 0,0 0 0,0-1 0,-1 0 0,1-1 0,-1 0 0,0 0 0,-1-1 0,1 1 0,-1-1 0,0-1 0,8-10 0,-3 1 48,0-1 0,-1 0 0,-1-1-1,-1 0 1,0-1 0,-1 0 0,-1 0 0,-1 0 0,4-29 0,-2-14 515,-1-106-1,-6 148-517,-1 0 0,-1 1-1,-1 0 1,-6-23-1,8 37-90,0 0-1,0 0 1,-1 0-1,0 0 1,0 1-1,0-1 1,-1 0-1,1 1 1,-1 0-1,0 0 1,0 0-1,-1 0 1,1 0-1,-1 1 1,0-1-1,0 1 1,0 0-1,0 0 1,0 1-1,-1-1 1,-4-1-1,8 3-70,-1 1-1,1 0 1,0-1-1,0 1 1,0 0-1,0 0 1,-1 0-1,1 0 1,0 0-1,0 0 0,0 0 1,-1 0-1,1 0 1,0 1-1,0-1 1,0 0-1,0 1 1,0-1-1,0 1 1,0-1-1,0 1 1,0 0-1,0-1 1,0 1-1,0 0 1,0 0-1,0 0 0,0-1 1,0 3-1,-12 29-4787,6 4-3846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0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132 0 10674,'0'0'6758,"-9"39"-6109,-82 495 2323,60 135-1237,31-662-1765,-1 7-36,2 0 0,0 0 1,4 26-1,-4-38-84,-1 1 1,1-1-1,0 1 1,0-1-1,0 1 1,0-1-1,0 0 1,0 0-1,1 1 1,-1-1-1,1 0 0,-1 0 1,1 0-1,0 0 1,0-1-1,0 1 1,0 0-1,0-1 1,0 0-1,1 1 1,-1-1-1,0 0 0,1 0 1,-1 0-1,1 0 1,2 0-1,24 1-4185,2-2-2673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1.0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45 128 6441,'0'0'7045,"-7"34"-5292,-1-1-1272,-1 1 51,2 1 1,1 1-1,2-1 0,0 43 0,4-63-379,1 1 0,1-1 0,0 0 0,1 0 0,0 0 0,1 0 0,1 0 0,0-1 0,1 0 0,1 0 0,9 14-1,-11-20-144,1 0 0,0 0 0,0-1 0,1 0 0,0 0 0,0 0 0,1-1 0,0 0 0,0-1 0,0 0 0,1 0 0,-1-1 0,1 0 0,0 0 0,0-1 0,1 0 0,-1-1 0,17 3 0,-16-4 0,-1 0-1,1 0 1,-1-1-1,1 0 1,-1-1-1,1 0 1,-1 0 0,1-1-1,-1 0 1,0-1-1,0 0 1,0 0-1,0-1 1,0 0-1,-1-1 1,0 0-1,0 0 1,0-1-1,-1 0 1,1 0-1,-2-1 1,1 1-1,-1-2 1,7-8-1,1-4 20,-1 0-1,-1-1 0,-1 0 1,-1-1-1,-1 0 0,0-1 1,-2 0-1,-1 0 0,-1 0 1,-1-1-1,-1 0 0,0 0 1,-2 0-1,-1 0 0,-4-30 1,3 45 48,-1-1 1,0 0 0,0 1-1,-1 0 1,0-1 0,-1 1-1,0 0 1,0 0 0,-1 1-1,0 0 1,-1-1-1,1 2 1,-2-1 0,1 1-1,-1 0 1,0 0 0,0 0-1,-1 1 1,0 1 0,0-1-1,-13-5 1,5 3-64,0 1 0,-1 1 1,0 0-1,0 1 0,0 1 0,-1 1 1,0 0-1,1 1 0,-1 1 1,-35 3-1,47-1-150,0-1 0,1 2 0,-1-1 0,0 1 0,1 0 0,-1 0 0,1 0 0,-1 1 0,1 0 0,0 0 0,0 0 0,0 0 0,-5 6 0,-2 4-1295,0 0 1,1 0 0,-10 17 0,12-18-241,-27 40-7777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6.7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239 47 3881,'0'0'12316,"-45"-6"-8269,30 5-3936,0-1-1,1 0 0,-1-1 1,1 0-1,0-1 0,0-1 1,-26-12-1,39 16-125,0 1-1,0-1 1,0 1-1,0-1 1,-1 1 0,1 0-1,0 0 1,0-1-1,0 1 1,0 0-1,0 0 1,0 0-1,-1 0 1,1 0 0,0 0-1,0 1 1,0-1-1,0 0 1,0 0-1,0 1 1,0-1 0,0 1-1,0-1 1,0 1-1,0-1 1,0 1-1,0 0 1,-1 1 0,0 0-28,0 1 0,0-1 0,1 1 0,-1 0 0,1 0 0,0 0 0,-1 0 0,2 0 0,-1 0 0,-1 5 0,-1 13-641,2-1 0,1 35 0,0-40-205,0-2-184,0 10-2568,6-3-3424,-2-13 1578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9.2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630 1 9474,'0'0'7887,"-7"37"-6432,-3 13-1004,-25 171 1137,18 236-777,17-457-992,0-12 137,0 4 11,0 0 0,-1 0 0,0 0 0,0 0 0,-1 0 0,0 0 0,0 0 1,-1 0-1,0 1 0,0-1 0,-8-12 0,7 15 8,0 0 1,-1 0-1,1 0 0,-1 1 1,0-1-1,0 1 0,-1 1 1,1-1-1,-1 1 0,1 0 0,-1 0 1,0 0-1,0 1 0,-1 0 1,-10-2-1,3 1 7,0 1 0,1 1 0,-1 0 0,0 0-1,0 2 1,0 0 0,1 0 0,-1 1 0,1 1 0,-1 0 0,1 1-1,0 1 1,0 0 0,0 0 0,1 1 0,0 1 0,0 0 0,1 1-1,-1 0 1,2 1 0,-1 0 0,1 1 0,-9 10 0,5-3 3,1 1 1,0 0-1,2 1 1,0 0 0,1 0-1,0 1 1,2 0-1,1 1 1,0 0-1,2 0 1,0 1 0,1 0-1,-1 38 1,5-52 0,0-1 1,0 1 0,1-1 0,0 1 0,0-1 0,1 1 0,0-1 0,0 1 0,0-1 0,1 0-1,1 0 1,-1-1 0,1 1 0,0 0 0,8 8 0,-6-9-35,0 0 1,0-1 0,1 0-1,0 0 1,0 0-1,1-1 1,-1 0 0,1 0-1,0-1 1,0 0-1,0-1 1,0 1 0,17 1-1,-11-2-423,1 0 1,0-1-1,-1-1 0,1 0 0,0-1 0,-1-1 1,1 0-1,0-1 0,-1 0 0,0-1 1,0-1-1,0 0 0,-1-1 0,18-10 1,33-27-5360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09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29 12075,'0'0'7433,"-3"-28"-13114,3 40-3825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0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2865,'0'0'15828,"8"0"-14033,1463-58 262,-969 30-1754,-80 22-308,-84 4-9,-235 1 390,-103-4-407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10.2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184 1 3129,'0'0'4938,"-6"26"-4080,0-4-632,-1 7 129,0-1 0,2 1 0,2 0 0,-1 39 0,4-34 248,1 0 1,2 0-1,10 46 0,-10-67-556,0-1-1,1 0 1,0-1 0,1 1-1,0-1 1,1 0 0,0 0-1,1 0 1,0-1 0,1 0-1,0-1 1,16 16 0,-20-22-32,0 0 0,0 0 0,0 0 1,0 0-1,0-1 0,1 0 0,-1 1 0,1-2 1,-1 1-1,1 0 0,0-1 0,0 0 1,0 0-1,-1-1 0,1 1 0,0-1 1,0 0-1,6-1 0,-4 0 2,-1-1 0,1 0 0,-1 0 0,0-1 0,1 0-1,-1 0 1,-1 0 0,1-1 0,0 0 0,-1 0 0,10-9 0,-1-2-38,-1-1-1,-1 0 1,0 0-1,-1-1 1,0-1 0,-2 0-1,14-34 1,-15 23 345,-1 0-1,-1 0 1,-1-1-1,-1 1 1,-2-1-1,-1 0 1,-6-52 0,0 65 2270,6 44-2481,11 39-105,23 73 0,-6-29 220,62 326 400,-75-324-173,-5 1 0,-4 117 1,-7-209-402,-2 0 0,0 0 0,-2-1 0,0 1 0,-1-1 0,-2 0 1,0 0-1,0-1 0,-2 0 0,0 0 0,-14 18 0,14-24-32,0-1-1,-1 0 1,0 0-1,-1-1 1,0-1-1,-1 0 1,0 0-1,-1-1 1,0-1-1,0 0 1,-1-1-1,0 0 1,0-1-1,0-1 1,-28 7-1,16-7-18,1-2 0,-1 0 0,0-1-1,0-2 1,0-1 0,-39-6 0,53 5-100,0 0 0,0-1-1,1 0 1,-1-1 0,1 0 0,0-1 0,0 0 0,0-1 0,1 0 0,-1-1 0,2 0 0,-1-1 0,1 0-1,0 0 1,1-1 0,-8-9 0,8 4-504,1 0 0,1 0 0,0-1-1,1 1 1,0-1 0,2 0 0,-1-1 0,2 1-1,-1-17 1,1-44-8733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10.6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6561,'0'0'8091,"2"35"-6564,7 565 3469,-9-238-4338,0-361-660,-1 14-3,1-1 0,1 0 0,0 0 0,1 0 0,6 24 0,-7-35-45,1 1 0,-1-1 0,1 0 0,0 0-1,-1 0 1,1 0 0,1-1 0,-1 1 0,0-1 0,1 1 0,-1-1 0,1 0-1,0 0 1,0 0 0,-1 0 0,1 0 0,1 0 0,-1-1 0,0 0 0,0 0 0,0 0-1,1 0 1,-1 0 0,1 0 0,-1-1 0,0 0 0,7 0 0,-4 0-112,0 0-1,-1-1 1,1 0 0,0 0 0,-1 0 0,1-1 0,-1 0 0,0 0 0,0 0-1,1 0 1,-1-1 0,-1 0 0,1 0 0,0-1 0,7-6 0,3-5-1238,0-1 0,22-32 0,-34 44 1031,38-56-4568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11.1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1 262 7162,'0'0'8584,"40"-4"-8127,8 0-431,15 0-364,120-25 0,-118 12-1115,-2-3 0,107-48 0,-169 69 1623,0-1-1,0 1 0,0 0 0,0 0 0,0 0 0,-1 0 0,1 0 1,0 0-1,-1 0 0,1 0 0,-1 0 0,1 0 0,-1 0 1,0 0-1,1 0 0,-1 0 0,0 1 0,0-1 0,0 2 1,9 34 132,-8-32 39,10 52 790,-1-7-58,28 90-1,-34-128-1005,1 0 1,0 0-1,1-1 0,0 0 0,0 0 0,1-1 0,1 1 0,0-2 0,0 1 0,1-1 0,0 0 0,19 13 0,-19-17-36,-1 0 0,2-1 0,-1 0 0,0 0 0,1-1 0,0-1 0,-1 1 0,1-1 0,0-1 0,0 0 0,0-1 0,0 0-1,0 0 1,0-1 0,0 0 0,0-1 0,15-4 0,-10 1 9,-1 0 0,0-1 0,0 0 0,0-1 1,-1-1-1,0 0 0,0-1 0,-1-1 0,0 1 0,18-21 0,-21 18 34,1 1-1,-2-2 1,1 1 0,-2-1-1,0 0 1,0-1 0,-1 0-1,-1 0 1,4-16 0,-4 7 203,-1 0 0,-1 1 0,-1-1 0,-1 0 0,-3-29 0,1 43-250,-1 1 0,0-1 0,0 0 0,-1 1 1,0-1-1,-1 1 0,0 0 0,0 0 0,0 0 0,-1 1 0,-1-1 0,1 1 0,-1 0 0,0 1 0,0-1 0,-1 1 0,0 1 0,0-1 0,-16-8 0,15 10-601,0 0 0,0 0-1,0 1 1,-1 0-1,0 0 1,1 1-1,-12-2 1,-5 3-6031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11.4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322 1 880,'0'0'17996,"-166"183"-17764,100-105-232,14-13-1784,14-9-3209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11.8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1 136 8186,'0'0'6695,"35"-19"-6657,122-60 28,-141 72-67,1 1 0,-1 0 0,2 1 0,-1 1 1,0 0-1,1 2 0,0 0 0,-1 1 0,34 2 1,-11-1-54,-33 0 38,0 0 0,0 1-1,0-1 1,0 1 0,0 1-1,-1-1 1,1 1 0,0 0-1,-1 0 1,1 1 0,-1 0-1,8 5 1,-10-5 52,-1 0 0,1 1 0,-1-1 0,0 1 0,0-1 0,0 1 0,-1 0 0,0 0 0,1 0 0,-1 1 0,0-1 0,-1 0 0,1 1 0,-1-1 0,0 1 0,0 0 0,-1-1 0,1 1 0,-1 6 0,1 0 183,-1 0-1,0 0 1,-1 0 0,0 0-1,-1 0 1,0-1-1,-1 1 1,0 0-1,-1-1 1,0 0 0,0 0-1,-1 0 1,-1 0-1,0-1 1,0 0-1,0 0 1,-12 11-1,-32 34 1248,-74 61 0,69-66-665,-62 69-1,105-103-789,1 1 0,1 0 0,1 1 0,0-1 0,1 2-1,0-1 1,2 1 0,0 0 0,1 1 0,1-1-1,0 1 1,2 0 0,0 0 0,1 0 0,1 0 0,1 0-1,4 24 1,-4-41-187,-1 0 0,1-1 0,0 1 0,0-1-1,0 1 1,0 0 0,0-1 0,0 0 0,1 1 0,-1-1 0,0 0-1,1 0 1,-1 0 0,1 1 0,-1-2 0,1 1 0,0 0 0,-1 0-1,1 0 1,3 0 0,5 4-2166,1 4-3715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57:12.2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53 16,'0'0'25766,"-7"-14"-25485,-11-16-6281,8 21-412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17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9506,'-10'29'648,"-134"445"7283,137-430-7385,2 1 0,2 0 0,3 62 0,1-45-572,-1-55-246,0 1 0,1-1 0,0 0 0,0 0 1,1 0-1,0 1 0,5 9 0,-9-30-3660,3-18 2508,1-4 140,11-169-5016,4 97 1316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18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4353,'0'0'14327,"16"31"-12224,-12-22-1949,33 64 997,38 112 1,55 249 427,-111-352-2522,-4 1 0,-3 1-1,1 117 1,-31-205-3038,-42-45-5716,30 22 2329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18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6145,'0'0'12771,"202"-44"-12003,-106 44-320,3 0-280,0 0-112,-12 0-56,-12 0-184,-15 0-544,-12 0-520,-18 0-1233,-12-2-3176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19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12043,'0'0'4104,"292"-65"-3359,-127 27-169,-9 3-248,-18 14-328,-45 12-88,-2 9-960,-4 0-225,-33 3-1007,-27 16-1257,-24 0-560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1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7234,'0'0'11638,"4"0"-10822,141 4 1582,-58 0-2323,102-9-1,333-55-35,-233 32-18,457-33-15,-528 58-14,-134 5 180,0-4 0,0-4 0,115-22 0,-144 19 427,-55 9-502,8 0-67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1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3257,'0'0'7947,"6"38"-5040,48 563 4224,-47 61-4138,-8-510-4729,1-152 1672,0-1 0,0 1-1,0 0 1,0 0-1,0 0 1,0 0-1,1 0 1,-1-1-1,0 1 1,0 0-1,0 0 1,0 0-1,0 0 1,0 0-1,0 0 1,0-1 0,0 1-1,0 0 1,1 0-1,-1 0 1,0 0-1,0 0 1,0 0-1,0 0 1,0 0-1,0 0 1,1 0-1,-1 0 1,0 0-1,0 0 1,0-1 0,0 1-1,0 0 1,1 0-1,-1 0 1,0 0-1,0 0 1,0 1-1,0-1 1,0 0-1,1 0 1,-1 0-1,0 0 1,0 0-1,0 0 1,0 0 0,0 0-1,1 0 1,-1 0-1,0 0 1,0 0-1,0 0 1,0 1-1,0-1 1,0 0-1,0 0 1,0 0-1,1 0 1,-1 0-1,0 0 1,0 1 0,0-1-1,0 0 1,0 0-1,0 0 1,0 0-1,8-11-3308,1-12-3680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2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8538,'0'0'9215,"-2"29"-8283,10 538 3393,3-208-3826,-11-256-469,-1-13-20,14 114 1,-12-198-63,0-38-242,1-1 0,2 1 0,2 0 1,1 0-1,1 1 0,1 0 0,18-38 1,-9 29-525,2 2 1,1 0-1,2 2 1,52-64-1,-66 90 727,0 1-1,0 0 0,0 1 0,1-1 1,0 2-1,1 0 0,0 0 1,0 0-1,13-4 0,-20 9 118,0 1 1,1-1-1,-1 1 0,1 0 1,-1 0-1,1 1 0,0-1 0,-1 1 1,1 0-1,-1 0 0,1 1 1,0-1-1,-1 1 0,1 0 0,-1 0 1,1 1-1,-1-1 0,0 1 0,0 0 1,0 0-1,1 0 0,-2 1 1,1 0-1,0-1 0,-1 1 0,1 0 1,5 7-1,5 8 389,-1 1 0,0 0 1,-1 1-1,-2 0 0,0 1 0,-1 0 1,-1 1-1,-1 0 0,6 27 0,-4 0 371,-1 1-1,-3 0 0,-1 59 0,1-77-1536,1-32-1486,2-17-677,0-7-3780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20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14059,'0'0'5464,"30"6"-4653,98 20-357,-121-24-436,0-2-1,-1 1 0,1-1 0,0 0 0,-1-1 0,1 1 0,0-1 0,-1-1 0,1 1 0,-1-1 0,1 0 0,-1-1 0,0 1 0,0-1 0,0-1 0,0 1 1,0-1-1,-1 0 0,0 0 0,0 0 0,0-1 0,0 0 0,-1 0 0,1 0 0,-1 0 0,5-12 0,-3 8 3,-2 0-1,1-1 1,-1 0 0,-1 0-1,0 0 1,0 0-1,-1 0 1,0-1 0,-1 1-1,0-1 1,-1 1-1,0-1 1,-1 0 0,-2-15-1,2 23-9,0 1 1,0-1-1,0 0 0,-1 0 0,1 1 0,-1-1 0,0 1 1,0-1-1,0 1 0,0 0 0,0-1 0,0 1 0,-1 0 1,1 1-1,0-1 0,-1 0 0,0 1 0,1-1 0,-1 1 1,0 0-1,0 0 0,0 0 0,0 0 0,0 0 1,0 1-1,0-1 0,-6 1 0,2 0 31,0 0 0,0 0 0,-1 0 0,1 1 0,0 0 0,0 1 0,0 0 1,0 0-1,0 0 0,1 1 0,-11 5 0,5 0 43,1 1 0,0 0 1,0 1-1,1 0 0,0 1 0,1 0 1,0 1-1,1 0 0,0 0 0,1 0 1,-9 22-1,6-8 84,0-1 0,2 1 1,1 1-1,1-1 0,-4 37 0,8-43-72,1-1-1,1 1 1,0 0-1,2 0 1,6 33-1,-5-43-75,0 0 0,0-1 0,1 1 0,0-1 0,1 0 0,0 0 0,0 0 1,1-1-1,0 0 0,0 0 0,1-1 0,14 13 0,-6-8 2,1-1 1,0-1-1,0 0 0,1-2 1,0 0-1,1 0 0,-1-2 1,1 0-1,28 5 1,2-4 56,0-2 1,74-1-1,-102-4-57,0-1-1,-1-1 1,1-1-1,-1 0 1,1-2-1,-1 0 1,30-13-1,-42 15-52,0 0 0,0-1 1,-1 1-1,0-1 0,1-1 0,-1 1 0,-1-1 0,1 0 1,-1 0-1,0-1 0,0 0 0,0 0 0,-1 0 1,0 0-1,0-1 0,-1 1 0,1-1 0,-1 0 0,-1 0 1,0 0-1,0-1 0,0 1 0,0-9 0,0 10-246,-2-1 0,1 1-1,-1 0 1,0 0-1,0 0 1,-1 0 0,1 0-1,-1 0 1,-1 0-1,1 0 1,-1 0 0,0 0-1,-1 0 1,-4-8-1,-9-7-5739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4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5905,'0'0'12308,"5"-17"-5555,-4 12-10597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3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21 9938,'0'0'12631,"-3"-6"-11598,-5-8-652,4 17-117,3 36 7,2-7-213,-18 327 897,2 119-746,15-471-219,0 14-32,1 0 1,1 0 0,0 0-1,2 0 1,0 0-1,11 29 1,-11-48-202,-1-13 227,16-140-398,5-35-439,-19 160 743,1 1 0,1 1 0,2-1-1,0 1 1,15-26 0,-19 41 73,1 1 1,-1 0-1,1 0 0,1 1 1,0-1-1,0 1 0,0 1 0,1 0 1,0 0-1,0 0 0,0 1 1,1 0-1,0 1 0,0 0 1,0 0-1,0 1 0,1 0 1,-1 0-1,1 1 0,0 1 1,12-1-1,-8 1 20,0 1 0,-1 1 0,1 0 0,0 1 0,0 0 0,-1 1 0,0 1 0,1 0 0,-1 0 0,0 2 0,-1 0 0,0 0 0,0 1 0,18 13 0,-15-8 13,-1 1 0,0 0-1,-1 2 1,0-1 0,-2 1 0,1 1-1,-2 0 1,13 25 0,-18-29 14,0-1 1,-1 1-1,0 0 1,0 0-1,-2 0 1,1 0-1,-2 1 1,0-1-1,0 1 1,-1-1-1,0 1 1,-1-1-1,-1 1 1,-3 12-1,2-18 10,0 1 1,0-1-1,-1-1 0,0 1 0,0 0 1,0-1-1,-1 0 0,0 0 0,-1 0 1,1-1-1,-1 0 0,0 0 0,0 0 1,-1-1-1,1 1 0,-1-2 0,0 1 1,-13 4-1,-6 2 5,0-2 0,0 0 0,0-2 0,-30 3 0,10-5-351,-59-1 1,85-3-69,18 0 275,0 0-1,0 0 0,0 0 1,0 0-1,1 0 0,-1-1 0,0 1 1,0-1-1,0 1 0,1-1 1,-1 1-1,0-1 0,1 0 1,-3-1-1,4 1-96,0 0 0,-1 1-1,1-1 1,0 0 0,0 0 0,-1 0 0,1 0-1,0 0 1,0 1 0,0-1 0,0 0 0,0 0-1,0 0 1,1 0 0,-1 0 0,0 1 0,0-1-1,0 0 1,1 0 0,-1 0 0,1 1 0,-1-1-1,0 0 1,1 0 0,-1 1 0,1-1 0,0 0 0,-1 1-1,1-1 1,-1 1 0,1-1 0,0 1 0,1-2-1,26-21-11148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4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8418,'0'0'4274,"-21"29"-2232,-66 94-274,82-114-1585,-1 0 0,2 0 0,-1 0 0,1 1 0,1 0 0,-1 0 0,2 0 0,-1 0 0,2 0 0,-1 0 0,1 1 0,1-1 0,0 0 0,0 1 0,1-1 0,0 0 0,4 15 0,-3-19-141,0 0-1,0 0 0,0 0 1,1 0-1,0 0 0,0 0 1,0-1-1,1 0 1,0 1-1,0-1 0,0-1 1,1 1-1,0 0 0,0-1 1,0 0-1,0-1 0,0 1 1,1-1-1,0 0 1,-1 0-1,1 0 0,0-1 1,10 2-1,7 2 22,1-1 1,-1-1-1,1-1 0,48 0 1,-56-3-50,0-1-1,0 0 1,1-2 0,-1 0 0,0 0-1,-1-1 1,1-1 0,-1-1 0,0 0-1,0-1 1,14-9 0,-21 10 3,0 1-1,-1-1 1,0 0 0,0-1-1,0 0 1,-1 0 0,0 0 0,0-1-1,-1 0 1,0 0 0,0 0-1,-1-1 1,0 1 0,0-1 0,-1 0-1,0 0 1,-1-1 0,0 1 0,-1 0-1,1-13 1,-1 16 17,-1 0 1,-1 0-1,1-1 1,-1 1-1,0 0 0,-1 0 1,0 0-1,0 0 1,0 0-1,0 0 1,-1 1-1,0-1 0,0 1 1,-6-8-1,2 5 21,0 0 0,-1 0 0,0 1 0,0 0 0,-1 0 0,1 1 0,-20-10 1,12 8-118,-1 0 1,0 2 0,0 0 0,-1 1 0,1 0 0,-1 2 0,0 0 0,0 1-1,-32 1 1,48 1-135,1-1-1,-1 1 0,0 1 0,0-1 1,0 0-1,1 0 0,-1 1 1,0-1-1,1 1 0,-1-1 0,0 1 1,1-1-1,-1 1 0,1 0 0,-1 0 1,1 0-1,-1 0 0,1 0 0,0 0 1,-1 1-1,1-1 0,0 0 1,0 1-1,0-1 0,0 1 0,0-1 1,0 1-1,1-1 0,-1 1 0,-1 2 1,0 23-8087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11498,'0'0'4848,"-29"34"-2642,29-34-2206,-117 147 1766,112-140-1676,0-1 0,0 1 0,1 0 0,0 1 0,0-1 0,1 1 0,0-1 0,0 1 0,1 0 0,0 0 0,0 0 0,1 0 0,0 1 0,0-1 0,1 0 0,0 0 0,3 16 0,-2-17-35,-1-1-21,1 0 1,0-1-1,0 1 0,1-1 1,0 1-1,0-1 1,0 0-1,0 0 1,1 0-1,0 0 0,0 0 1,0 0-1,1-1 1,-1 0-1,8 7 1,-3-4-4,0-1 0,1-1 1,-1 0-1,1 0 0,0-1 1,0 0-1,1 0 1,12 3-1,10 0 18,1-2 1,0-1-1,1-1 1,43-2-1,-60-1-33,-1-2-1,1 1 1,-1-2 0,1 0-1,-1-1 1,30-11 0,-40 12-5,0 1 0,0-1 1,0 0-1,-1-1 0,1 0 1,-1 0-1,0 0 1,0 0-1,0-1 0,-1 1 1,0-1-1,0-1 0,0 1 1,0 0-1,-1-1 0,0 0 1,0 0-1,0 0 0,-1 0 1,2-8-1,-2 7-7,-1-1 0,0 1 0,0-1 0,-1 1 0,0-1 0,0 1-1,-1-1 1,1 1 0,-2-1 0,1 1 0,-1 0 0,0 0 0,-1 0 0,0 0 0,0 0 0,-5-8 0,1 6 15,1 0 0,-1 0 0,-1 1 0,0 0 0,0 1 0,0 0 0,-1 0 1,0 1-1,0 0 0,-14-6 0,5 3-379,0 1-1,-1 1 1,0 1 0,0 1 0,-1 1-1,1 0 1,-1 1 0,0 2 0,0 0-1,0 1 1,0 0 0,-21 5 0,37-4-495,-1 0 0,1 0 1,-1 1-1,1-1 0,0 1 1,0 0-1,-5 3 0,-12 14-10986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4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13723,'0'0'6433,"5"34"-4986,-1-6-1151,20 206 1437,-15 198-770,-9-411-971,-1 15-595,1-33-140,-1-9-235,2-4-88,0-1-1,0 0 0,1 0 1,3-11-1,17-41-9134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5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0 3921,'0'0'14484,"-34"27"-12325,-109 89-489,-117 77 592,194-147-2081,65-45-185,0 0-1,0-1 0,0 1 0,0 0 1,0 0-1,0 0 0,0-1 0,0 1 1,0 0-1,0 0 0,1 1 0,-1-1 1,0 0-1,1 0 0,-1 0 0,1 0 1,-1 1-1,1-1 0,-1 0 0,1 0 1,0 1-1,0-1 0,0 0 0,0 1 1,0-1-1,0 0 0,0 1 0,0-1 1,0 0-1,0 0 0,1 1 0,-1-1 1,1 0-1,-1 0 0,1 1 0,-1-1 1,1 0-1,0 0 0,-1 0 0,1 0 1,1 1-1,4 5-38,0-1 0,0 0 0,1-1 0,14 11 0,-19-15 43,60 40 47,1-2 0,94 41 0,-116-62 114,2-2 1,0-2-1,0-2 0,1-1 1,53 5-1,1-13 799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8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11666,'0'0'3461,"4"36"-1495,0-8-1588,7 56 898,22 86 0,47 182 59,-65-265-961,-4 1 1,-1 102-1,-2-201 435,25-44-1029,2 2 0,54-61-1,-69 92 43,1 1-1,1 0 1,1 2 0,0 0-1,2 1 1,0 2-1,29-14 1,-42 24 61,0 1 0,0 1 0,0 0 0,22-3 0,-30 6 67,1 0-1,0 1 0,-1-1 1,1 1-1,0 0 0,0 1 1,-1-1-1,1 1 0,0 0 1,-1 0-1,1 0 0,0 1 1,-1 0-1,0 0 1,1 0-1,3 3 0,-3 0 17,1 0 0,-2 0 0,1 1 0,-1 0-1,0 0 1,0 0 0,-1 1 0,1-1 0,-1 1 0,-1 0 0,1 0-1,-1-1 1,-1 2 0,2 8 0,2 19 55,1 58 0,-6-82-7,0 22 161,-1 0 0,-1 0 0,-2 0 0,-2 0 0,-1 0 0,-1-1-1,-15 36 1,16-50-84,-1 0 0,0 0 0,-2-1 0,0 0 0,-1-1 0,-1 0 0,0-1 0,-1 0 0,-1-1 0,0 0 0,-1-1 0,0-1 0,-26 16 0,35-25-72,1 0 0,-1 0 0,0 0 0,0-1 0,0 0 0,0 0 1,0-1-1,0 0 0,0 0 0,-1 0 0,1-1 0,0 0 0,-1 0 0,1 0 1,-8-2-1,10 1-69,0-1 1,0 0-1,0 1 0,0-1 1,1 0-1,-1-1 1,1 1-1,-1-1 0,1 0 1,0 1-1,0-2 1,0 1-1,0 0 0,0 0 1,1-1-1,0 0 1,-1 1-1,1-1 0,1 0 1,-1 0-1,0 0 1,1 0-1,-2-8 0,-3-28-2206,2 0-1,1-76 0,3 111 1951,0-88-7489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2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71 880,'0'0'9258,"0"-22"-9258,0 9-784,0-6-1857,0 3-2856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8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1 4145,'0'0'14327,"-29"18"-12519,-95 65-326,116-77-1350,0 0-1,1 1 1,0 0 0,1 0 0,0 0-1,0 1 1,0 0 0,1 0-1,0 1 1,1-1 0,0 1-1,-6 16 1,7-7 18,-1-1 0,2 1 0,0 0 0,2 29 0,0-42-135,0 0-5,0 0 1,1 0 0,0 1 0,0-1 0,0 0 0,0 0 0,1 0 0,0 0 0,0 0 0,0 0 0,1-1 0,-1 1 0,1-1 0,0 1 0,1-1 0,-1 0 0,6 5 0,-2-3-12,0-1 0,1 0 1,-1 0-1,1-1 1,0 0-1,0 0 1,0-1-1,0 0 0,1 0 1,9 1-1,-8-1-18,0-1-1,0-1 0,1 0 1,-1-1-1,0 1 0,0-2 1,0 0-1,1 0 0,-1-1 1,0 0-1,0 0 0,-1-1 0,1-1 1,0 1-1,-1-2 0,0 1 1,0-1-1,0-1 0,8-7 1,-10 6 22,0-1 0,-1 0 1,0-1-1,-1 1 0,0-1 0,0 0 1,-1-1-1,0 1 0,-1-1 0,0 0 1,0 0-1,-1 0 0,0 0 0,-1 0 1,0-20-1,-1 20 8,0 1 1,-1-1-1,-1 1 1,1-1-1,-1 1 1,-1 0-1,0 0 1,0 0-1,-1 0 1,0 1-1,0-1 1,-1 1-1,0 0 1,-1 0-1,1 1 1,-2-1-1,-7-7 1,2 5 19,-1 1-1,0 0 1,-26-14 0,33 20-92,1 0 0,-1 1-1,0 0 1,0 0 0,0 0-1,0 1 1,0 0 0,0 0-1,0 0 1,0 1 0,-1 0-1,-6 1 1,12-1-43,1 0-1,-1 0 1,1 1 0,0-1 0,-1 0-1,1 0 1,0 1 0,-1-1-1,1 0 1,0 1 0,0-1-1,-1 0 1,1 1 0,0-1 0,0 0-1,0 1 1,-1-1 0,1 1-1,0-1 1,0 0 0,0 1 0,0-1-1,0 1 1,0-1 0,0 1-1,0-1 1,0 0 0,0 1-1,0-1 1,0 1 0,0-1 0,0 1-1,0-1 1,0 0 0,0 1-1,1 0 1,5 13-3480,21 8-5008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9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0 13395,'0'0'3949,"-31"9"-2356,-102 33-91,125-39-1368,0 1 0,0 0-1,1 1 1,-1 0 0,1 0 0,0 0-1,0 1 1,1 0 0,0 1-1,0-1 1,0 1 0,-7 13 0,5-6 65,1 0 0,1 0 0,0 1 0,-6 29 0,8-30-132,1 0 0,1 0 1,0 0-1,1 0 0,0 0 0,1 0 0,3 18 1,-2-26-59,0 0 0,0-1 0,1 1 0,0 0-1,0 0 1,0-1 0,1 1 0,0-1 0,0 0 0,0 0 0,1 0 0,-1 0 0,1 0 0,0-1 0,1 0 0,-1 0 0,1 0 0,10 6 0,0-2-23,1-2 1,0 0-1,0-1 0,0 0 0,1-1 0,-1-1 1,1-1-1,0 0 0,0-2 0,0 1 0,0-2 1,0 0-1,0-2 0,0 1 0,-1-2 0,1 0 1,-1-1-1,0-1 0,0 0 0,-1-2 0,0 1 1,19-14-1,-26 14 18,1-1 0,-1 0 0,0-1 1,-1 1-1,0-2 0,0 1 0,-1-1 1,0 0-1,-1 0 0,0 0 0,0-1 0,-1 0 1,-1 0-1,0 0 0,0 0 0,-1-1 1,-1 1-1,0-1 0,0-15 0,-2 18-17,0 1-1,0-1 0,0 0 1,-1 0-1,0 0 1,-1 1-1,0-1 0,0 1 1,-1 0-1,0 0 0,-1 0 1,0 0-1,0 1 1,0 0-1,-1 0 0,0 0 1,0 1-1,-1 0 0,0 0 1,0 0-1,0 1 1,-1 0-1,0 1 0,-14-7 1,13 7-107,0 1 1,0 0 0,0 1 0,0 0 0,0 1-1,-1-1 1,1 2 0,-13 0 0,17 0-159,1 0 0,0 1 0,0 0 0,0 0 0,0 0 0,0 1 0,1-1 0,-1 1 0,-4 2 1,6-2-206,-1 0 1,1 0 0,-1 0 0,1 0 0,0 0 0,0 1 0,0-1 0,0 1 0,0-1 0,1 1 0,-1 0 0,1-1 0,-2 5 0,-3 30-10553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9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7994,'0'0'11093,"5"25"-9240,-2-6-1540,35 157 1607,-10-74-1207,-7-34-613,-4 1 0,-2 0 0,5 73 1,-20-139 30,0 23-1463,-5-26-530,-4-12-173,-6-16-3671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6:59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643 0 1552,'0'0'9872,"-37"23"-4995,-249 154-592,213-134-3559,-140 96 133,210-137-868,1-1 0,-1 1 0,1 0-1,0 0 1,0 0 0,-1 0 0,1 0-1,1 1 1,-1-1 0,0 1 0,1-1-1,-1 1 1,1 0 0,0-1 0,-1 1-1,1 0 1,-1 5 0,3-6 1,-1 0 0,1 1 1,0-1-1,-1 0 0,1 0 1,0 0-1,0 0 0,1-1 1,-1 1-1,0 0 0,0 0 1,1-1-1,-1 1 0,1-1 1,0 1-1,-1-1 0,1 0 1,0 1-1,0-1 0,0 0 1,0 0-1,0 0 0,3 0 1,201 85 328,-141-62-298,-1 2 1,101 59 0,-121-55-15,-33-21 45,0 0-1,0-2 1,1 1 0,0-1-1,0-1 1,1 0 0,0-1-1,17 5 1,-29-10 2,1 0 0,-1 0 0,1 0 0,-1 0 0,1 0 0,-1 0 0,0 0-1,1 0 1,-1 0 0,0-1 0,1 1 0,-1-1 0,0 1 0,1-1 0,-1 0 0,0 1 0,0-1 0,1 0 0,-1 0 0,0 0 0,0 0 0,0 0 0,0 0 0,1-2 0,16-35 384,-17 34-761,0 1 0,0-1 1,1 0-1,0 0 0,0 1 0,0-1 0,0 0 1,0 1-1,1 0 0,4-5 0,-1 5-5183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04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4073,'0'0'17013,"10"0"-16904,843-11 1222,-769 10-1302,336-20 320,-382 17-132,-15 3 309,-1-2-1,0 0 0,0-2 1,42-14-1,-52 10 1261,-8 4-2207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17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0 1088,'0'0'864,"-132"146"-1040,99-116-1072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19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39 720,'3'-1'17383,"3"1"-13064,34-5-3873,-7 7-73,55 10 0,-56-7-230,57 3 0,1531-2 490,-1354-3-345,274-7 370,-462-6-641,-52 6 1159,50-6 3456,-65-4-4588,36-9 21,-46 20-37,-1 3-28,-33 0-28840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30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7234,'0'0'10935,"-7"0"-9334,-23 0-423,22 0 880,24 0-1908,36 3 139,90 16 0,-26-2-125,662 59-116,16-59-1157,-756-19 1170,0-1 0,0-2-1,0-2 1,56-18 0,-92 25-64,-1 0 1,1-1-1,0 0 0,0 1 1,-1-1-1,1 0 0,0 0 1,-1 0-1,1 0 0,-1 0 1,1 0-1,-1 0 1,0-1-1,0 1 0,1 0 1,-1-1-1,0 1 0,0-1 1,0 1-1,0-1 0,-1 0 1,1 1-1,0-1 0,-1 0 1,1 0-1,-1 1 0,1-1 1,-1 0-1,0 0 1,0 0-1,0 0 0,0 1 1,0-1-1,0 0 0,-1 0 1,1 0-1,0 0 0,-1 1 1,0-1-1,1 0 0,-1 1 1,0-1-1,0 0 1,0 1-1,0-1 0,0 1 1,0-1-1,0 1 0,-1 0 1,1-1-1,0 1 0,-1 0 1,1 0-1,-1 0 0,1 0 1,-1 0-1,0 0 0,1 1 1,-1-1-1,0 0 1,0 1-1,1 0 0,-1-1 1,0 1-1,-2 0 0,-43-1-5283,26 1-1864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31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50 10562,'0'0'9486,"0"9"-9134,-19 295 2264,0-50-2156,16-212-452,2-24-362,6-46 133,40-148-793,-28 121 271,16-102 1,-28 122 943,-3-1 0,0 0 1,-7-65-1,3 95 57,1 1 0,-1-1 0,-1 1-1,1 0 1,-1-1 0,0 1 0,-5-8-1,7 12 216,3 3-145,18 19-386,10 9 38,1-2 1,2-2-1,60 39 1,117 50-889,-166-92 507,-32-17 228,2 1 9,1 1 1,24 17-1,-37-24 150,0 1 0,0-1 0,0 0 0,-1 1-1,1-1 1,0 1 0,-1-1 0,0 1 0,1 0 0,-1 0-1,0 0 1,1-1 0,-1 1 0,0 0 0,-1 0 0,1 1 0,0-1-1,-1 0 1,1 0 0,-1 0 0,1 0 0,-1 1 0,0-1 0,0 0-1,0 0 1,0 0 0,-1 1 0,1-1 0,-1 3 0,-3 0 66,0-1 1,-1 0 0,1 0 0,-1 0-1,0 0 1,0-1 0,0 0 0,-1 0-1,1 0 1,-1-1 0,0 1 0,1-2-1,-9 3 1,-6 3 147,-339 114 1697,330-112-1814,29-9-154,-1 0 0,1 0 0,0 0 0,-1 1 0,1-1 0,-1 0 0,1 0 0,-1 1 0,1-1 0,0 0 0,-1 1 0,1-1 0,0 0 0,-1 1 0,1-1 0,0 1 0,0-1 0,-1 1 0,1-1 0,0 0 0,0 1 0,0-1 0,0 1 0,0-1 0,0 1 1,-1-1-1,1 1 0,0-1 0,0 1 0,0-1 0,0 1 0,1-1 0,-1 1 0,0-1 0,0 1 0,0 4-2107,0 8-5445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32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7586,'0'0'11745,"25"3"-10080,969 18 2089,-669-23-3619,-148 3-227,266-34-1,-395 24-35,-38 6-342,-31 6-247,-3 3-934,0 1-1,0 1 1,1 1 0,-37 20-1,33-15-1683,-8 3-5081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4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36 384,'0'0'9229,"-1"0"-9070,0 0 1,0 0 0,1-1 0,-1 1 0,0 0-1,0 1 1,0-1 0,0 0 0,0 0-1,0 0 1,0 0 0,1 1 0,-1-1-1,0 0 1,0 1 0,0-1 0,0 1-1,1-1 1,-1 1 0,0-1 0,1 1-1,-1-1 1,-1 2 0,2 14 731,1-1 1,0 0 0,1 0-1,1 0 1,1 0 0,6 20-1,23 71 880,30 171-1,-41-118-1523,10 49 121,-32-207-360,1-1 0,-1 1 0,1 0 0,-1-1 0,1 1 0,0 0 1,-1-1-1,1 1 0,0-1 0,-1 1 0,1-1 0,0 1 0,0-1 0,-1 0 0,1 1 0,0-1 1,0 0-1,0 0 0,-1 1 0,1-1 0,0 0 0,0 0 0,0 0 0,0 0 0,1 0 1,28-1 120,-22 1-93,154-14 53,-32 1-90,559 4-56,-487 9 77,153-20-15,-185 6-6,-69 7-8,726-65 42,-176 10-408,-482 62 360,-170-33 903,-3 22-886,-1 1-1,0-1 0,-12-17 1,-14-32 11,14-3 11,16 51-23,-2 0 0,1 1 0,-1-1 0,-1 1 0,0 0 1,-1 0-1,0 0 0,-1 0 0,0 1 0,0 0 0,-12-14 0,13 17 12,1 0-1,0-1 0,1 0 0,0 0 1,0 0-1,0 0 0,1 0 1,-2-17-1,2-20-164,4-76-1,1 31-101,-2 79 383,2 16-66,2 21-63,10 222 559,0 10 311,-15-257-802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33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39 197 8570,'0'0'12480,"0"37"-11567,0 251 569,-15 252-887,11-512-1188,-1-46 60,-1-45 34,6-1 257,2-1 0,4 1 0,19-90 0,-11 85-21,-3 0 0,-3 0 0,-3-1 0,-6-113 0,-1 167 431,-2 1 0,0 0 0,0 0 0,-1 1-1,-1-1 1,0 1 0,-10-14 0,-16-41 2083,71 105-1666,30 28-569,4-3 1,2-4 0,3-3 0,121 64 0,-145-90-119,78 45-335,-119-65 368,0 1 1,-1 1 0,0-1 0,-1 2 0,0 0 0,-1 0-1,12 17 1,-20-26 71,0 1 0,-1-1-1,1 1 1,-1-1 0,0 1-1,0 0 1,0 0 0,0 0 0,-1 0-1,1 0 1,-1 0 0,0 0-1,0 0 1,0-1 0,0 1-1,0 0 1,0 0 0,-1 0-1,0 0 1,1 0 0,-1 0 0,0 0-1,-1-1 1,1 1 0,0 0-1,-1-1 1,1 1 0,-1-1-1,0 1 1,0-1 0,0 0-1,-3 3 1,-8 6 94,-1 0-1,0 0 1,0-1-1,-25 12 1,7-3 65,-29 20 44,-31 21 92,-147 71 1,238-134-381,1 1 0,0 0 0,0-1 0,0 1 0,0 0 0,0-1 0,0 1 0,1 0-1,-1 0 1,1-1 0,-1 1 0,1 0 0,1-3 0,14-32-113,1 0-1,1 2 0,38-54 1,-29 48 274,38-78 0,-65 118-45,1 0 0,-1 0-1,1 0 1,0 0 0,-1 0-1,0 0 1,1 0 0,-1 0 0,0 0-1,1-1 1,-1 1 0,0 0-1,0 0 1,0 0 0,0 0 0,0 0-1,0 0 1,0 0 0,-1-1-1,1 1 1,0 0 0,0 0 0,-1 0-1,1 0 1,-1 0 0,0-1-1,0 1-19,-1 1 0,1-1 0,0 1-1,-1-1 1,1 1 0,0 0-1,-1 0 1,1 0 0,0-1 0,-1 1-1,1 0 1,-1 1 0,1-1-1,0 0 1,-1 0 0,1 1 0,-3 0-1,-14 5-80,1 1 0,-25 13 0,27-13 126,-38 19-54,19-9 99,0-1 1,-70 21 0,93-36-49,24-22-354,10-5-426,39-33-1,-34 35 405,31-37 0,-59 61 338,0 0 0,0 0 0,0 0 0,1 0 0,-1-1 0,0 1 0,0 0 0,0 0 0,0 0 0,0 0 0,0 0 0,0 0 0,0-1 0,0 1 0,0 0 0,0 0 0,1 0 0,-1 0 0,0 0 0,0-1 0,0 1 1,0 0-1,0 0 0,0 0 0,0 0 0,0-1 0,0 1 0,0 0 0,-1 0 0,1 0 0,0 0 0,0 0 0,0-1 0,0 1 0,0 0 0,0 0 0,0 0 0,0 0 0,0 0 0,0 0 0,0-1 0,-1 1 0,1 0 0,0 0 0,0 0 0,0 0 0,0 0 0,0 0 1,0 0-1,-1 0 0,1 0 0,0 0 0,0 0 0,0 0 0,0 0 0,-1 0 0,1-1 0,0 1 0,0 0 0,0 1 0,-18-2 299,-18 8-154,0 8 125,25-10-95,-1-1 0,1 1 0,-1-2-1,0 0 1,0 0 0,-19 1 0,39-29-259,19-24-607,-17 32 570,0 0 1,-1 0-1,11-32 0,-19 45-266,0 0 0,0-1-1,0 1 1,0-1 0,0 1-1,-1-1 1,0 1 0,0-1 0,0 1-1,-1-1 1,0 1 0,0-1-1,0 1 1,0 0 0,0-1 0,-1 1-1,0 0 1,0 0 0,0 0-1,-5-7 1,-11-11-9932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0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5937,'0'0'18103,"0"-4"-17047,7 137 2829,46 269-3334,-47-371-549,1-1 1,1 0 0,2 0 0,1-1 0,18 35 0,-22-51-17,0-1 0,1-1 0,0 0 0,1 0 0,0 0 0,1-1-1,0-1 1,1 0 0,0 0 0,0-1 0,1 0 0,0-1 0,0 0 0,13 5 0,-11-7-53,-1 0-1,1 0 1,0-1 0,0-1-1,1-1 1,-1 0-1,1 0 1,-1-2 0,1 0-1,15-1 1,-26-1 70,0 1 1,-1-1-1,1 0 1,0 0-1,0 0 1,-1 0 0,1-1-1,-1 1 1,0-1-1,0 0 1,0 0-1,0 0 1,-1-1-1,1 1 1,-1-1-1,1 1 1,-1-1-1,-1 0 1,1 0-1,0 1 1,-1-1 0,2-8-1,3-10 34,-1 0 1,5-40-1,-4-36 6,-5-99 0,-1 8-10,-1 181-187,2 0 1,-1-1-1,1 1 1,0-1-1,1 1 1,0 0-1,0 0 1,1 0-1,0 0 1,4-8-1,-6 15-137,1 0-1,0 0 0,-1 0 0,1 0 1,0 0-1,-1 0 0,1 0 0,0 0 1,0 1-1,0-1 0,0 1 0,0 0 1,0-1-1,0 1 0,0 0 0,0 0 1,0 0-1,0 0 0,0 1 0,0-1 1,2 1-1,4 0-2513,12 1-5550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1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8266,'0'0'13580,"6"31"-12494,-3-13-939,35 219 1489,-35-203-1452,7 113 108,-9-137 231,2-22-61,2-24-191,-4-7-398,2 1 1,2-1-1,2 1 0,2 1 1,2-1-1,1 2 0,2-1 0,2 2 1,2 0-1,30-49 0,-45 83 104,0 1-1,0-1 1,0 1-1,1 0 0,-1 0 1,1 0-1,0 0 1,0 1-1,1 0 0,-1-1 1,1 2-1,0-1 1,-1 0-1,1 1 0,0 0 1,1 0-1,5-1 1,-6 3 11,-1-1 0,1 1 0,-1 0-1,1 1 1,-1-1 0,1 1 0,-1 0 0,1 0 0,-1 0 0,0 1 0,0-1 0,0 1 0,1 0 0,-2 0 0,1 1 0,0-1 0,0 1 0,-1 0 0,1 0 0,-1 0 0,3 4 0,6 6 123,-1 0 0,-1 1-1,0 1 1,0-1 0,-2 2 0,0-1 0,-1 1 0,0 0 0,-1 1 0,5 23-1,-2 10 523,-2 1 0,1 61-1,4 40 112,-12-142-753,1 0 0,0 0 0,1 0 1,0 0-1,1-1 0,0 1 0,0 0 1,1-1-1,0 0 0,1 0 0,0 0 1,0-1-1,13 15 0,-18-22-388,-2-20-5817,-8 3-1850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2817,'0'0'19270,"-7"19"-18285,7-18-962,-9 25 296,1 1-1,1-1 1,2 1-1,-4 34 1,6-16-128,1 1 1,2-1-1,3 0 1,12 71-1,-13-104-185,1-1-1,0 0 1,1 0 0,0 0-1,1 0 1,0-1-1,0 1 1,2-1 0,-1-1-1,1 1 1,0-1 0,1 0-1,0-1 1,0 0-1,1 0 1,0-1 0,1 0-1,-1 0 1,1-1 0,1-1-1,-1 1 1,1-2 0,14 5-1,-13-5-2,0 0 0,0-1 0,1-1 0,-1 0-1,1-1 1,-1 0 0,1 0 0,-1-2 0,1 0 0,-1 0-1,1-1 1,-1 0 0,0-2 0,0 1 0,0-1 0,0-1-1,-1 0 1,1 0 0,-1-1 0,-1-1 0,1 0 0,-1-1-1,0 1 1,-1-2 0,0 1 0,0-2 0,-1 1 0,0-1-1,-1 0 1,0 0 0,8-15 0,-7 5 10,0 0 1,-2 0-1,0 0 1,-1-1-1,-1 0 1,-1 1 0,0-2-1,-2 1 1,-1 0-1,0 0 1,-2 0-1,0 0 1,-6-24-1,4 33-171,0 1 0,0 0-1,-1 0 1,-1 0 0,1 1-1,-2-1 1,0 1 0,0 1 0,-11-12-1,42 39-17156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3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1760,'0'0'16455,"0"33"-14555,0 205 418,4-195-2033,1 1 1,3-1 0,1 0 0,19 53-1,-8-26-238,-33-115 1876,5 21-1882,1-1 0,1 0 0,1 0 0,-3-34 0,8 40-113,0-1-1,1 0 0,2 1 1,-1 0-1,9-26 1,-8 35-28,0 0 1,1 0 0,0 0 0,1 1 0,1-1 0,-1 1-1,1 0 1,1 1 0,-1-1 0,1 1 0,12-10 0,-15 15 62,1 1 0,-1-1 0,0 1 0,1 0 0,-1 0 1,1 0-1,-1 1 0,1-1 0,0 1 0,0 0 0,0 1 1,-1-1-1,1 1 0,0 0 0,0 0 0,0 0 1,0 1-1,0 0 0,-1 0 0,1 0 0,0 0 0,5 3 1,7 3 50,-1 0 0,-1 1 1,1 1-1,24 18 1,-30-20 63,0 1 1,0 0 0,-1 1 0,0 0-1,0 1 1,-1 0 0,-1 0-1,0 1 1,0-1 0,9 21-1,-10-14 99,-1 0-1,0 0 0,-1 0 0,-1 0 0,-1 1 1,0-1-1,-2 23 0,0 94 536,0-133-827,3-8-3919,40-43-6940,-14 23-30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3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67 8146,'0'0'13416,"-30"-11"-12296,-94-32-288,117 40-760,0 1-1,-1 0 0,1 0 1,0 1-1,-1 0 0,1 0 1,-1 1-1,1-1 0,-1 2 1,1-1-1,0 1 0,-1 0 1,1 1-1,0 0 0,-1 0 1,1 0-1,0 1 0,0 0 1,1 1-1,-1-1 0,1 1 0,0 0 1,0 1-1,0 0 0,0 0 1,1 0-1,0 0 0,-6 9 1,2 0-20,1-1 0,1 1-1,0 1 1,1-1 0,0 1 0,1 0 0,1 0 0,1 1 0,0-1 0,-2 32 0,4-29-44,1 0 0,0 0 0,1 0 0,7 32 1,-6-42-19,1 0 1,0 0-1,0 0 1,1-1 0,0 1-1,0-1 1,1 0-1,0 0 1,0-1-1,0 1 1,1-1 0,9 8-1,-6-7-29,1 1 0,-1-1 0,1-1 0,1 0 0,-1 0 1,1-1-1,0 0 0,0-1 0,1-1 0,-1 1 0,18 1 0,-23-4 20,1 0 1,0-1-1,0 0 1,0-1-1,-1 1 1,1-1-1,0 0 1,0-1-1,-1 0 1,1 0-1,-1 0 1,0-1-1,1 0 1,-1 0-1,-1 0 1,1-1-1,0 0 0,-1 0 1,0-1-1,0 1 1,5-7-1,12-14 64,-2-1 0,-1-1 0,-1-1 0,-1 0 0,-2-1 0,0-1 0,-2 0 0,-2-1-1,-1-1 1,-1 1 0,-2-2 0,-1 1 0,-1-1 0,0-38 0,-5 70 228,0 4-183,1 16-20,1-1 1,1-1-1,0 1 1,2 0-1,0-1 1,0 0 0,2 0-1,0 0 1,1-1-1,1 0 1,14 21-1,-3-10-7,1 0 0,1-1 0,1-2 0,1 0 0,37 27 0,-52-44 0,1-1 0,0-1 1,0 1-1,0-1 0,0-1 1,1 0-1,0-1 0,0 0 1,0 0-1,0-1 0,0-1 0,1 0 1,-1 0-1,15-2 0,-24 1-59,-1 0-1,1 0 1,-1 0-1,1 0 0,-1 0 1,0-1-1,1 1 1,-1-1-1,1 1 0,-1-1 1,1 1-1,-1-1 1,0 0-1,0 1 0,1-1 1,-1 0-1,0 0 1,0 0-1,0 0 0,0 0 1,0-1-1,0 1 0,0 0 1,0 0-1,0 0 1,-1-1-1,1 1 0,-1-1 1,1 1-1,-1 0 1,1-1-1,0-2 0,-8 2-553,-7 2-329,1 0 1,-1 1-1,-23 5 1,-11 8-3885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0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488 30 6385,'0'0'12052,"-16"-5"-11053,-3-1-588,-1 1 1,0 0-1,0 2 0,-35-2 1,40 5-341,0 0 0,0 2 0,0 0 0,0 1 0,0 0 0,0 1 0,1 0 0,0 2 0,0-1 0,0 2 0,1 0 0,0 1 0,0 0 0,-18 15 0,21-13-71,0-1 0,1 2 0,1-1 0,-1 1 0,2 0 0,-1 1 0,2 0 0,-1 0 1,2 0-1,0 1 0,0 0 0,1 0 0,1 0 0,0 1 0,0-1 0,0 18 0,2-19-6,1-1 0,0 1-1,1 0 1,0 0-1,0-1 1,1 1-1,1-1 1,0 1 0,0-1-1,6 11 1,-6-17 2,0 0 0,0 0 0,0-1 0,1 1 1,-1-1-1,1 0 0,0 0 0,0-1 0,1 1 0,-1-1 1,1 0-1,-1 0 0,1 0 0,0 0 0,0-1 0,0 0 1,1 0-1,-1-1 0,0 1 0,1-1 0,-1 0 0,1-1 1,9 1-1,5 0-15,0-2 1,0 0-1,0 0 1,0-2-1,0-1 1,0 0 0,0-2-1,-1 0 1,0-1-1,0-1 1,-1 0-1,0-2 1,-1 0-1,0-1 1,0-1-1,-1 0 1,-1-1 0,18-19-1,-22 20 7,-1 0 0,-1-1 0,0 0 0,-1 0 0,0-1 0,-1 0 0,0-1 0,-1 1 0,6-25 0,-6 9 499,-1-1-1,-1 0 0,-1-59 1452,7 107-1381,13 34-320,2-1-1,3-1 1,1-2-1,49 59 1,-65-90-263,1-2 0,0 1 0,1-2 0,0 0 0,1 0 0,0-2 0,1 0 0,1-1 0,-1 0 0,2-2 0,-1 0 0,1-1 0,0-1 0,0-1 0,31 5 0,-31-8 7,1 0 1,-1-2-1,1 0 1,-1-1-1,29-5 1,-37 3 20,0 0 1,-1-1-1,1 0 1,-1 0-1,0-1 1,0 0-1,-1-1 1,0 0-1,0-1 1,15-14-1,-18 17-145,-1-1 0,-1 1 1,1-1-1,-1 0 0,0 0 0,0 0 1,0-1-1,-1 0 0,0 1 0,0-1 0,0 0 1,-1 0-1,0-1 0,2-7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3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3097,'0'0'7769,"183"5"-6448,-150-5 23,-9 0-528,-15 0-456,-6 0-232,-6 0-1640,-21 8-817,0 0-959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3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6057,'0'0'11339,"156"-11"-10467,-129 11-208,-6 0-272,-6 0-240,-6 0-88,-3 0-56,-3 0-8,0 0-1248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6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74 654 3097,'0'0'18682,"0"0"-18553,0 1-1,0 0 1,0 0-1,-1-1 1,1 1-1,0 0 1,0-1-1,-1 1 1,1 0-1,0-1 1,-1 1-1,1-1 1,-1 1-1,1 0 1,-1-1-1,1 1 1,-1-1-1,1 1 1,-1-1-1,1 0 1,-1 1-1,-1 0 1,-9-29 6,0 0 1,1-1-1,2 0 0,1 0 1,-5-57-1,8 24-448,6-114 0,1 148 193,2 0-1,0 0 1,2 1-1,16-45 1,-23 72 113,0-1 1,0 0 0,1 0 0,-1 1 0,0-1 0,0 0-1,0 1 1,0-1 0,1 0 0,-1 1 0,0-1 0,1 0-1,-1 1 1,0-1 0,1 0 0,-1 1 0,1-1 0,-1 1-1,1-1 1,-1 1 0,1-1 0,0 1 0,-1-1 0,1 1-1,-1 0 1,1-1 0,0 1 0,-1 0 0,1 0 0,0-1-1,-1 1 1,1 0 0,0 0 0,0 0 0,-1 0 0,1 0-1,0 0 1,0 0 0,-1 0 0,1 0 0,0 0 0,-1 0-1,1 1 1,0-1 0,0 0 0,-1 0 0,1 1 0,0-1 0,-1 0-1,1 1 1,-1-1 0,1 1 0,-1-1 0,1 1 0,0-1-1,-1 1 1,0-1 0,1 1 0,-1-1 0,1 1 0,-1 0-1,0-1 1,1 1 0,-1 0 0,0-1 0,1 2 0,23 47-100,-2 14 263,23 119 0,-35-129-33,3-1-1,1 0 0,43 98 1,-57-150-108,1 1 0,-1-1 0,0 1 0,0 0 0,1-1 0,-1 1-1,0 0 1,1-1 0,-1 1 0,0-1 0,1 1 0,-1-1 0,1 1 0,-1-1 0,1 1 0,-1-1 0,1 0 0,-1 1 0,1-1-1,0 0 1,-1 1 0,1-1 0,-1 0 0,1 0 0,0 1 0,-1-1 0,1 0 0,1 0 0,11-15 124,6-48-284,-14 42 126,37-105-579,41-145-752,-79 225 1517,-4 45 310,3 7-240,11 65 551,7 131 0,-17 75-374,-4-273-416,0-3-67,0-1 0,0 1 0,0 0 0,0-1 0,0 1 1,1 0-1,-1 0 0,0-1 0,0 1 0,0 0 0,1-1 1,-1 1-1,0 0 0,1-1 0,-1 1 0,0-1 0,1 1 1,-1 0-1,1-1 0,-1 1 0,1-1 0,0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7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13187,'0'0'6104,"0"34"-5249,0 468 1817,0 30-1398,1-515-1255,0 0 1,1 0-1,1-1 0,0 1 1,2-1-1,0 0 0,0 0 1,2 0-1,0-1 1,1 0-1,17 26 0,-19-32-34,1 0-1,0-1 1,0 1 0,1-1-1,0-1 1,1 1-1,-1-1 1,1-1 0,1 0-1,-1 0 1,1-1 0,0 0-1,0-1 1,1 0-1,-1 0 1,1-1 0,0-1-1,17 3 1,-12-5-144,0 0 0,0 0 0,0-2-1,0 0 1,0 0 0,0-2 0,20-7 0,5-5-1452,58-33 1,74-48-6079,-102 54 1881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7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11530,'0'0'9290,"225"-67"-8241,-150 48-393,-3 5-336,-15 6-224,-15 3-96,-15 5 0,-12 0-48,-12 0-264,-36 8-3409,-6 11 672,0-3-4480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11450,'0'0'7833,"0"26"-5510,9 366 1544,-7-354-3885,-1-1-113,2-1 1,1 0-1,2 1 0,1-2 0,20 59 1,-26-136-8952,-1 13 1591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11274,'0'0'11763,"159"-24"-10547,-93 15-744,-3 1-368,-6 0-104,-9 3-360,-12-1-512,-9 6-680,-9 0-3033,-6 0-5305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9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30 591 4337,'0'0'19403,"-6"-36"-16485,-1 14-2881,2-1 1,1 0-1,0 0 1,2 0-1,1 0 1,2-38 0,0 16-57,1 22-30,0 0 0,2 0 0,0 0 0,2 1 0,0 0 0,2 0-1,0 1 1,2-1 0,0 2 0,1 0 0,1 0 0,16-19 0,-28 38 40,1 0 0,-1 0 0,1 0 0,0 1 0,0-1 0,-1 0 0,1 0 0,0 1 0,0-1 0,0 1 0,0-1 0,0 1 0,0-1 0,0 1 0,0 0 0,0-1 0,0 1 0,0 0 0,0 0 0,0-1 0,0 1 0,0 0 0,0 0 0,0 0 0,0 1 0,0-1 0,0 0 0,0 0 0,0 0 0,0 1 0,0-1 0,0 0 0,0 1 0,0-1 0,0 1 0,0 0 0,-1-1 0,1 1 0,0-1 0,0 1-1,0 0 1,-1 0 0,1 0 0,0-1 0,-1 1 0,1 2 0,27 43-120,-27-45 130,18 47-9,-1 1-1,-3 1 1,10 56-1,-10-39 24,24 65 0,-26-107-10,-13-25-11,0 1 0,0-1 0,1 0 0,-1 0 0,0 1 0,0-1 0,0 0 0,1 0 0,-1 0 0,0 1 0,0-1 0,1 0 0,-1 0 0,0 0 0,1 0 0,-1 0 0,0 1 0,0-1 0,1 0 0,-1 0 0,0 0 0,1 0 0,-1 0 0,0 0 0,1 0 0,-1 0 0,0 0 0,0 0 0,1 0 0,-1 0 0,0 0-1,1-1 1,-1 1 0,0 0 0,1 0 0,1-3-58,0 0 0,0 0-1,0 0 1,0 0-1,-1-1 1,0 1 0,1 0-1,0-6 1,5-10-41,9-21 5,114-315-1671,-128 348 1910,-1 0 1,0 0-1,0 0 0,0 0 1,0-11 515,0 20-618,0 0 0,0 0 0,0 0 0,0 0 0,0 0 0,-1 0 0,1 0 0,-1 1 0,1-1 0,-1 0 0,0 3-1,1-1 24,7 70 289,-3 1 1,-6 110-1,4 71-717,-3-255 265,0 0-1,0 0 1,0 0-1,0 0 1,0 0-1,1 0 1,-1 0-1,0 0 1,0 0-1,1 0 1,-1 0-1,1 0 1,-1 0-1,1 0 1,-1 0-1,1-1 1,-1 1-1,1 0 1,0 0-1,1 1 1,12 0-6202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 10218,'0'0'10602,"0"-14"-13490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19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 12899,'0'0'9282,"-2"30"-8066,1-12-1065,-8 205 928,9-194-998,-1 37-119,3 1-1,2-1 0,18 86 0,-19-136-171,1-3-229,-1 1 1,-1 0 0,1 18 0,-10-35-1397,2-4 1287,0 1-1,0-1 1,0-1-1,1 1 1,1-1-1,-1 1 1,1-1-1,1 0 1,-1 0-1,-1-12 1,-3-5-2139,-8-26-4715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20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7914,'0'0'9122,"171"41"-8546,-105-25-64,0-2-200,-2-3-224,-7-3-88,-15-3-72,-12 0-88,-9 1 24,-12-1-200,-6 3-728,-3 3-985,-9 5-1256,-18 1-879,0-1-2082</inkml:trace>
  <inkml:trace contextRef="#ctx0" brushRef="#br0" timeOffset="1">36 398 2449,'0'0'15067,"174"27"-13219,-114-27-288,-2 0-703,-10-6-585,-12-2-168,-9 0-104,-15 3-48,-9 2-264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3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2729,'0'0'19425,"10"0"-18638,123 0-650,72-2 411,312 37-1,247 94-556,-718-118 113,-2 3 1,0 1-1,-1 2 1,67 36 0,24-1 1155,-133-52-1197,-1 1-479,0-1 169,0 1 0,0-1-1,0 1 1,-1-1 0,1 1-1,0-1 1,0 1 0,0-1-1,-1 1 1,1-1 0,0 1-1,-1-1 1,1 1 0,0-1-1,-1 0 1,1 1 0,0-1-1,-1 1 1,1-1 0,-1 0-1,1 0 1,-1 1 0,1-1-1,-1 0 1,1 0 0,-1 1-1,1-1 1,-1 0 0,1 0 0,-1 0-1,1 0 1,-1 0 0,1 0-1,-1 0 1,1 0 0,-1 0-1,1 0 1,-1 0 0,1 0-1,-1 0 1,0-1 0,0 1-290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36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41 119 8418,'0'0'13763,"0"5"-13511,3 62 233,-4 0-1,-2 0 1,-16 88 0,15-136-452,1-17 181,-3-35-61,1-27-300,2 0-1,3 0 1,3 0 0,2 0-1,19-90 1,-24 149 167,0 0 0,0 0 1,0 0-1,0 1 0,1-1 1,-1 0-1,0 0 0,0 0 0,1 0 1,-1 1-1,1-1 0,-1 0 1,1 0-1,-1 1 0,1-1 0,-1 0 1,1 1-1,-1-1 0,1 0 1,0 1-1,0-1 0,12 7-43,7 30-52,20 87 404,-30-85-270,2-1-1,23 50 1,-33-82-53,1 0 1,0-1-1,-1 1 0,1-1 0,1 0 0,-1 0 0,1 0 0,-1 0 1,1-1-1,0 0 0,1 1 0,-1-1 0,0-1 0,1 1 0,0-1 1,-1 1-1,9 1 0,3-1-40,0 0 0,0-1 0,0-1 0,27-1 0,-23 0-73,-71 22-253,12-9 513,0-2 1,-1-2 0,0-1 0,-83 5 0,123-13-269,29 0-1034,-20 0 966,1 0 0,0-1 0,0 0 0,0-1 0,0 0 0,-1 0 0,1-1 0,-1 0 0,0-1 0,0 0 0,0 0 0,15-11 0,-27 13-731,-1 0 0,0 1 0,1-1 0,-1 1 0,0 0 0,0-1 0,0 2 0,-4-2 0,-10 2-3983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37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10562,'0'0'13431,"12"23"-12681,-8-16-695,7 13 62,-1 0 0,0 0 1,-2 1-1,0 1 0,-2-1 1,0 1-1,4 39 0,-4 311 509,-7-224-590,1-144-33,0 0 1,0 0 0,1 0 0,-1 0-1,1 0 1,0 0 0,0 0-1,1 0 1,-1 0 0,1 0 0,0 0-1,0-1 1,0 1 0,0-1-1,1 0 1,-1 1 0,1-1 0,0 0-1,0 0 1,0-1 0,0 1-1,0-1 1,1 1 0,-1-1 0,1 0-1,0-1 1,0 1 0,-1 0-1,1-1 1,7 1 0,10 3-9,0-2 1,1 0-1,-1-2 1,37-1-1,-29-1-54,-19 2-35,1-2 0,-1 1 0,1-2 0,-1 1 0,1-1 1,-1-1-1,0 0 0,0 0 0,0-1 0,0 0 0,11-8 0,-14 7-212,0 0 0,0-1 0,0 0 0,-1-1-1,0 0 1,0 0 0,-1 0 0,0 0 0,0-1 0,0 0-1,-1 0 1,0 0 0,3-13 0,-1-1-559,-6 18 959,1 0 1,0 0-1,0 0 1,0 0-1,0 0 1,1 1-1,-1-1 1,5-6-1,-6 10-30,1-1 0,-1 1 0,1 0 1,-1 0-1,1 0 0,0 0 0,-1 0 0,1 0 0,-1 0 0,1 0 0,-1 0 0,1 0 0,-1 0 0,1 0 0,0 0 1,-1 0-1,1 0 0,-1 0 0,1 1 0,-1-1 0,1 0 0,-1 0 0,1 1 0,-1-1 0,0 0 0,1 1 1,-1-1-1,1 1 0,-1-1 0,0 0 0,1 1 0,-1-1 0,1 2 0,13 17 172,-12-16-12,28 41 817,-20-26-848,1-1-1,0 0 0,2-1 1,0-1-1,27 26 1,-39-41-232,-1 1 0,0-1 0,1 0 0,-1 1 0,0-1 0,1 0 0,-1 0 0,0 1 0,1-1 1,-1 0-1,1 0 0,-1 0 0,0 0 0,1 0 0,-1 1 0,1-1 0,-1 0 0,1 0 0,-1 0 0,0 0 1,1 0-1,-1 0 0,1 0 0,-1 0 0,1-1 0,-1 1 0,0 0 0,1 0 0,-1 0 0,1 0 1,-1-1-1,0 1 0,1 0 0,6-17-1077,-6-26-1096,-1 38 1568,0-35-5468,0 0-5518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7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11 9354,'0'0'6603,"-28"-2"-5100,-90-6-311,113 7-1130,-1 1-1,1 0 1,0 0 0,0 1 0,0 0-1,0 0 1,0 0 0,0 0 0,0 1-1,0 0 1,0 0 0,0 0-1,1 0 1,-1 1 0,1 0 0,0 0-1,0 0 1,0 1 0,0-1 0,-6 8-1,3-1-25,1 1-1,0 0 1,0 0-1,1 0 1,1 0-1,-4 15 1,6-19-6,-5 13-14,2 2 0,1-1 0,0 1 0,2-1 0,0 1 0,2 0-1,0 0 1,1 0 0,9 40 0,-8-52-46,1-1-1,0 0 0,0 0 0,1 0 1,0 0-1,1-1 0,0 1 1,0-1-1,1 0 0,11 12 1,-12-15-45,1-1 0,0 1 0,0-1 0,0 0-1,1 0 1,0-1 0,-1 0 0,1 0 0,0 0 0,1-1 0,-1 0 0,0-1 0,0 1 0,1-1 0,10 0 0,-14-1 12,1 0 0,-1 0-1,1 0 1,-1-1 0,1 1 0,-1-1 0,0 0-1,1 0 1,-1-1 0,0 1 0,0-1 0,0 0-1,0 0 1,0 0 0,5-4 0,-4 1 77,-1 0 0,1 0 0,-1-1 0,-1 1 0,1-1 0,-1 1 0,1-1 0,-2 0 0,5-12 0,2-17 284,-1-1 0,-1 0 0,-3 0-1,-1 0 1,-1-1 0,-4-38 0,2 32 514,0 42-765,0 0-1,-1 0 1,1 0 0,0 1 0,0-1 0,0 0-1,0 0 1,0 0 0,0 0 0,0 0 0,0 1-1,0-1 1,1 0 0,-1 0 0,0 0-1,0 0 1,1 1 0,-1-1 0,1 0 0,-1 0-1,0 1 1,1-1 0,-1 0 0,2 0 0,10 16 131,12 45-413,-22-57 323,29 89 221,-15-39-232,2-2-1,45 87 1,-61-134-206,1 0-1,-1 0 1,1 0-1,0 0 0,0-1 1,0 1-1,0-1 1,1 0-1,0 0 1,-1 0-1,1 0 1,0-1-1,7 4 1,-8-5-330,1 0 1,-1 0 0,0-1-1,0 1 1,1-1 0,-1 0 0,0 0-1,0 0 1,1 0 0,-1 0-1,0-1 1,1 0 0,3-1-1,14-9-6267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37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12339,'0'0'10394,"33"14"-14427,-9 13-2824,0-3-4562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37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10218,'0'0'10754,"0"23"-9679,0 16-564,5 254 1562,0-215-1886,29 152 0,-27-205-16,-4-37 206,5-22-423,-1 15-27,1 2 1,0-1 0,1 1-1,1 0 1,1 1-1,1 0 1,0 1 0,17-17-1,-23 25-20,1 0 0,1 1-1,-1 0 1,1 0 0,0 1-1,0-1 1,0 2 0,1-1-1,0 1 1,0 1 0,0-1 0,0 2-1,1-1 1,-1 1 0,1 1-1,-1-1 1,1 2 0,14 0-1,-21 1 59,1 0-1,0 0 0,-1 0 1,1 1-1,-1-1 0,1 1 0,-1 0 1,0 0-1,0 1 0,0-1 1,0 1-1,0-1 0,0 1 1,-1 0-1,1 0 0,-1 0 1,0 0-1,0 0 0,0 1 0,0-1 1,-1 1-1,1-1 0,-1 1 1,0 0-1,0 0 0,0-1 1,0 6-1,3 14 61,-1 1 0,-1-1 0,-2 29 0,0-40 63,0-9-41,0 0 0,0 0 0,-1-1 0,1 1 0,-1 0 0,1 0 0,-1 0 0,0 0 0,0 0 0,-1-1 0,1 1 0,-1 0 0,1-1-1,-1 1 1,0-1 0,0 0 0,0 0 0,0 0 0,0 1 0,0-2 0,0 1 0,-1 0 0,1 0 0,-1-1 0,0 0 0,1 1 0,-1-1 0,0 0 0,0 0-1,-4 1 1,-8 1 79,0-1 0,-1 0-1,1-1 1,-25-1 0,24 0-190,4-3-1184,18-5-541,18-6-2756,8 1-2970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38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20 146 8658,'0'0'9374,"0"27"-7227,-2 84-576,-7-42 455,4-59-523,2-28-759,3 5-802,0 1-1,1-1 1,0 1 0,0 0-1,2-1 1,-1 1 0,2 0-1,-1 0 1,2 1 0,0-1-1,0 1 1,1 0 0,0 0-1,14-17 1,-6 10-394,1 1 0,1 0 0,1 1 0,21-16 0,-31 26 115,1 1 0,1-1 0,-1 1 0,1 1 0,0 0 0,0 0 0,0 0 0,0 1 0,1 1 0,-1 0 0,1 0 0,13 0 0,-21 2 310,-1 0 1,0 1 0,0-1-1,1 1 1,-1 0 0,0-1-1,0 1 1,0 0 0,0 0-1,0 0 1,0-1 0,0 1-1,0 0 1,0 0-1,0 1 1,0-1 0,-1 0-1,1 0 1,0 0 0,-1 0-1,1 1 1,-1-1 0,0 0-1,1 1 1,-1-1 0,0 0-1,0 1 1,1-1 0,-1 3-1,3 52 1026,-3-44-571,1 10 217,-1 1-66,1-1-1,1 0 1,9 40 0,-10-57-543,1 1 1,0 0 0,0 0-1,1-1 1,0 1-1,0-1 1,0 0-1,0 0 1,1 0 0,0 0-1,0-1 1,0 0-1,0 1 1,1-1-1,0-1 1,0 1 0,0-1-1,0 0 1,6 3-1,10 1-10,0-2 0,0 0 0,0-2 0,0 0 0,0-1 0,1-1 0,-1-2 0,1 0 0,-1-1 0,0 0 0,0-2 0,36-11 0,-45 10 23,0 0 1,0-1-1,-1 0 1,0 0-1,0-1 0,-1-1 1,0 0-1,0 0 1,13-16-1,-19 20 58,0 0 0,-1 0-1,0-1 1,0 0 0,0 0-1,-1 0 1,1 0-1,-1 0 1,0 0 0,-1 0-1,1-1 1,-1 1 0,0-1-1,-1 1 1,1-1 0,-1 1-1,0-1 1,0 0-1,-1 1 1,0-1 0,0 1-1,0-1 1,0 1 0,-4-8-1,2 8-60,0 0 0,0 0-1,0 0 1,-1 1 0,1 0-1,-1-1 1,0 1 0,-1 0-1,1 1 1,-1-1 0,1 1-1,-1 0 1,0 0 0,-8-3-1,-7-2-27,-1 0-1,-33-7 1,1 4-365,-1 2 1,0 3-1,0 2 0,-57 4 1,43 0-1050,-60-1-3741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59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10674,'0'0'9522,"0"-14"-14603,0-2 440,-3 0-3665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7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3969,'0'0'16121,"27"-2"-14696,175-15-26,118-1-1005,-182 17-5187,-149 6 654,-10 1-147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7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4305,'0'0'15986,"-4"27"-14784,1-4-972,-4 21 184,2 1 1,0 46-1,5-64-263,0-1-1,2 1 0,1-1 0,1 1 1,11 37-1,-12-55-138,0-1 0,1 1 0,0-1 0,1 0-1,-1 0 1,2 0 0,-1 0 0,1-1 0,0 0 0,0 0-1,1-1 1,0 0 0,1 0 0,-1 0 0,1-1 0,0 0 0,0-1-1,0 0 1,13 5 0,-4-4 20,-1-1-1,1 0 1,0-1 0,1-1-1,-1 0 1,0-1 0,1-1-1,-1-1 1,23-4 0,-16 1-8,0-1 1,-1-1-1,1-1 1,-1-1 0,43-23-1,-56 26-21,-1-1-1,0 0 1,0-1 0,0 0-1,-1 0 1,0-1-1,9-10 1,-14 14-186,-1 1 0,1 0 0,-1-1 1,0 1-1,0-1 0,-1 1 0,1-1 0,-1 0 0,1 0 0,-1 0 1,0 0-1,-1 0 0,1 0 0,-1 0 0,0 0 0,0 0 0,0 0 1,0 0-1,-1 0 0,0 0 0,1 0 0,-4-7 0,3 9-194,0 0 0,-1 1 0,1-1 0,0 1 0,-1-1-1,1 1 1,-1 0 0,0-1 0,1 1 0,-1 0 0,0 0 0,0 0-1,0 0 1,1 1 0,-1-1 0,0 0 0,-4 0 0,4 1 53,-24-8-5074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7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1816,'0'0'19485,"165"-24"-18933,-110 13-344,-1 0-208,0 1-72,-3-4-696,-6 6-857,15-8-1151,-9 2-1905,-6 4-3801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8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9242,'0'0'12953,"2"12"-11994,9 46-147,5 36 387,6 103 0,-19-109-843,5 93 96,-5-150-294,1 1 0,2-1 0,16 49 1,-20-74-109,-1-2-22,1 0 0,-1 0 0,1 0 0,0 0 0,0 0 0,0-1-1,0 1 1,1-1 0,-1 1 0,6 4 0,-8-7-181,15 9-8927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7:59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4249,'0'0'13802,"25"14"-12366,-24-14-1047,0 0 0,0 0 1,0 0-1,0 0 0,0 1 0,0-1 0,0 0 1,0 1-1,0-1 0,0 1 0,0-1 1,0 1-1,0-1 0,0 1 0,0 0 1,0-1-1,-1 1 0,2 1 0,10 21 1948,1 38-3485,-10-40 1922,62 236-524,-51-207-243,-1 33 3,-10-58-27,1 0 0,9 35 0,-11-54-26,0 0-1,0 0 1,1 0-1,0-1 1,0 0-1,0 1 1,0-1-1,1 0 1,0 0-1,0-1 1,0 1-1,1-1 1,-1 0-1,10 7 1,-7-8-16,0 0 0,0-1 0,0 0 0,1 0 0,-1 0 0,1-1-1,-1 0 1,1 0 0,8-1 0,71-5 18,-85 5 39,24-4-14,1-1 0,-1-2 0,0 0-1,-1-2 1,27-12 0,-51 20-95,0 1 0,0-1 0,0 0 0,0 0 1,-1 0-1,1 0 0,0 0 0,-1 0 0,1 0 0,0 0 1,-1 0-1,1 0 0,-1 0 0,0 0 0,1 0 0,-1 0 0,0-1 1,0 1-1,1 0 0,-1 0 0,0 0 0,0-1 0,0 1 0,-1 0 1,1-2-1,0 2-354,0 0 0,0 0 1,-1 0-1,1 1 0,0-1 0,0 0 1,-1 0-1,1 0 0,0 1 1,-1-1-1,1 0 0,-1 0 1,1 1-1,-1-1 0,0 0 1,1 1-1,-1-1 0,1 1 1,-1-1-1,0 1 0,0-1 0,-11-3-8826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01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496 0 9322,'0'0'13181,"-28"28"-12415,0-1-599,-159 168 525,185-193-687,-134 167 146,116-141-149,1 1-1,2 1 1,1 0-1,-16 43 1,30-66-44,-1-1 0,2 1 0,-1 0 0,1 0 0,0 0 0,1 0 0,-1 9 0,1-15-78,6-9-15,164-194-4424,-112 127 61,-3-2-1,54-102 1,-77 108 4517,-18 24 7797,-14 47-7699,0 0-1,0-1 1,0 1 0,0 0 0,0 0 0,0-1 0,0 1 0,0 0 0,0 0 0,1 0 0,-1-1 0,0 1 0,0 0 0,0 0 0,0 0 0,0-1 0,0 1 0,0 0 0,1 0 0,-1 0 0,0-1 0,0 1 0,0 0-1,0 0 1,1 0 0,-1 0 0,0 0 0,0 0 0,0-1 0,0 1 0,1 0 0,-1 0 0,0 0 0,0 0 0,1 0 0,-1 0 0,0 0 0,0 0 0,0 0 0,1 0 0,-1 0 0,0 0 0,0 0 0,1 0-1,-1 0 1,0 0 0,0 0 0,0 0 0,1 1 0,11 11 1520,6 19-966,31 91 1024,54 116-568,-89-211-1097,2 0 0,1-1-1,0 0 1,2-2 0,1 0 0,27 25 0,-41-44-88,-3-1-26,0-1 1,0 0-1,1 0 1,0 0-1,0 0 1,-1-1-1,2 1 1,-1-1-1,8 3 0,-12-5-340,-11-4-2520,-7-5 1149,0 1-1,0 2 1,-1-1 0,-28-4 0,45 11 1614,-51-12-5147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8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52 8418,'0'0'3957,"0"32"-2313,3 203 1505,-5-144-2076,4 100 778,1-177-1195,-5-29 1640,-12-31-1723,8 29-468,0-1 0,2 1 0,-5-37 0,7 27-75,2 1 0,0-1 0,7-39 0,-5 54-43,1-1 0,1 1 0,0 0 1,0 0-1,1 1 0,1-1 0,0 1 1,1 0-1,10-13 0,-5 9-247,1 1 1,1 0-1,0 1 0,0 1 1,1 0-1,1 1 0,0 1 0,1 0 1,0 1-1,0 1 0,30-9 0,-24 10-888,0 1-1,0 1 0,1 1 1,-1 2-1,30-1 0,1 3-2962,-10 0-1021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01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6561,'0'0'9098,"181"0"-6937,-100 0-929,3 0-304,-9 0-296,-9 0-464,-12 0-112,-15 0-48,-9 0-8,-6 0-104,-6 0-56,0 0-160,0 0-824,-3 0-1448,-6 0-2738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0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554 82 1088,'0'0'13368,"0"-4"-11194,1 4-2061,-1-1-1,0 1 1,0 0-1,0 0 0,0-1 1,1 1-1,-1 0 1,0 0-1,0-1 1,0 1-1,0 0 1,0-1-1,0 1 0,0 0 1,0-1-1,0 1 1,0 0-1,0-1 1,0 1-1,0 0 1,0 0-1,0-1 0,0 1 1,0 0-1,0-1 1,-1 1-1,1 0 1,0 0-1,0-1 0,0 1 1,0 0-1,-1 0 1,1-1-1,0 1 1,0 0-1,0 0 1,-1 0-1,1-1 0,0 1 1,-1 0-1,1 0 1,0 0-1,0 0 1,-1 0-1,1-1 1,0 1-1,-1 0 0,1 0 1,-18 14 1732,-29 47-2481,30-39 1279,-156 195-387,-120 156-532,291-367 204,13-15 114,17-17 20,78-93-12,129-153-37,-178 199 33,89-150 0,-142 214 16,-3 7-1,-1 0 1,1 0-1,0 0 1,0-1-1,0 1 1,1 0-1,-1 0 1,0 1-1,1-1 1,-1 0-1,1 0 1,1-1-1,-2 3 52,8 5 271,11 37 200,6 13 150,46 73 1,-56-103-641,267 367 183,-275-383-300,-2 0-62,1 0 1,1-1-1,-1 0 1,1-1 0,0 1-1,1-2 1,0 1 0,0-1-1,20 10 1,-27-20-2,0 0 1,0 0-1,-1 0 1,0 0-1,0-1 1,0 1-1,1-7 1,-2 10 49,4-83-4687,-4 63-1281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08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6521,'0'0'7638,"25"-1"-5928,-11 0-1470,173-18 1656,264-49-1264,-451 68-578,1 1 0,-1-1 0,1 0 0,-1 0 0,1 0 0,-1 0 0,0 0 0,1 0 0,-1 0 0,1 0 0,-1 0 0,1 0 0,-1 0 0,1-1 0,-1 1 0,1 0 0,-1 0 0,0 0 0,1 0 0,-1-1 0,1 1 0,-1 0 0,0-1 0,1 1-1,-1 0 1,0 0 0,1-1 0,-1 1 0,0-1 0,1 1 0,-1 0 0,0-1 0,0 1 0,0-1 0,1 1 0,-1-1 0,0 1 0,0 0 0,0-1 0,0 1 0,0-1 0,0 0 0,-1 0 34,1 0 1,-1 1-1,0-1 1,0 0 0,0 1-1,0-1 1,0 0-1,0 1 1,0 0-1,0-1 1,-1 1-1,1 0 1,0-1-1,0 1 1,0 0-1,0 0 1,-2 0-1,-48 0 164,0 2-1,1 2 0,-1 2 1,-87 24-1,-19 3 90,177-36-615,0 2 1,30 1-1,36-3 67,170-47-803,-212 39 873,-136 11 2716,30-2-2247,-92 8-281,145-3-2388,21 1-2457,13-1-3225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25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7554,'0'0'15450,"0"113"-11610,0-58-3547,-3 0-1,-15 97 1,-1-52-244,4 1 0,-3 172 0,18-262-54,1 1 0,-1 0 0,2-1 0,-1 1 0,2-1 0,0 0 0,0 1 0,1-1 0,0-1 0,8 16 0,-8-20-6,1 1 0,0-1 0,0 0-1,0 0 1,1-1 0,0 0 0,0 0 0,0 0 0,0-1 0,1 0-1,0 0 1,0 0 0,0-1 0,0 0 0,0-1 0,13 3 0,11 1 4,0-2 0,1-2 1,0-1-1,38-3 0,-35 1-30,-26 1 30,-1 0 1,1-1 0,-1 0-1,1-1 1,-1 0-1,14-4 1,-19 4-72,0 1 0,0-1 0,-1 1-1,1-1 1,-1 0 0,1 0 0,-1 0 0,0 0 0,0 0 0,0 0 0,0-1 0,0 1 0,0-1 0,0 1-1,-1-1 1,0 0 0,1 0 0,-1 0 0,0 0 0,0 0 0,0-4 0,1 0-869,0 0 1,0 0-1,1 0 1,0 0 0,0 1-1,1-1 1,0 1-1,0 0 1,9-10-1,4-5-7313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2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7826,'0'0'14942,"0"31"-13592,0 231 768,0-151-1590,0-87-7784,0-47 688,0-3-4876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26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13395,'0'0'8866,"6"11"-14820,3 8-3416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2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11602,'0'0'6795,"-2"31"-4621,-8 428 683,10-97-3516,0-371 644,0 4-3,0 0-1,0 0 1,0 0 0,0 0 0,1 0 0,0 0 0,0 1 0,0-1-1,0 0 1,1 1 0,0-1 0,0 1 0,0-1 0,1 1 0,4-7-1,11-11-130,0 0 1,2 1-1,0 2 0,1 0 0,1 1 0,26-16 0,-38 26-2,2 1 1,-1 1 0,1 0-1,0 0 1,0 1 0,1 1 0,-1 0-1,1 1 1,0 0 0,0 1-1,0 0 1,0 1 0,0 0 0,1 1-1,14 3 1,-23-2 130,-1 1 1,0-1-1,0 1 1,0 1-1,0-1 1,0 0-1,0 1 0,-1 0 1,1 0-1,-1 0 1,0 0-1,0 1 1,0-1-1,0 1 0,-1 0 1,1 0-1,-1 0 1,0 0-1,0 0 0,0 0 1,-1 0-1,0 1 1,1-1-1,-2 1 1,2 6-1,1 8 242,-1 1 1,0-1-1,-2 0 0,-3 33 1,3-46-121,-1 1 0,-1-1 0,1 0 0,-1 1 0,0-1 0,0 0 0,-1-1 0,0 1 0,0 0 0,0-1 0,-1 1 0,0-1 0,0 0 0,0 0 0,-6 5 0,1-3 24,0 0 1,-1 0-1,0-1 0,0-1 1,0 1-1,-1-2 0,-20 7 1,-2-2-288,0-2 1,-1-2-1,1-1 1,-58 0-1,90-4 69,1 0 0,0 0 0,0 0 0,0 0 0,-1 0 0,1-1 0,0 1 0,0 0 0,0 0 0,-1 0 0,1 0 0,0 0 0,0 0 0,0 0 0,0-1 0,0 1 0,-1 0 0,1 0 0,0 0 0,0 0 0,0-1 0,0 1 0,0 0-1,0 0 1,0 0 0,0-1 0,0 1 0,-1 0 0,1 0 0,0 0 0,0-1 0,0 1 0,0 0 0,0 0 0,0 0 0,0-1 0,0 1 0,1 0 0,-1 0 0,0 0 0,0-1 0,0 1 0,0 0 0,0 0 0,0 0 0,0-1 0,0 1 0,0 0 0,1 0 0,-1 0 0,0 0 0,0 0 0,0-1-1,0 1 1,1 0 0,-1 0 0,13-13-8519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27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50 254 1144,'0'0'9916,"-2"23"-5725,-4 36-2824,-13 209 3264,19-267-4578,1-1 1,-1 0 0,0 1-1,0-1 1,0 1 0,0-1 0,1 0-1,-1 1 1,0-1 0,0 1-1,0-1 1,0 0 0,0 1 0,0-1-1,0 1 1,0-1 0,0 0-1,0 1 1,-1-1 0,1 1 0,0-1-1,0 0 1,0 1 0,0-1-1,-1 1 1,1-1 0,0 0 0,0 1-1,-1-1 1,1 0 0,0 0-1,0 1 1,-1-1 0,1 0 0,0 1-1,-1-1 1,1 0 0,-1 0-1,1 0 1,0 0 0,-1 1 0,1-1-1,-1 0 1,1 0 0,0 0-1,-1 0 1,0 0 0,0-1 22,0 0 0,1 0 0,-1 0 0,0 0 1,0 0-1,1 0 0,-1 0 0,0 0 0,1 0 0,-1 0 0,1 0 1,-1-1-1,1 1 0,0 0 0,0 0 0,-1 0 0,1-2 0,-2-17-51,0 1 0,1-1 0,1 1 0,1-1 0,1 1 0,1 0 0,0-1 0,2 1 0,0 1 0,1-1 0,0 1 0,12-21-1,5-4-371,3 1-1,38-49 1,-48 71 55,0 2 0,2-1 1,0 2-1,0 0 0,2 2 0,28-19 1,-46 33 268,-1-1 0,1 1 1,0 0-1,-1 0 1,1 0-1,0 0 0,0 0 1,0 0-1,0 1 0,0-1 1,0 0-1,0 1 0,0 0 1,0-1-1,0 1 0,0 0 1,0 0-1,0 0 0,0 0 1,1 1-1,-1-1 1,0 1-1,0-1 0,0 1 1,0 0-1,-1-1 0,1 1 1,0 0-1,0 0 0,0 0 1,-1 1-1,1-1 0,0 0 1,-1 1-1,1-1 0,-1 1 1,0-1-1,1 1 1,-1 0-1,0-1 0,0 1 1,0 0-1,0 0 0,0 0 1,-1 0-1,2 3 0,2 12 239,0 0 0,-1 0 0,-1 0 0,1 29 1,-2-24-41,1 94 631,2 27-376,-2-125-416,1 0 0,0-1-1,1 1 1,1-1 0,11 28 0,-14-40-35,1 0-1,-1 0 1,1-1 0,1 1 0,-1 0 0,1-1-1,-1 0 1,1 0 0,0 0 0,1 0 0,-1-1-1,1 0 1,0 0 0,-1 0 0,1 0 0,1-1 0,4 3-1,2-2-42,-1 0 0,1-1 0,-1 0-1,1-1 1,0 0 0,0-1 0,13-1-1,-19 0 73,1 0 1,-2 0-1,1-1 0,0 1 0,0-1 1,0 0-1,-1-1 0,1 0 0,-1 1 0,0-2 1,1 1-1,-2-1 0,1 1 0,0-1 1,-1-1-1,0 1 0,1-1 0,-2 1 0,1-1 1,-1 0-1,1 0 0,-1-1 0,-1 1 1,1-1-1,-1 1 0,0-1 0,1-7 0,3-7 208,-2 1-1,-1-1 0,0 0 0,-2 0 0,0 0 0,-1 0 0,-3-21 0,1 31-145,0 1-1,-1 0 0,0-1 0,0 1 0,-1 1 0,-1-1 0,1 1 1,-1-1-1,-1 1 0,1 1 0,-1-1 0,-1 1 0,1 0 1,-1 0-1,-1 1 0,1 0 0,-1 0 0,0 1 0,0 0 1,-10-4-1,-2-2-165,-1 2 0,0 0 0,-1 1 0,0 1 1,0 1-1,0 2 0,-33-4 0,48 7-139,0 1 0,1 0 0,-1 0 0,1 1 0,-1-1 0,1 2 0,-1-1 0,1 1 0,-1 0 0,1 0 0,-7 3 0,7-1-714,1-1-1,-1 1 1,1 0 0,0 0 0,0 1-1,-7 8 1,-19 26-10113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28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4097,'0'0'16254,"26"-5"-15303,87-11-279,-103 16-612,1 0 0,-1 1-1,1 0 1,-1 1 0,0 0 0,0 0 0,0 1-1,0 0 1,0 1 0,0 0 0,-1 0-1,0 1 1,13 10 0,15 6 5,794 367 319,-516-282-353,-139-53 12,-81-19-7,-97-40-3962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8:2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11154,'0'0'12190,"0"12"-11652,-5 101-131,-5-1-1,-49 219 0,51-315-275,5-34-15,1-43-48,2 59-76,1-57-4,2 1-1,2-1 1,19-77 0,15-19 162,-39 154-140,1 1 0,-1-1 0,1 1 0,-1-1 0,1 0 0,-1 1 0,1-1 0,0 1 0,-1-1 0,1 1 0,0-1 0,-1 1 0,1 0 0,0-1 0,-1 1 0,1 0 0,0 0 0,0-1 0,0 1 0,-1 0 0,1 0 0,0 0 0,0 0 0,0 0 0,-1 0 0,1 0 0,0 0 0,0 0 0,0 1 0,-1-1 0,1 0 0,0 0 0,0 1 0,-1-1 0,1 0 0,0 1 0,31 14-97,-4 9 50,204 155-194,-225-174 49,0 0 0,0 0 0,0 0-1,-1 1 1,1 0 0,9 12 0,-15-17 155,0 1 1,0-1-1,-1 1 0,1 0 1,0-1-1,-1 1 1,1 0-1,-1-1 1,1 1-1,-1 0 0,0 0 1,1 0-1,-1-1 1,0 1-1,0 0 0,-1 0 1,1-1-1,0 1 1,0 0-1,-1 0 0,1-1 1,-1 1-1,0 0 1,0-1-1,1 1 0,-1 0 1,0-1-1,0 1 1,0-1-1,0 0 0,-1 1 1,1-1-1,0 0 1,-1 0-1,1 0 0,-1 0 1,1 0-1,-4 2 1,-17 11 83,0-1 0,-1-1-1,-1-1 1,-30 10 0,-105 26 739,139-42-692,20-5-103,0 0-1,0 0 1,0 1 0,0-1-1,0 0 1,-1 0 0,1 0-1,0 0 1,0 0 0,0 0-1,0 0 1,0 0 0,-1 0-1,1 0 1,0 0 0,0 0-1,0 0 1,0 0 0,0 0-1,-1-1 1,1 1 0,0 0-1,0 0 1,0 0 0,0 0-1,0 0 1,0 0 0,-1 0-1,1 0 1,0 0 0,0 0-1,0-1 1,0 1 0,0 0-1,0 0 1,0 0 0,0 0-1,0 0 1,0-1 0,-1 1-1,1 0 1,0 0 0,0 0-1,0 0 1,0 0 0,0-1-1,0 1 1,0 0 0,0 0-1,0 0 1,0 0 0,0 0-1,0-1 1,0 1 0,1 0-1,-1 0 1,0 0 0,0 0-1,0 0 1,0 0 0,0-1-1,0 1 1,0 0 0,0 0-1,10-18-173,23-29-364,-25 37 424,0-1-6,-5 8 48,0-1 0,0 1-1,0-1 1,-1 0 0,1 0 0,-1-1-1,0 1 1,0 0 0,0-1 0,-1 1-1,1-6 1,-3 10 69,0-1 0,0 1 0,-1-1 0,1 1 0,-1-1-1,1 1 1,0 0 0,-1 0 0,1 0 0,-1 0 0,1 0 0,0 0 0,-1 0 0,1 0-1,-1 1 1,-1-1 0,-7 3 239,0 0-1,0 0 0,1 1 1,-1 0-1,1 1 0,0 0 1,0 0-1,-12 10 0,20-14-129,1-23-4807,0 11-621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2:39.7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100 451 2569,'0'0'10255,"-1"-7"-8660,-13-128 5329,0 211-6474,4-29-38,2 0 0,-2 72 0,9-99-381,1-15-24,0 0-1,-1 0 0,2 0 0,-1 0 1,1 0-1,-1 0 0,3 7 1,-2-10-3,0-1 1,0 1 0,0-1-1,0 0 1,0 0 0,0 1-1,0-1 1,0 0 0,0 0 0,1 0-1,-1 0 1,0 0 0,1 0-1,-1-1 1,1 1 0,-1 0 0,1-1-1,-1 1 1,1-1 0,0 0-1,-1 1 1,1-1 0,-1 0-1,1 0 1,0 0 0,-1 0 0,3 0-1,55-2 98,110-18-1,-68 9-128,0 5 1,130 7-1,-75 1 11,300-27 30,-1-1-3,-134 24-13,338 5 34,-325 18-21,71 0 18,-163-13 45,-241-8-47,0 0 1,0-1-1,0 1 0,-1-1 0,1 0 0,0 1 0,0-1 0,-1 0 0,1 1 0,0-1 0,-1 0 1,1 0-1,0 1 0,-1-1 0,1 0 0,-1 0 0,0 0 0,1 0 0,-1 0 0,0 0 0,0 0 1,1 0-1,-1 0 0,0 0 0,0 0 0,0 0 0,0 0 0,0 0 0,0-1 0,0-41 703,-1 33-647,1-4-36,1-11-17,-1 0 1,-1 0 0,-1 0 0,-2 0 0,0 1 0,-10-32 0,-9-10-13,3-1 1,-18-115 0,33 154-78,2 19-85,2 20 91,-18 246 306,-1 2 623,20-251-777,1-6-62,-1 0 0,0 0 0,1 0 0,-1-1 0,0 1 0,0 0 0,0 0 0,0 0 0,-1 0 0,1-1 0,0 1 0,-1 0 0,1 0 0,-1-1 0,0 1 0,1 0 0,-1-1 0,-2 3 0,3-4-9,-18 0-6,-246-18-1304,99 4 879,-427-3-423,549 20 753,0 1-1,-54 13 1,0 0-71,-24-6-28,-158-5 0,193-7 145,-167-18-3,-773 11-100,984 10 127,-75 14 0,-13 1 0,-125-6 1795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8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508 9 6625,'0'0'8725,"-28"-1"-6930,3-1-1353,14 0-287,0 0 0,0 1 1,-1 1-1,1 0 0,0 0 0,-1 1 0,1 1 0,0 0 0,0 0 0,0 1 1,0 0-1,0 1 0,-17 9 0,6 0 38,1 2 1,0 0 0,1 1-1,1 1 1,1 0-1,0 2 1,1 0 0,1 1-1,-23 38 1,29-40-158,0 1 1,1 0-1,1 0 1,1 0-1,0 1 1,2 0-1,0 1 0,1-1 1,2 1-1,0 0 1,1 0-1,2 27 1,-1-43-38,1-1 0,0 0 0,0 0 1,0 1-1,0-1 0,0 0 0,1 0 0,0 0 1,0-1-1,0 1 0,1 0 0,-1-1 0,1 1 1,-1-1-1,1 0 0,4 3 0,-1-1-12,0-1 1,0 0-1,1 0 0,-1-1 0,1 0 0,0 0 0,0 0 1,12 2-1,2-1-104,0-1 0,0-1 0,0-1 0,-1-1 0,38-4 0,-50 3 70,-1 0 0,1-1 0,-1 0 0,0 0 0,0 0 0,0-1 0,0 0 0,0-1 0,0 1 0,-1-1 0,0-1 0,1 1 0,-2-1 0,9-8 0,-6 4 19,-1 0 0,-1-1 1,0 1-1,0-1 0,-1-1 0,0 1 1,0-1-1,4-18 0,-1-12 157,-1 0 0,-2 0-1,-2 0 1,-2-48-1,-1 81-77,-2-23 234,1-18 827,1 45-908,2 6-92,3 24-289,89 367 304,-93-390-133,-1-1 0,1 1 1,0-1-1,0 0 1,0 1-1,0-1 0,0 0 1,0 0-1,0 0 1,1 0-1,-1 0 0,1 0 1,2 2-1,-3-4 2,0 1 0,0-1 0,0 0 0,0 0 1,1 0-1,-1 0 0,0-1 0,0 1 0,0 0 0,0 0 0,0-1 0,0 1 0,0-1 0,0 1 0,0-1 0,0 1 0,0-1 0,0 1 1,0-1-1,0 0 0,0 0 0,0 1 0,-1-1 0,1 0 0,0 0 0,-1 0 0,1 0 0,-1 0 0,1 0 0,-1 0 0,1-2 0,133-200-894,-118 174 866,-1-1 0,-1 0-1,-2-1 1,-1 0 0,10-45-1,-23 118 470,3 47-1,1-9-383,-2-67-40,1 0 0,0 0 0,0-1 1,1 1-1,1-1 0,0 0 0,1 0 0,0 0 1,1 0-1,10 18 0,-10-23-7,-1-1 0,1 0 0,-1 0 0,2-1 0,-1 0 0,1 1 0,-1-2 0,1 1 0,1-1-1,-1 0 1,1 0 0,-1 0 0,1-1 0,0 0 0,0-1 0,1 0 0,-1 0 0,0 0 0,11 0 0,-9-1 16,0 0 1,1-1-1,-1 0 1,0 0-1,0-1 1,0-1-1,0 1 1,0-1-1,0-1 0,0 0 1,0 0-1,9-6 1,-6 2-66,0 0 0,-1-2 0,0 1 1,-1-1-1,0-1 0,0 0 0,13-17 0,-13 13-158,0-1 0,-1 0 0,0 0 0,-1-1 0,-1 0 0,-1 0 0,0 0 0,6-29 0,-8 20-1904,0 0 1,0-47-1,-4 30-4512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26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0 338 7858,'0'0'12484,"2"-1"-11703,8-6-639,0 0 0,0 1 0,1 0 0,-1 0 0,21-6 0,1-1 2,64-31-58,461-182-318,-525 217-50,-31 8 233,-5 3-132,-40 14 459,-73 38 0,24-10-90,-332 126 202,414-164-1103,24-9 530,27-11 218,-19 3-117,1-1 0,-1-1-1,-1-1 1,21-20 0,-33 26-1936,0 0 1,-1 0-1,12-18 0,-4 2-7545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2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880 6 6417,'0'0'15725,"-7"-2"-14786,3 1-878,0 0 1,0 0-1,0 1 0,0-1 1,0 1-1,0 0 1,0 0-1,0 1 0,0-1 1,0 1-1,0 0 1,0 0-1,1 0 0,-1 0 1,-7 5-1,-61 38 345,35-19-294,-158 96 190,-238 155-301,368-227-1311,70-70-12974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4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 25 1352,'0'0'12078,"-17"-5"-10461,-56-13-435,67 18-1028,1-1 0,0 1-1,0 0 1,0 0 0,-1 0 0,1 1 0,0 0 0,0 0 0,0 0 0,0 1 0,0-1 0,0 1-1,0 1 1,1-1 0,-1 1 0,1-1 0,-1 1 0,1 0 0,0 1 0,0-1 0,-5 7-1,-10 5 408,-26 19-50,2 2 0,1 1 0,1 2-1,3 2 1,-62 85 0,84-100-379,0 0-1,2 1 0,1 1 1,1 0-1,-10 35 1,16-42-102,2-1 0,0 1 1,1 1-1,2-1 0,0 0 0,1 0 1,1 1-1,4 24 0,-3-37-28,0 0 0,0-1-1,1 1 1,0-1 0,1 0-1,0 0 1,0 0 0,0-1-1,1 1 1,1-1 0,10 12-1,-5-9 10,0 0-1,0-1 1,1 0-1,0-1 1,1 0-1,21 9 1,-3-4-66,1-2 0,0-1 0,1-2 0,0-1 0,49 4 0,-70-10-44,11 2-524,-1-1 1,1-2-1,-1 0 0,26-4 0,-46 4 350,0 0 0,0-1 0,0 0 0,0 1 0,0-1 0,0 0 0,0 0 0,0 0 0,-1 0 0,1 0 0,2-3 0,12-17-6453,-1-6-3964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40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14 7978,'0'0'13628,"-29"-4"-12602,-7 0-679,-49-1 0,79 5-307,1 1-1,-1 0 1,1 0-1,0 0 1,-1 1-1,1-1 0,0 1 1,0 1-1,0-1 1,0 1-1,0-1 1,1 1-1,-1 1 1,1-1-1,0 1 0,0-1 1,0 1-1,0 1 1,-3 4-1,-6 6 62,-6 6 0,1 1 0,0 0 0,2 2 0,1 0 0,1 1 0,-18 41 1,26-50-99,0 1 0,0-1 0,2 1 0,0 0 1,1 1-1,1-1 0,0 1 0,2-1 1,0 1-1,0-1 0,2 1 0,3 17 0,-2-28-52,0 0 0,0 0 0,1 0 0,0 0 0,0 0 0,0-1 0,1 0 0,0 0 0,0 0 0,1 0-1,0-1 1,0 0 0,0 0 0,0-1 0,1 0 0,0 0 0,-1 0 0,2-1 0,8 4 0,-4-3-95,0 0 0,-1 0 0,1-1 0,0 0 1,1-1-1,-1-1 0,0 0 0,1 0 0,-1-1 1,0-1-1,22-4 0,-26 2 100,-1 0 0,0 0 0,0-1 0,0 0 0,-1-1 0,1 1 0,-1-1 0,0-1 0,-1 1 0,1-1 1,-1 0-1,0 0 0,0-1 0,-1 1 0,7-15 0,5-10-25,-2 0-1,13-40 1,-11 19 441,-2-1-1,-3-1 0,-1 0 1,-4 0-1,1-94 1,-7 145 247,0 33-151,-6 686 441,5-710-991,1 1 0,0-1 0,0 1-1,1 0 1,0-1 0,0 1 0,1-1 0,-1 0-1,1 1 1,6 11 0,-7-18 27,-1 1 0,1-1 0,-1 0-1,1 1 1,0-1 0,0 0 0,-1 1 0,1-1 0,0 0-1,0 0 1,-1 0 0,1 1 0,0-1 0,0 0 0,-1 0 0,1 0-1,0 0 1,0-1 0,-1 1 0,1 0 0,0 0 0,0 0 0,-1-1-1,1 1 1,0 0 0,0-1 0,-1 1 0,1 0 0,-1-1 0,1 1-1,0-1 1,-1 1 0,1-1 0,-1 1 0,1-1 0,-1 0 0,1 1-1,-1-1 1,1 0 0,54-77-4825,-26 36-1948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41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7946,'0'0'11098,"1"30"-9267,1 213 430,-5 181-584,5-468-1587,1 0-1,3 1 0,1 0 1,2 0-1,2 0 0,27-64 1,-17 56-281,3 2 0,2 0 0,1 2 0,66-83 0,-88 124 154,0-1 1,1 1-1,0 0 0,1 0 1,-1 1-1,1 0 0,11-7 0,-16 11 26,0 1-1,0-1 1,0 0-1,0 0 1,0 1-1,0-1 1,0 1-1,0 0 1,0-1-1,0 1 1,0 0-1,0 0 1,0 1-1,0-1 0,0 0 1,0 1-1,0-1 1,0 1-1,0-1 1,0 1-1,0 0 1,0 0-1,0 0 1,0 0-1,-1 0 1,1 1-1,0-1 1,-1 0-1,1 1 0,-1-1 1,0 1-1,1 0 1,-1-1-1,0 1 1,0 0-1,1 2 1,7 13-9,0 0 1,-2 1 0,0 0 0,-1 0-1,-1 0 1,0 1 0,-2 0 0,2 22-1,0 162 52,-6-132-41,-8 171 16,11-253-5,1 0 1,0 0 0,0 1-1,1-1 1,1 1 0,0 0-1,0 0 1,1 0 0,13-17-1,2-4 4,55-97-44,87-134-939,-160 257 948,29-32-27,-31 36 58,-1 0 1,1 1-1,0-1 1,-1 0-1,1 1 0,0-1 1,0 1-1,0-1 1,-1 1-1,1-1 0,0 1 1,0 0-1,0-1 1,0 1-1,0 0 1,0 0-1,0 0 0,0 0 1,0 0-1,0 0 1,0 0-1,-1 0 1,1 0-1,0 0 0,0 0 1,0 0-1,0 1 1,0-1-1,0 0 0,0 1 1,0-1-1,0 1 1,-1-1-1,1 1 1,0-1-1,0 1 0,-1 0 1,1-1-1,0 1 1,-1 0-1,1 0 1,-1-1-1,1 1 0,0 2 1,5 8 68,-1 0 0,-1 1 0,1 0-1,-2 0 1,0 0 0,0 0 0,1 20 0,-1 94 501,-3-100-460,0 87 171,0 138-2515,0-251 2146,1 0-1,-1 0 0,0 0 0,0 0 0,0 1 1,1-1-1,-1 0 0,0 0 0,0 0 0,1 0 1,-1 0-1,0 0 0,0 0 0,1 0 0,-1 0 1,0 0-1,0 0 0,1 0 0,-1 0 0,0 0 1,0 0-1,1 0 0,-1 0 0,0 0 1,0 0-1,1 0 0,-1 0 0,0 0 0,0 0 1,0 0-1,1-1 0,-1 1 0,0 0 0,0 0 1,0 0-1,1 0 0,-1-1 0,0 1 0,0 0 1,0 0-1,0 0 0,0-1 0,1 1 0,-1 0 1,0 0-1,0 0 0,0-1 0,0 1 0,0 0 1,0-1-1,13-12-2357,9-13-4639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42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45 6505,'0'0'11622,"-26"-7"-9278,-89-20-477,101 24-1647,1 0 1,0 1-1,0 1 0,-1 0 0,1 1 1,-1 0-1,1 1 0,0 1 1,-1 0-1,1 1 0,0 0 0,0 1 1,1 1-1,-1 0 0,1 0 0,-19 12 1,16-6-149,1 1 0,1 0 1,0 1-1,0 0 0,2 1 0,-1 1 1,2-1-1,0 2 0,1-1 0,-12 28 1,13-21-56,1-1 0,0 1 0,2 0 0,1 0 1,0 1-1,2-1 0,0 1 0,3 25 0,-2-40-53,2 0-1,-1 0 0,1 0 1,0 0-1,1 0 0,0 0 1,0 0-1,1-1 0,0 1 0,0-1 1,1 1-1,0-1 0,0 0 1,1-1-1,-1 1 0,2-1 1,-1 0-1,1 0 0,-1-1 1,2 1-1,-1-1 0,0-1 0,1 1 1,0-1-1,0 0 0,1-1 1,-1 1-1,1-1 0,-1-1 1,1 0-1,0 0 0,0 0 1,0-1-1,10 0 0,-10 0-2,1-1 0,-1 0-1,0 0 1,1-1 0,-1 0 0,1 0-1,-1-1 1,0 0 0,0-1 0,0 1-1,0-2 1,9-4 0,-7 1 20,-1 0 1,1 0-1,-1-1 1,-1-1-1,0 1 0,0-1 1,0-1-1,7-11 1,6-12 82,0-1 1,-2-1 0,-2 0 0,-1-2 0,-1 0-1,-3 0 1,-1-2 0,-1 1 0,-3-1 0,-1 0-1,1-50 1,-7 89-61,0 0 1,0 0-1,0 0 0,0 0 1,0 1-1,0-1 0,-1 0 1,1 0-1,0 0 0,0 0 1,0 0-1,0 0 0,0 1 0,0-1 1,-1 0-1,1 0 0,0 0 1,0 0-1,0 0 0,0 0 1,0 0-1,-1 0 0,1 0 0,0 0 1,0 0-1,0 0 0,-1 0 1,1 0-1,0 0 0,0 0 1,0 0-1,0 0 0,-1 0 0,1 0 1,0 0-1,0 0 0,0 0 1,0 0-1,0 0 0,-1 0 1,1-1-1,0 1 0,0 0 1,0 0-1,0 0 0,0 0 0,0 0 1,-1 0-1,1-1 0,0 1 1,0 0-1,0 0 0,0 0 1,0 0-1,0 0 0,0-1 0,0 1 1,0 0-1,0 0 0,-11 17-24,4-1 21,1 1 0,0 0 0,1 0 0,1 1 0,1-1 0,-1 20 1,1 111 6,4-133-13,0 0 0,2-1 0,-1 1 0,2 0 1,0-1-1,0 0 0,2 0 0,0 0 1,0 0-1,1-1 0,1 0 0,0-1 1,1 0-1,0 0 0,19 18 0,-18-21 4,0 0-1,0-1 1,1-1 0,-1 0-1,2 0 1,-1-1 0,1-1-1,0 0 1,0 0-1,0-2 1,1 1 0,0-1-1,-1-1 1,1 0-1,0-1 1,0-1 0,0 0-1,22-2 1,-27 0 32,0-1 0,-1 1-1,1-2 1,-1 1 0,0-1 0,0 0 0,0 0-1,0-1 1,-1 1 0,0-2 0,0 1 0,0-1 0,-1 0-1,1 0 1,3-7 0,4-5 45,0 0-1,-2-1 1,0-1-1,10-25 1,-20 43-99,0 1-1,0-1 1,0 0 0,0 0 0,0 0 0,-1 1 0,1-1 0,-1 0 0,1 0-1,-1 0 1,0 0 0,0 0 0,1 0 0,-2 0 0,1 0 0,0 0 0,0 0 0,-1 0-1,1 0 1,-1-2 0,-2 2-320,1 1 0,0 0-1,0 0 1,-1 0 0,1 1 0,0-1-1,-1 0 1,1 1 0,-1-1 0,1 1-1,-1 0 1,1 0 0,-1 0-1,-4 1 1,-28-1-8625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4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2993,'4'-1'23892,"31"-4"-23810,380 2 709,368 4-724,-750 2-333,2-1 3872,-34-2-3632,1-1 213,-5 6-4034,-48 35-4748,19-16-3544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5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15795,'0'0'8996,"13"9"-8727,-1-1-174,0 1 1,-1 0-1,0 1 1,0 0-1,-1 1 1,0 0-1,-1 1 0,10 15 1,173 328 602,-35-61-701,-144-272-25,0 0 1,27 32-1,-37-63 134,0 0 0,-1 0 0,0 0 0,0-13 0,-1 15-67,18-96 0,4 1-1,40-111 0,96-189-69,-132 353-19,-27 49-51,1 0 1,-1 1-1,0-1 1,1 1-1,-1-1 0,0 1 1,1-1-1,-1 1 1,0 0-1,1-1 1,-1 1-1,0-1 0,0 1 1,0 0-1,0-1 1,0 1-1,1-1 1,-1 1-1,0 0 0,0-1 1,0 1-1,-1 0 1,1-1-1,0 1 1,0-1-1,0 2 1,0 35-2980,0-8-2894,0 3-6806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50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1 13019,'0'0'8062,"-33"-1"-6666,-112 3-385,136-1-922,0 0 0,0 0 1,-1 1-1,1 1 1,0-1-1,1 1 0,-1 1 1,0 0-1,1 0 1,0 1-1,0 0 0,0 0 1,-12 11-1,7-5 36,-8 6-9,0 1 1,2 1-1,0 1 0,2 1 1,0 0-1,1 2 1,1-1-1,-12 27 0,19-33-107,0 0 1,1 1-1,1-1 0,1 1 0,1 0 1,0 1-1,1-1 0,1 1 0,0 0 0,1-1 1,1 1-1,1 0 0,5 25 0,-5-37-13,1-1 0,0 1-1,1 0 1,-1-1 0,1 0-1,0 1 1,1-1 0,-1 0 0,1-1-1,0 1 1,0-1 0,0 1-1,1-1 1,0 0 0,0-1-1,0 1 1,0-1 0,0 0 0,1-1-1,-1 1 1,1-1 0,-1 0-1,12 2 1,7 2-65,1-2 1,0 0-1,-1-2 0,35-1 0,-46-1 32,0-1-1,0 0 1,-1-1-1,1 0 1,-1-1-1,0 0 1,0-1-1,0-1 1,0 0-1,0 0 1,-1-1-1,0-1 1,0 0-1,-1 0 1,0-1-1,0 0 1,-1-1-1,0 0 1,-1-1-1,0 1 0,9-14 1,1-5 197,-1 0 1,-2-1-1,-1-1 0,-1 0 1,-1-1-1,-2-1 0,-1 1 1,-1-2-1,-2 1 0,-1-1 0,-2 1 1,-1-1-1,-4-52 0,5 99-175,0-1 0,1 0 0,0 0 0,2 0-1,9 18 1,9 24 76,-10-7-12,-2 0 0,-2 0-1,6 73 1,-4-23-46,-10-87-33,-2-4-22,1-1 1,0 0-1,0 1 0,1-1 1,0 0-1,3 7 0,-5-12-454,3-2 84,-1 0 1,0 0-1,0 0 1,0 0 0,0-1-1,0 1 1,0 0 0,0-1-1,-1 0 1,1 1 0,0-1-1,-1 0 1,1 0-1,-1 0 1,0 0 0,2-4-1,2-2-2602,16-16-8733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51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0 11907,'0'0'5619,"-36"2"-3770,-119 9-336,139-9-1361,-1 1 0,1 0 0,0 1 0,0 1 0,0 0 0,1 2 0,0-1 0,0 2 0,0 0 0,1 1 0,-17 13 0,23-16-86,-5 3-14,1 1 1,-1 0-1,2 1 0,0 0 0,0 1 0,1 0 1,-11 17-1,17-23-48,1 0 0,-1 1 0,1-1 1,0 1-1,1 0 0,0 0 0,0 0 0,0 0 1,1 0-1,0 1 0,0-1 0,1 0 0,0 1 1,0-1-1,1 0 0,0 0 0,0 1 0,3 7 1,-2-9-9,1 0 0,0 0 0,1-1 1,-1 1-1,1-1 0,0 0 0,1 0 1,-1 0-1,1 0 0,0-1 0,0 0 1,11 7-1,9 5 5,42 19-1,-48-26-6,42 20-72,84 45-238,-126-63 285,0 2 0,-1 0-1,0 1 1,-1 1 0,16 17 0,-27-25 21,-1 0 0,0 0-1,-1 0 1,0 1 0,0 0 0,0-1 0,-1 1 0,2 9 0,-4-14 21,0 0 0,0 0 0,0 0 0,-1 0 0,1-1 0,-1 1 0,0 0 1,0 0-1,0 0 0,0 0 0,-1 0 0,1 0 0,-1 0 0,1 0 1,-1-1-1,0 1 0,0 0 0,-1 0 0,1-1 0,0 1 0,-1-1 1,0 1-1,1-1 0,-1 0 0,0 0 0,-3 3 0,-7 3 82,-1-1-1,0-1 0,0 0 0,0-1 1,-1 0-1,0-1 0,1-1 1,-24 4-1,-8-2-29,-63-1-1,76-6 250,17 0-1893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9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11634,'0'0'8010,"132"0"-12171,-75 13-4969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5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558 49 9874,'0'0'11501,"-29"-8"-10382,-94-25-176,111 31-845,0 0 0,1 0 1,-1 1-1,0 1 0,0 0 0,0 0 1,0 1-1,1 1 0,-1 0 0,0 1 1,1 0-1,0 0 0,-1 2 0,2-1 1,-1 1-1,0 1 0,1 0 0,0 0 1,0 1-1,-13 12 0,8-4-75,0 1 0,1 0 1,1 1-1,0 0 0,2 1 0,0 1 1,1 0-1,0 0 0,-9 31 0,13-31-27,0 0 0,2 0 0,0 0 0,1 1 0,2 0 1,-1 20-1,2-33-22,0-1 1,1 1-1,-1-1 1,1 1-1,1-1 1,-1 1 0,1-1-1,0 1 1,0-1-1,1 0 1,0 0 0,0 0-1,0-1 1,1 1-1,0-1 1,0 0-1,0 1 1,1-2 0,0 1-1,0-1 1,7 6-1,3-3-87,0 0 0,1-1 0,0 0-1,0-1 1,1-1 0,-1-1 0,1 0-1,31 1 1,-26-4-7,-1 0 0,1-1 0,-1-1 0,0-1 0,0-1 0,34-10 0,-43 9 131,0 0-1,0 0 1,-1-1-1,1-1 1,-1 1-1,-1-2 0,1 0 1,-1 0-1,-1-1 1,1 0-1,-2-1 1,1 0-1,-1 0 1,10-18-1,-12 16 65,0-1-1,0 0 1,-2-1 0,0 1-1,0-1 1,-1 0-1,-1 0 1,0 0 0,-1-1-1,-1 1 1,0 0 0,-1 0-1,-2-16 1,1 21-56,0-1 1,-1 1-1,-1-1 0,1 1 1,-1 0-1,-1 0 1,-7-11-1,11 17-148,-1 0-1,0 0 1,0 0 0,0 0-1,0 1 1,-1-1 0,1 1-1,-1-1 1,0 1 0,1 0-1,-1 0 1,0 0 0,0 0-1,0 1 1,-1-1 0,1 1 0,0 0-1,-1-1 1,1 2 0,0-1-1,-1 0 1,1 1 0,-7-1-1,-5 9-4476,5 10-3533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0:55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3449,'0'0'20596,"0"-1"-20300,0 0 0,1 0 1,-1 0-1,0 0 0,1 0 0,-1 0 0,1-1 0,0 1 1,-1 0-1,1 1 0,0-1 0,0 0 0,-1 0 0,3-1 0,46-3 34,1 2 0,63 6 0,-13-1-210,710-15-1496,-836 5-144,0 1-2540,10 10-4023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0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571 129 9354,'0'0'10204,"-28"-20"-8677,-91-62-431,116 79-1027,-1 0 1,0 1 0,0-1-1,0 1 1,0 0 0,0 0-1,-1 0 1,1 0 0,0 1-1,-1 0 1,0 0 0,1 0-1,-1 0 1,0 1 0,1 0-1,-9 0 1,-3 1 147,7-1-113,0 1 0,0 0-1,0 0 1,1 1-1,-1 0 1,0 1 0,1 0-1,0 0 1,0 0 0,0 1-1,0 1 1,-11 7-1,8-3 0,-1 0 0,2 1 0,-1 1-1,1 0 1,1 0 0,-16 25-1,8-5 7,1 1-1,2 1 1,1 0-1,1 0 1,-11 55-1,16-54-58,1 0 0,1 1 1,2-1-1,1 1 0,2-1 0,8 62 0,-5-81-47,0-1 0,1 1-1,0-1 1,1 0 0,0 0 0,2 0-1,-1-1 1,2 0 0,0 0-1,0 0 1,1-1 0,1-1-1,0 0 1,0 0 0,1-1 0,0 0-1,25 16 1,-20-17-183,0-1-1,1 0 1,0-1 0,0-1 0,0-1-1,1 0 1,0-2 0,0 0-1,0 0 1,0-2 0,0 0-1,1-1 1,-1-1 0,0-1-1,0-1 1,0 0 0,0-1 0,-1-1-1,1-1 1,-1 0 0,-1-1-1,1-1 1,-1 0 0,15-12-1,4-8-2701,-1-2-1,34-41 0,-15 9-4203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03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8626,'0'0'12378,"-22"32"-11116,-72 110-287,86-127-859,1 0 1,1 1 0,0 0-1,0 0 1,2 0-1,0 1 1,1 0-1,1-1 1,0 1-1,1 0 1,1 0-1,2 20 1,-1-8 35,-1-23-141,0 0 0,1 1 0,0-1 0,0 0 1,0 0-1,0 0 0,1 0 0,0-1 0,1 1 0,-1 0 0,1-1 0,0 1 0,0-1 0,1 0 1,-1 0-1,1 0 0,7 6 0,-4-6-3,-1 0 0,1-1 0,0 0-1,1 0 1,-1-1 0,1 1 0,0-2 0,0 1 0,0-1 0,0 0 0,0-1 0,15 1 0,-10-1-23,1 0 1,0-2-1,0 1 1,0-2-1,0 0 1,-1-1-1,1 0 1,-1-1-1,1 0 1,-1-1-1,-1 0 1,1-2-1,-1 1 1,0-1-1,0-1 1,-1 0-1,0-1 1,-1 0 0,0 0-1,0-1 1,-1-1-1,0 0 1,-1 0-1,0 0 1,0-1-1,-2 0 1,1-1-1,-2 1 1,0-1-1,0-1 1,-1 1-1,-1 0 1,0-1-1,-1 0 1,1-15-1,-3 18 10,0-1-1,0 1 1,-1 0-1,-1 0 0,0-1 1,0 1-1,-1 0 1,-1 1-1,0-1 0,0 0 1,-1 1-1,0 0 1,-1 0-1,0 1 0,-1-1 1,0 2-1,0-1 1,-1 1-1,0 0 0,0 0 1,-1 1-1,0 0 1,-1 0-1,1 1 0,-1 1 1,0-1-1,0 2 1,-1-1-1,0 2 1,-13-4-1,15 4-300,1 1 0,-1 0 0,0 1 0,-14-1 0,22 2 158,1 0 0,0 0 0,0 0 0,-1 0-1,1 0 1,0 0 0,-1 0 0,1 0 0,0 0-1,0 0 1,-1 0 0,1 0 0,0 0 0,-1 0 0,1 0-1,0 0 1,0 0 0,-1 1 0,1-1 0,0 0 0,0 0-1,-1 0 1,1 0 0,0 0 0,0 1 0,-1-1 0,1 0-1,0 0 1,0 1 0,0-1 0,0 0 0,-1 0-1,1 0 1,0 1 0,0-1 0,0 0 0,0 1 0,0-1-1,0 0 1,0 0 0,0 1 0,0-1 0,0 0 0,0 1-1,0-1 1,0 0 0,0 0 0,0 1 0,0-1-1,0 0 1,0 1 0,0 2-2146,0 12-10133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0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1656,'0'0'21256,"-2"16"-20619,-9 144 1334,14 239 0,6-304-1840,22 101-1,-2-22-1007,-29-174 823,0 0 0,0 0 1,0 0-1,-1-1 0,1 1 0,0 0 0,0 0 0,0 0 1,0 0-1,0 0 0,0 0 0,0 0 0,-1 0 0,1 0 0,0 0 1,0 0-1,0 0 0,0 0 0,0 0 0,0 0 0,0 0 1,-1 0-1,1 0 0,0 0 0,0 0 0,0 0 0,0 0 1,0 1-1,0-1 0,0 0 0,0 0 0,0 0 0,-1 0 1,1 0-1,0 0 0,0 0 0,0 0 0,0 0 0,0 0 1,0 0-1,0 1 0,0-1 0,0 0 0,0 0 0,0 0 1,0 0-1,0 0 0,0 0 0,0 0 0,0 1 0,0-1 0,-13-19-1190,-16-37-1093,-29-117-6088,31 90 2965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0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1 282 6713,'0'0'5895,"18"-28"-4011,-5 7-1568,-5 6-194,1 1-1,0-1 0,1 2 1,1-1-1,0 2 0,1-1 1,0 2-1,1-1 1,0 2-1,1 0 0,20-11 1,-6 8-99,1 1 0,1 1 0,-1 2-1,1 1 1,1 2 0,-1 0 0,1 2 0,0 2 0,0 1 0,39 3 0,-59-1-9,1 0 1,0 1-1,0 0 1,-1 1-1,0 0 0,1 1 1,-1 0-1,0 1 1,-1 0-1,15 10 0,-19-11 49,1 1 0,-1 1-1,0 0 1,0-1 0,0 2 0,-1-1-1,0 1 1,0-1 0,-1 1-1,0 1 1,0-1 0,-1 1-1,1-1 1,-2 1 0,4 13-1,-4-12 136,0 1 0,0-1 0,-1 1 0,0-1-1,-1 1 1,0-1 0,0 1 0,-1 0 0,-1-1 0,1 1-1,-1-1 1,-1 0 0,0 1 0,0-1 0,-1 0-1,0-1 1,-1 1 0,0-1 0,0 0 0,0 0-1,-1 0 1,-1-1 0,1 0 0,-1 0 0,0-1-1,-1 1 1,1-2 0,-1 1 0,0-1 0,-17 8-1,0-3-85,1 0 0,-2-2-1,1-1 1,-1-1 0,0-1-1,0-1 1,0-2-1,-1 0 1,-41-4 0,67 3-145,0-1 0,0 0 0,0 0 0,0 0 0,0 0 0,0 0 0,0 0 0,0 0 0,0 0 0,0 0 0,1 0 0,-1-1 0,0 1 0,0 0 0,0-1 0,0 1 0,0 0 0,0-1 0,1 1 0,-1-1 0,0 1 0,0-1 0,1 0 0,-1 1 0,0-1 0,1 0 0,-1 0 0,0 1 0,1-1 0,-1 0 0,1 0 0,0 0 0,-1 0 0,1 1 0,0-1 0,-1 0 0,1 0 0,0 0 0,0 0 0,0 0 0,0 0 0,0 0 0,0 0 0,0-1 0,1-2-204,0 1 1,1-1-1,-1 1 0,1-1 1,0 1-1,0 0 1,0 0-1,0 0 0,1 0 1,3-4-1,44-30-5757,12 1-5162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04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371 126 2777,'0'0'17050,"-33"0"-15328,-14-2-1121,-47 6 1,88-3-533,0 0 0,0 0 1,-1 1-1,1 0 0,0 0 1,1 0-1,-1 1 0,0 0 1,1 0-1,-1 0 0,1 1 1,0 0-1,0 0 1,0 0-1,1 1 0,0-1 1,-1 1-1,2 0 0,-1 0 1,-5 11-1,1-5 42,-3 7 4,1 1 0,1 0 0,1 0 0,0 1 0,1 0 0,1 1 0,2-1 0,-1 1 0,2 0 0,1 0 0,1 0 0,1 1 0,3 33 1,-1-45-115,0 1 0,0-1 0,1 0 0,1-1 1,-1 1-1,2-1 0,-1 1 0,1-1 0,1-1 1,-1 1-1,1-1 0,1 0 0,0 0 0,0-1 1,0 1-1,1-2 0,0 1 0,1-1 0,-1 0 1,1-1-1,0 0 0,0-1 0,12 5 0,-12-5-48,1-1 0,-1 0-1,1 0 1,0-1-1,-1 0 1,1-1 0,0 0-1,0-1 1,0 0 0,0 0-1,0-1 1,0 0-1,-1-1 1,1 0 0,0-1-1,-1 0 1,0 0 0,1-1-1,-1 0 1,-1-1-1,1 1 1,-1-2 0,16-12-1,-12 6 9,-1-1 0,0 0 1,-1 0-1,-1-1 0,0-1 0,-1 1 0,0-2 0,-2 1 0,1-1 0,-2 0 0,7-29 0,-5 5 25,-2-1 0,-1 0 0,-4-70 1,-1 91 180,0 0 0,-2 0 1,0 1-1,-1-1 1,-1 1-1,-1 0 1,-1 0-1,0 1 0,-2 0 1,-18-31-1,13 36 474,8 20-361,6 34-221,1-27-13,-1 64 122,4 0 1,3 0-1,3 0 0,4-1 1,3-1-1,42 118 1,-59-194-215,0 1 0,0 0 0,0 0 1,1-1-1,-1 1 0,0 0 0,1-1 1,-1 1-1,1 0 0,-1-1 0,0 1 1,1 0-1,-1-1 0,1 1 0,0-1 0,-1 1 1,1-1-1,-1 1 0,1-1 0,0 0 1,-1 1-1,1-1 0,0 0 0,-1 1 1,1-1-1,0 0 0,0 0 0,-1 0 1,1 0-1,0 0 0,0 1 0,-1-1 0,1-1 1,0 1-1,0 0 0,0 0 0,-1 0 1,1 0-1,0 0 0,-1-1 0,1 1 1,0 0-1,0-1 0,-1 1 0,1 0 0,-1-1 1,1 1-1,0-1 0,-1 1 0,1-1 1,0 0-1,30-35-2206,-25 28 1704,26-29-4282,0 3-3599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05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4513,'0'0'14886,"7"0"-13623,334-5 1780,178-19-4475,-473 25 1188,-36 0 185,-1-1 0,1 0-1,-1 0 1,0-1 0,17-3 0,-68-7 2166,-73 2-1358,-155 7 1,215 3-582,-277 33 636,479-31-2480,-102-3 1151,0 1 0,1 2 0,-2 2 0,65 16 0,-214-18 3997,-328-3-1345,432 0-2319,39 1-5818,-13-2 2123,-4 3-2484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33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4457,'0'0'15599,"0"1"-15563,0-1 0,0 0 0,0 0 0,0 0-1,0 0 1,1 0 0,-1 0 0,0 0 0,0 0-1,0 1 1,0-1 0,1 0 0,-1 0 0,0 0-1,0 0 1,0 0 0,1 0 0,-1 0 0,0 0-1,0 0 1,0 0 0,0 0 0,1 0 0,-1 0-1,0 0 1,0 0 0,0-1 0,0 1 0,1 0 0,-1 0-1,0 0 1,0 0 0,0 0 0,0 0 0,1 0-1,-1 0 1,0-1 0,0 1 0,0 0 0,5 28 356,-1 0 0,0 50 1,-2-43-106,5 422 1713,-5-141-1725,-2-282-349,-1-23-92,1 0-1,0 0 1,1 0-1,0 1 1,1-1 0,4 15-1,-3-42-2009,-3-36-523,0-12-3924,0 0-3283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33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10658,'0'0'2014,"39"-18"-1683,0-2-192,-12 6-14,2 0 0,-1 2 0,2 1 0,-1 1 1,2 1-1,-1 2 0,32-3 0,-20 5 29,-1 1 0,2 3 0,-1 1 0,67 10 0,-96-8-136,0 1-1,0 1 0,-1 0 1,0 1-1,0 0 0,0 0 0,-1 2 1,15 9-1,-19-11-5,0 1 1,-1 0-1,0 0 1,0 1-1,-1 0 1,1 0-1,-1 0 1,-1 0-1,0 1 0,0 0 1,0 0-1,-1 0 1,4 15-1,-3-9 159,-2-1-1,0 1 0,0 0 1,-1 1-1,-1-1 0,0 0 0,-1 0 1,-1 0-1,0 0 0,-1 0 1,-8 23-1,5-19 28,-2-1 0,-1 0 0,0 0 0,-1-1 0,0 0 0,-2-1 0,0 0-1,-15 15 1,8-12-36,-1 0-1,0-2 0,-1 0 1,-1-2-1,0 0 0,-1-1 1,0-2-1,-1 0 0,0-2 1,-1 0-1,0-2 1,-51 9-1,74-16-148,0 1 0,1-1 0,-1 0 1,0 0-1,1 0 0,-1 0 0,0 0 0,1 0 0,-1-1 1,0 1-1,1 0 0,-1-1 0,-2 0 0,4 0-15,-1 1 1,1 0-1,0-1 0,0 1 0,0 0 0,0-1 0,-1 1 0,1 0 0,0-1 0,0 1 1,0-1-1,0 1 0,0 0 0,0-1 0,0 1 0,0 0 0,0-1 0,0 1 0,0-1 0,0 1 1,0 0-1,0-1 0,1 1 0,-1 0 0,0-1 0,0 1 0,0 0 0,0-1 0,1 1 1,-1 0-1,0-1 0,0 1 0,1 0 0,-1-1 0,4-3-98,0 0 0,0 1 1,0-1-1,1 1 0,-1 0 0,1 0 1,6-3-1,15-5-300,1 2 0,1 0 1,-1 2-1,1 1 0,0 1 1,1 1-1,-1 1 0,1 2 1,55 5-1,-75-3 425,0 1 0,1 0 0,-1 0 0,0 1 0,0 0-1,-1 0 1,1 1 0,-1 0 0,1 1 0,-1 0 0,-1 0 0,1 1 0,-1 0 0,0 0 0,0 1 0,0 0 0,-1 0 0,0 0 0,-1 1 0,6 9 0,-6-7 154,0 0 0,-1 0 0,0 1 0,0 0 1,-1 0-1,0 0 0,-1 0 0,0 0 0,-1 0 1,-1 1-1,1-1 0,-2 0 0,1 1 0,-2-1 1,0 0-1,-5 18 0,4-20-57,-1-1 0,0 0 0,0 0 0,-1 0 0,0 0 0,-1-1 0,1 0-1,-2 0 1,1 0 0,-1-1 0,1 0 0,-2 0 0,-11 7 0,-4 1 139,0-1 1,-1-2-1,-36 14 1,39-18-166,0 0 0,0-2 0,0 0 1,-1-2-1,1 0 0,-1-1 1,0-1-1,1-1 0,-34-5 0,52 5-126,1 0-1,-1-1 1,1 0 0,-1 1-1,1-1 1,0 0-1,-1 0 1,1 0-1,0 0 1,-1-1-1,1 1 1,0-1-1,0 1 1,0-1-1,1 0 1,-1 0 0,0 1-1,1-1 1,-1-1-1,1 1 1,-1 0-1,1 0 1,0 0-1,0-1 1,0 1-1,0-1 1,0 1-1,1 0 1,-1-1-1,1 1 1,0-1 0,-1 0-1,1 1 1,1-4-1,-1-1-365,1 1 1,1-1-1,-1 1 0,1-1 1,0 1-1,1 0 0,-1-1 0,1 1 1,1 0-1,-1 1 0,1-1 0,4-5 1,38-36-7063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19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112 169 7114,'0'0'4558,"29"-24"-4323,100-72-262,-121 89-28,1 2 1,0-1-1,0 1 0,1 1 1,-1 0-1,1 0 0,0 1 1,0 0-1,1 0 1,-1 1-1,0 1 0,1 0 1,-1 0-1,20 2 0,-7-1-73,-21 0 114,1 0 1,0 0 0,0 0 0,0 0 0,-1 1 0,1-1-1,0 1 1,0-1 0,-1 1 0,1 0 0,0 0 0,-1 0-1,1 1 1,-1-1 0,1 1 0,-1-1 0,0 1 0,0 0-1,0 0 1,0 0 0,0 0 0,0 0 0,0 0 0,2 5-1,-1-1 98,-1 1 0,0 0-1,0 0 1,0 0 0,-1 1 0,0-1-1,-1 0 1,0 13 0,-1-4 349,0 0 1,-1 0-1,-1-1 1,0 1-1,-1-1 1,-1 0 0,0 0-1,-1 0 1,-1-1-1,-15 25 1,22-39-429,-1 1-1,1-1 1,0 1 0,-1-1 0,1 1 0,0-1 0,0 0 0,-1 1-1,1-1 1,0 1 0,0-1 0,0 1 0,0-1 0,0 1-1,-1 0 1,1-1 0,0 1 0,0-1 0,0 1 0,0-1-1,1 1 1,-1-1 0,0 1 0,0-1 0,0 1 0,0-1 0,0 1-1,1-1 1,-1 1 0,0-1 0,0 1 0,1-1 0,-1 0-1,0 1 1,1-1 0,-1 1 0,1-1 0,-1 0 0,0 1-1,1-1 1,-1 0 0,1 0 0,-1 1 0,1-1 0,-1 0 0,1 0-1,-1 0 1,1 1 0,-1-1 0,1 0 0,0 0 0,36 1-160,-22-2 163,35 2-377,0 2 0,65 12-1,-99-11 234,0-1-1,-1 2 0,0 0 1,0 1-1,0 0 1,-1 2-1,0-1 0,0 2 1,-1 0-1,0 0 0,21 21 1,-19-13 149,-1 1 1,-1 0 0,-1 1-1,0 1 1,-1-1-1,-2 2 1,0 0 0,-1 0-1,-1 0 1,5 23-1,-2 9 552,-2-1-1,-2 1 1,-1 62-1,-5-96-318,0 0-1,-2 1 1,0-1-1,-1 0 1,-1 0-1,-1-1 1,0 1-1,-1-1 1,-2 0 0,0-1-1,0 1 1,-2-2-1,0 1 1,-1-1-1,-18 20 1,10-13-115,-1-1 1,0-1-1,-2 0 1,-1-2-1,0-1 1,-1-1-1,-1 0 0,-1-2 1,0-1-1,-1-2 1,0 0-1,-1-2 1,0-1-1,-1-1 1,1-1-1,-2-2 1,1 0-1,-1-3 0,1 0 1,-1-2-1,0-1 1,-46-8-1,61 6-181,-1-1 0,1-1 0,1 0 0,-1-1 0,1-1-1,0 0 1,0-1 0,1 0 0,0-1 0,1-1 0,0 0 0,0 0-1,1-1 1,0-1 0,1 0 0,-9-14 0,5 4-845,1-2-1,0 0 1,2 0 0,1-1-1,1-1 1,1 1 0,1-1 0,-4-40-1,2-33-9379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34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 2288,'0'0'9270,"29"7"-6412,4 2-2232,-4 0-253,1-2 0,1-1-1,-1-1 1,35 0 0,-25-3-214,-1 0-118,48-3 1,-78 1-49,0-1 0,1 0 0,-1-1 0,-1 0 0,1 0 0,0-1 0,0 0 0,-1-1 1,0 0-1,15-9 0,-19 9 74,0 1 1,-1-1 0,1 0-1,-1 0 1,0 0 0,0 0-1,0-1 1,0 1 0,-1-1-1,0 1 1,0-1 0,0 0 0,-1 0-1,1 0 1,-1 0 0,-1 0-1,1-1 1,0 1 0,-1-8-1,0 9 10,-1 0-1,1 0 0,-1 0 1,1 0-1,-1 0 1,0 0-1,0 1 0,-1-1 1,1 0-1,-1 0 1,0 1-1,0-1 0,0 1 1,-1 0-1,1-1 1,-1 1-1,0 0 0,1 0 1,-1 1-1,-1-1 0,1 1 1,0-1-1,0 1 1,-7-3-1,1 2-13,1 0 0,-1 0 0,0 0 0,0 1 0,-1 1 0,1 0 0,0 0 0,0 0 0,-1 2 0,1-1 0,0 1 0,-1 0 0,1 1 1,0 0-1,-11 4 0,8-1 27,0 0 0,1 1 0,0 1 0,0-1 0,0 2 0,1 0 0,0 0 1,1 0-1,0 2 0,-10 12 0,7-7-8,1 0 1,0 1-1,2 0 0,0 1 1,0 1-1,2-1 0,0 1 1,1 0-1,1 0 1,1 1-1,0 0 0,1 0 1,1 0-1,1 36 0,2-49-74,0 0-1,1 1 0,-1-1 0,1 0 1,0 0-1,0 0 0,1 0 1,0 0-1,0-1 0,0 1 0,1-1 1,0 0-1,0 0 0,7 7 0,-3-5 9,1 0-1,-1-1 0,2 1 1,-1-2-1,0 1 0,1-2 0,0 1 1,11 2-1,0 0-76,0-2-1,1-1 1,-1 0 0,1-2-1,0 0 1,0-2 0,0 0-1,26-4 1,-35-1-400,1 1 1,-1-2-1,0 0 0,-1 0 1,1-1-1,-1-1 0,-1 0 1,0 0-1,16-16 0,18-11-5309,-18 16-2501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34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515 671 10090,'0'0'6506,"-26"-4"-4665,-84-14-110,98 16-1575,1 2-1,-1-1 1,0 2 0,0-1-1,1 2 1,-1-1-1,1 2 1,-1-1 0,1 2-1,0-1 1,0 2-1,0-1 1,1 1 0,-1 1-1,1 0 1,1 1-1,-1 0 1,1 0-1,-12 12 1,4-1-69,1 1 0,1 0-1,1 1 1,1 0 0,0 1 0,2 0 0,-15 38-1,21-47-77,1 1-1,0 0 0,0 0 0,2 1 0,-1-1 1,2 1-1,0-1 0,0 1 0,2-1 1,1 19-1,-1-27-19,0 0 0,1 0 0,-1 1 1,1-1-1,0 0 0,0 0 0,1-1 1,-1 1-1,1-1 0,0 1 0,0-1 1,1 0-1,-1 0 0,1 0 0,0 0 1,0-1-1,0 1 0,1-1 0,-1 0 1,1-1-1,-1 1 0,1-1 0,0 0 1,0 0-1,0 0 0,0-1 0,11 2 1,-4-1-78,0 0 0,1-1 0,-1 0 0,1-1 0,-1 0 1,1-1-1,-1-1 0,0 0 0,1 0 0,-1-2 0,0 1 0,-1-1 0,1-1 1,18-10-1,-16 5 15,0 1 0,-1-2 0,0 0 0,-1-1 0,0 0 0,-1 0 0,-1-1 0,0-1 0,0 0 0,11-23 0,-2-3 29,-2-1-1,-1 0 0,-2-1 1,-2-1-1,-2 0 1,9-85-1,-11 1 412,-9-143 0,0 238 262,-2 0 0,-1 0 0,-1 0 0,-2 0 0,-13-39 0,20 125-165,-1-19-489,-2 243 300,15 450 1339,-10-688-1434,-3-26-88,2 0 0,-1-1 0,2 1 1,0 0-1,0 0 0,2 0 0,0-1 0,0 0 1,11 23-1,-14-35-100,0 0 0,0 0 1,1 0-1,-1 0 0,0 0 1,0 0-1,0-1 0,1 1 0,-1 0 1,0-1-1,1 1 0,-1-1 1,1 0-1,-1 1 0,1-1 0,-1 0 1,0 0-1,1 0 0,-1 0 1,1 0-1,-1 0 0,3-1 0,6 0-2675,-31 35-5686,9-16-580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37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643 244 3513,'0'0'9402,"0"-23"-7638,-2-72-198,1 89-1386,0 1 1,0-1-1,-1 0 1,1 1 0,-2-1-1,1 1 1,0 0-1,-1-1 1,0 1-1,0 0 1,-1 1 0,1-1-1,-1 1 1,0-1-1,0 1 1,-1 0-1,1 1 1,-1-1-1,0 1 1,0 0 0,0 0-1,0 0 1,0 1-1,-1 0 1,1 0-1,-1 0 1,-9-1 0,3 0-106,0 1 1,0 0-1,-1 1 1,1 0-1,0 1 1,-1 0-1,1 1 1,0 0-1,-1 1 1,1 1-1,0 0 1,0 0 0,-16 8-1,12-3-35,0 1 0,1 0 0,0 1 1,0 1-1,1 0 0,0 1 0,1 1 0,-17 20 0,8-3 1,0 1-1,3 0 1,0 1-1,2 2 1,1 0-1,2 0 1,1 1-1,-10 51 1,13-37 11,-6 82 1,14-109-42,2 0-1,1 0 0,0 1 0,2-1 0,0 0 1,8 24-1,-8-37-21,1 0-1,-1 0 1,2 0-1,-1-1 1,1 1-1,1-1 1,0 0-1,0-1 1,0 1-1,1-1 1,0-1-1,0 1 1,12 7 0,-7-6-31,0-2 1,0 1 0,0-2 0,1 0 0,0 0 0,0-1 0,1-1-1,25 4 1,-19-5-13,1-1-1,0-1 1,-1-1 0,1 0-1,0-2 1,-1 0 0,1-1-1,-1-2 1,0 0-1,-1 0 1,1-2 0,28-16-1,-28 11-16,1-1 0,-2-1 0,0-1 0,0 0 0,-2-1-1,28-35 1,-37 41 95,-1 1 0,0-1-1,-1-1 1,0 1 0,-1-1-1,0 0 1,-1 0 0,0-1-1,-1 1 1,0-1 0,-1 0 0,-1 0-1,0 0 1,-1-19 0,0 28 1,-1 0 0,0 0 0,0 0 0,0 0 0,-1 0 0,1 1 0,-1-1 0,0 0 1,0 1-1,0 0 0,-1-1 0,1 1 0,-1 0 0,1 0 0,-1 0 0,0 1 0,0-1 0,-1 1 1,1-1-1,0 1 0,-1 0 0,0 0 0,1 1 0,-1-1 0,0 1 0,0 0 0,0 0 0,-7-1 1,-12-2 21,-1 1 0,0 1 1,-41 1-1,41 2-51,8-1-48,1 1 0,0 1 1,0 0-1,0 1 0,1 0 0,-1 1 0,1 1 0,-1 1 0,2 0 1,-23 12-1,28-12-243,1-1 0,-1 1 0,1 1 1,0-1-1,0 1 0,0 0 0,-8 13 1,11-13-228,0-1 0,1 1 0,-1 0 0,1 1 0,1-1 0,-1 0 0,1 1 0,1 0 0,-1-1 0,1 10 0,0 30-4004,1-8-1255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38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7282,'0'0'12540,"-1"11"-12011,-7 131 367,6 1 0,6-1 0,36 219-1,-37-335-1051,2-1 0,1-1 0,2 1 0,0-1 0,21 43 0,-29-66 36,1 0-1,-1-1 1,0 1-1,1 0 1,-1-1-1,1 1 1,-1 0-1,1-1 0,-1 1 1,1-1-1,-1 1 1,1-1-1,-1 1 1,1-1-1,0 1 1,-1-1-1,1 0 1,0 1-1,-1-1 1,1 0-1,0 1 1,0-1-1,-1 0 0,1 0 1,0 0-1,0 0 1,-1 0-1,1 0 1,0 0-1,0 0 1,0 0-1,-1 0 1,1 0-1,0 0 1,0-1-1,-1 1 1,1 0-1,0 0 1,-1-1-1,1 1 0,0-1 1,0 0-1,23-25-4593,-6-1 223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38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35 11242,'0'0'4228,"-26"-6"-2333,-83-17-31,98 21-1625,1 0-1,0 1 0,0 1 0,-1-1 0,1 2 0,-14 1 1,19-1-189,0 0 0,0 1 0,0-1 0,0 1 0,1 0 0,-1 0 0,1 1 0,-1-1 0,1 1 0,-5 4 0,1 2-29,0 0 1,1 1 0,0-1-1,0 2 1,1-1 0,1 1 0,0 0-1,-6 17 1,1 0 15,1 0 0,1 1 0,2 0 1,0 0-1,3 1 0,0 0 0,2 46 0,1-71-45,0 0 0,1 0 0,-1 0 0,1 0 0,0 0 0,0-1 0,0 1 0,1 0 0,0-1 0,0 1 0,0-1 0,0 1-1,1-1 1,-1 0 0,1 0 0,0 0 0,0-1 0,1 1 0,-1-1 0,1 1 0,6 3 0,-3-3-67,0-1 0,0 0 0,1 0 0,-1-1 0,1 0 0,-1 0 0,1 0 0,0-1 0,0-1 0,0 1 0,-1-1 0,15-2 0,-16 1 48,1 0 0,-1 0-1,1 0 1,-1-1 0,0 0 0,1-1-1,-1 1 1,0-1 0,-1 0 0,1-1-1,0 1 1,-1-1 0,0 0 0,5-5-1,-2 0 11,-1 0 0,1 0-1,-2 0 1,1-1 0,-1 0-1,-1 0 1,7-16-1,-3 1 146,-2 0 0,0-1 0,-1 0 0,-2 0 0,-1 0 0,0-36 0,-2 49 101,-2-41 332,1 52-515,0 1 0,0 0 1,0 0-1,-1-1 1,1 1-1,0 0 0,0 0 1,-1-1-1,1 1 0,0 0 1,-1 0-1,0 0 0,1 0 1,-1-1-1,0 1 0,1 0 1,-1 0-1,0 0 0,0 0 1,0 1-1,0-1 0,0 0 1,0 0-1,0 0 0,0 1 1,0-1-1,0 1 0,0-1 1,0 1-1,-1-1 0,-1 0 1,2 2-47,1-1 1,-1 1 0,0-1-1,1 1 1,-1-1 0,1 1-1,-1-1 1,1 1 0,-1-1-1,1 1 1,-1 0 0,1-1 0,0 1-1,-1 0 1,1-1 0,0 1-1,-1 0 1,1 0 0,0-1-1,0 1 1,0 0 0,0 0-1,0-1 1,0 1 0,0 1-1,-3 29-20,3-23 21,-1 13-55,-3 22 41,5 64 1,-1-96-153,1 1-1,1-1 0,0 0 0,1 1 1,0-1-1,1 0 0,0 0 1,0-1-1,1 1 0,11 15 1,-13-22-143,-1-1 0,1-1 1,-1 1-1,1 0 0,0-1 1,0 1-1,1-1 0,-1 0 1,0 0-1,1 0 0,-1-1 1,5 2-1,-5-2-227,0 0 1,1 0-1,-1-1 1,0 1-1,0-1 1,0 0-1,1 0 1,-1 0-1,0 0 1,0-1-1,1 1 1,-1-1-1,0 0 1,0 0-1,3-1 1,18-14-3890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38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30 88,'0'0'16614,"-27"-5"-14587,-8-3-1402,16 3-204,-1 1 1,1 1-1,-1 0 0,-37 1 1,53 2-391,1 0 1,0 1 0,0-1 0,-1 1-1,1-1 1,0 1 0,0 0-1,0 0 1,0 1 0,0-1 0,0 1-1,0-1 1,1 1 0,-1 0 0,0 0-1,1 0 1,0 0 0,-1 0-1,1 1 1,0-1 0,0 1 0,0 0-1,0-1 1,1 1 0,-1 0 0,1 0-1,0 0 1,0 0 0,0 0 0,0 0-1,0 0 1,1 1 0,-1-1-1,1 0 1,0 0 0,0 6 0,0 2-54,0-1 1,1 1 0,0-1 0,1 1-1,0-1 1,1 0 0,0 0 0,0 0-1,1 0 1,8 14 0,59 77-471,-45-68-456,41 73 1,-60-94 821,-2 1 1,0-1 0,0 1 0,-1 0 0,0 0 0,-1 1 0,-1-1 0,0 0 0,-1 1-1,-1 17 1,0-28 174,-1-1 0,0 1 0,1 0 0,-1-1 0,-1 1-1,1-1 1,0 1 0,0-1 0,-1 0 0,1 1 0,-1-1 0,0 0-1,0 0 1,0 0 0,0 0 0,0 0 0,0-1 0,0 1 0,-1-1-1,1 1 1,-1-1 0,1 0 0,-1 0 0,1 0 0,-1 0 0,0-1-1,1 1 1,-1 0 0,-3-1 0,-12 3 304,0-1-1,0 0 1,-22-2 0,32 0-286,-114 0-837,184-8-8584,-21 0 1274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3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9754,'0'0'11385,"-28"1"-10971,-85 10-276,110-11-132,1 1-1,0-1 1,0 1-1,0-1 1,0 1-1,0 0 1,0 0 0,1 0-1,-1 0 1,0 0-1,0 1 1,1-1-1,-1 1 1,1-1-1,-1 1 1,1-1-1,-1 1 1,1 0-1,0-1 1,0 1-1,0 0 1,0 0-1,0 0 1,-1 3-1,1 1-2,0 0-1,1 0 0,-1-1 0,1 1 1,0 0-1,1 8 0,0-1-1,0-3 1,0 0 1,0-1-1,1 1 0,0 0 1,1 0-1,0-1 0,1 1 0,0-1 1,0 0-1,1-1 0,0 1 1,1-1-1,11 15 0,10 6-68,0-1-1,40 31 0,-12-11-200,-34-29 70,-1 1-1,-1 0 1,-1 2-1,-1 0 1,18 31-1,-27-38 199,0 1-1,-2 0 0,0 0 1,0 0-1,-2 0 0,0 1 1,-1 0-1,0 0 0,-1 33 1,-2-44 93,0-1 0,0 1 0,-1-1 0,0 0 0,0 1 0,-1-1 0,1 0 1,-1 0-1,0 0 0,-1 0 0,1 0 0,-1 0 0,0-1 0,0 1 0,0-1 0,-1 0 1,0 0-1,0 0 0,0 0 0,0-1 0,0 1 0,-1-1 0,1 0 0,-1-1 1,0 1-1,-8 2 0,-3 1 60,-1 0 0,0-2 1,0 0-1,-1-1 0,1-1 1,-1-1-1,-18 0 0,36-2-334,-1 1 0,1-1-1,-1 1 1,1-1 0,-1 0-1,1 1 1,0-1 0,-1 0-1,1 1 1,0-1 0,0 0-1,-1 0 1,1 1 0,0-1-1,0 0 1,0 0 0,0 1-1,0-1 1,0 0 0,0 0-1,0 1 1,0-1 0,1 0 0,-1 0-1,0-2-1240,0-8-6093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4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41 6833,'0'0'10455,"-19"-7"-9298,-62-20-366,77 26-727,0-1-1,-1 1 1,1 0 0,0 0 0,-1 1-1,0-1 1,1 1 0,-1 0-1,1 0 1,-1 1 0,1-1-1,-1 1 1,1 0 0,-1 0-1,1 1 1,0-1 0,0 1 0,-1 0-1,1 0 1,-6 5 0,2 0-29,0 1 0,0-1 1,1 2-1,0-1 1,0 1-1,-6 12 1,1-3 196,-12 20-103,3 1 1,1 0-1,2 2 0,1 0 1,3 1-1,1 1 0,2 0 1,2 1-1,2 0 0,-2 83 1,8-109-125,1 1 1,2-1 0,0 0-1,0 1 1,2-1 0,0-1-1,1 1 1,1-1 0,1 1-1,0-2 1,11 20 0,-10-24-8,0 0-1,1-1 1,1 1 0,0-2 0,0 1 0,1-2 0,0 1 0,0-1 0,1-1-1,1 0 1,-1-1 0,1 0 0,0-1 0,20 6 0,-11-5-104,1-2-1,-1 0 1,1-1 0,0-1 0,37-1-1,-46-2-158,-1-1 1,0 0-1,1-1 0,-1 0 0,0-1 0,0-1 0,-1 0 1,1-1-1,-1 0 0,0-1 0,15-9 0,-2-3-1512,-2-2-1,0-1 1,0-1 0,20-28-1,-1-10-7752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45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8 1968,'0'0'17163,"-8"2"-16511,5-1-603,-1 1 1,1-1-1,-1 1 0,1 0 1,0 0-1,0 0 0,0 0 1,0 1-1,1-1 1,-1 1-1,0-1 0,1 1 1,0 0-1,0 0 0,-3 5 1,0 2 45,1-1 0,0 1 1,0 0-1,1 0 0,-3 15 0,1 11 69,1 1 0,1 50-1,3-81-158,1 1-1,-1 0 1,1 0 0,0-1-1,0 1 1,1 0-1,0-1 1,0 1-1,1-1 1,-1 0 0,1 0-1,1 0 1,-1 0-1,1 0 1,0-1-1,0 0 1,1 0-1,0 0 1,0 0 0,0-1-1,0 1 1,0-1-1,1-1 1,0 1-1,0-1 1,0 0 0,0 0-1,1-1 1,-1 0-1,1 0 1,-1 0-1,10 0 1,-3 1-41,0-1 0,0-1 0,1 0-1,-1-1 1,0 0 0,0-1 0,1 0 0,-1-1 0,0-1-1,-1 0 1,23-9 0,-26 8 27,-1 0-1,0-1 1,0 0 0,0-1 0,-1 0-1,0 0 1,0 0 0,-1-1-1,1 0 1,-1 0 0,-1-1-1,1 0 1,-1 0 0,-1 0-1,0 0 1,0-1 0,3-10 0,0-6 26,-2-1 1,-1 0-1,0 0 1,-2 0-1,-2 0 1,0 0-1,-7-45 1,-6 24-2366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1:45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14203,'0'0'3538,"0"27"-2568,0 36-264,-2 42 435,18 163-1,18-101-836,-19-106-536,-3 0 0,-2 1 0,1 73 0,-13-122-1026,-2-18 551,-4-23 78,0-71-4684,6-111 1,3 73 3911,-8 0 3852,4 108-1166,0 1 395,1-1 1,2-36-1,0 58-1547,1 1 0,-1 0 0,1 0-1,1-1 1,-1 1 0,1 0 0,0 0-1,1 0 1,-1 0 0,1 1 0,0-1 0,1 1-1,-1 0 1,1 0 0,8-9 0,-2 6-111,1 1 1,0 0 0,0 0 0,0 1-1,1 1 1,0 0 0,0 1 0,0 0-1,0 1 1,24-4 0,-8 4-54,1 1 0,-1 1-1,53 6 1,-70-3-30,-1 0-1,1 1 1,0 0-1,-1 1 1,1 0-1,-1 1 1,-1 0-1,1 0 1,0 1-1,-1 0 1,0 1-1,-1 0 1,0 0-1,0 1 1,0 0-1,-1 1 1,0-1-1,7 13 1,-10-14 116,0 0 0,0 0 0,0 0 0,-1 1 0,-1-1 0,1 1 0,-1-1 0,0 1-1,-1 0 1,0 0 0,0 0 0,-1 0 0,0 0 0,0 0 0,-1 0 0,0 0 0,0 0 0,-1-1 0,0 1 0,0 0 0,-1-1 0,0 1 0,-1-1 0,1 0 0,-1 0 0,-6 8 0,-3-1 197,-1 1-1,0-2 1,0 0-1,-2-1 1,1 0-1,-2-1 1,1-1-1,-1 0 1,-1-2-1,0 0 1,-20 6-1,-14 3 64,0-3 1,-95 14-1,43-18-1362,112-19-4224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7:21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9 438 600,'-6'-9'19320,"3"-2"-17974,4 5-1273,1 0 0,0-1 0,0 1 0,0 0 0,1 1 0,-1-1 0,1 0 0,1 1 0,-1-1 0,1 1 0,0 0 0,7-6 0,5-9-42,28-41-707,2 3 0,3 2 0,70-63 0,-89 100-910,-9 15-4914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2:0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 7914,'0'0'8888,"-4"20"-6945,-31 129-61,10-53-1445,-4 49-254,6 2 0,6 0 0,3 170-1,14-282-362,-1-1 235,5 47-1,-3-72-388,1 1 0,0-1-1,0 1 1,1-1-1,0 0 1,1 0-1,0-1 1,0 1-1,9 13 1,-12-20-1124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2:03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18 2232,'0'0'18648,"-1"-5"-17557,-1-7-346,2 26-268,-1 9-362,1-23-110,-23 1078 2090,23-779-2255,1-299-42,0-1 1,1 1-1,-1 0 0,1 0 0,-1-1 0,0 1 1,1-1-1,-1 1 0,0-1 0,1 1 1,-1-1-1,0 0 0,0 0 0,0 1 0,1-1 1,-1 0-1,0 0 0,0 0 0,1-2 1,14-19-3065,1-5-3727,-4 3-2097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2:06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1816,'0'0'22883,"7"0"-22421,76 4-309,132 24 0,10 2-159,-30-12-141,138 7-178,185-24 303,36 1-4,-245 1 3015,-273-3-2881,39 3-100,-72-3-9,-3 2 5,0-2 29,-4 1-2178,1 1 1390,-1-1 0,0 1 0,1-1 0,-1 1-1,1 0 1,-1 1 0,-3 2 0,-5 4-2765,-21 9-6863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2:1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11122,'0'0'11660,"4"-1"-10714,10-2-612,0 1 0,0 0 0,0 1 0,0 1 0,0 0 0,0 1-1,15 3 1,23 0-66,607 12 411,-81-4-747,211 39-730,-475-28 642,93-14 602,-392-9-272,1-1 1,-1 0-1,1-1 1,-1-1-1,0 0 1,0-1-1,0-1 1,0 0-1,-1-1 1,0-1-1,0 0 1,-1-1-1,21-15 1,-33 22-119,-1 32-6823,0-10 829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13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84 1248,'0'0'18326,"0"-11"-16449,3-49 1225,-4 59-3009,1 1 0,-1-1 0,1 0 0,-1 0 0,1 1 0,-1-1 0,0 0 0,1 0 0,-1 1 0,0-1 0,0 1 0,1-1 0,-1 1 0,0-1-1,0 1 1,0-1 0,0 1 0,0 0 0,0 0 0,0-1 0,0 1 0,0 0 0,0 0 0,0 0 0,1 0 0,-1 0 0,0 0 0,0 0 0,-2 1 0,-33 2-152,26 1 48,0 0-1,0 1 1,1 0-1,-1 0 0,1 1 1,0 0-1,0 1 1,1 0-1,-14 14 1,-3 7-31,-33 46 0,46-57 18,0 2-1,1-1 1,1 1-1,1 1 1,1 0-1,0 0 1,2 0-1,-6 26 1,11-37 3,-1-1 0,1 0 0,1 0 1,-1 0-1,2 1 0,-1-1 0,1 0 0,0 0 0,1 0 0,-1 0 1,2 0-1,-1 0 0,1 0 0,0-1 0,1 1 0,0-1 1,0 0-1,0 0 0,1 0 0,0-1 0,1 1 0,-1-1 1,1-1-1,7 6 0,6 2-77,0-1 0,1-1 0,0 0 0,1-2 0,0 0 0,0-2-1,1 0 1,38 6 0,-16-7-585,1-1 0,0-2 0,66-5 0,-106 1 459,0 1 1,1-1 0,-1 0-1,0 0 1,0-1 0,0 0-1,0 0 1,0 0 0,0 0-1,-1-1 1,1 1 0,-1-1-1,1-1 1,-1 1 0,5-6-1,-3 2-823,0 0 0,0 0-1,-1-1 1,8-13 0,2-9-4149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1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465 3 7314,'0'0'10256,"-32"-1"-8262,-14 0-1303,-47 4 0,85-1-609,-1-1 0,0 2-1,1-1 1,-1 1 0,1 0 0,-1 1 0,1 0 0,0 0 0,1 0-1,-1 1 1,1 1 0,0-1 0,0 1 0,1 0 0,-7 9 0,0-3 21,-1 1-57,0 1 0,1 0-1,1 1 1,0 1 0,1 0-1,1 0 1,0 1 0,1 1-1,1-1 1,0 1-1,2 1 1,0-1 0,1 1-1,1 0 1,1 1 0,0-1-1,1 38 1,3-50-91,0 1 1,0-1-1,0 0 0,1 0 1,0 0-1,1 0 0,-1 0 0,1 0 1,1-1-1,-1 1 0,1-1 1,0 0-1,1 0 0,0 0 1,-1-1-1,2 1 0,-1-1 1,1-1-1,-1 1 0,1-1 0,0 0 1,1 0-1,-1 0 0,11 3 1,0 0-119,1-1 1,0-1-1,0-1 0,0 0 1,0-1-1,0-1 1,1-1-1,32-1 0,-44-1 119,0 1-1,0-1 1,0-1-1,0 1 0,0-1 1,0 0-1,-1-1 1,1 1-1,-1-2 0,1 1 1,-1 0-1,0-1 0,0 0 1,-1-1-1,6-4 1,-5 1 49,1 1 1,-1-1-1,-1 0 1,0 0-1,0-1 1,0 0-1,-1 0 1,-1 0-1,5-17 1,0-13 280,-2-1 0,-2 0 0,-1 0 0,-5-54-1,2 45 129,0 32-126,0-1 1,-2 1-1,0 0 1,0 0-1,-2 0 1,0 0 0,-9-22-1,13 39-281,0 0 0,0 0-1,0 0 1,0 0 0,0 1-1,0-1 1,0 0 0,0 0 0,0 0-1,0 0 1,-1 0 0,1 0-1,0 0 1,0 0 0,0 0 0,0 0-1,0 0 1,0 0 0,0 0 0,0 0-1,0 0 1,0 0 0,0 0-1,-1 0 1,1 0 0,0 0 0,0 0-1,0 0 1,0 0 0,0 0-1,0 0 1,0 0 0,0 0 0,0 0-1,0 0 1,0 0 0,0-1-1,-1 1 1,1 0 0,0 0 0,0 0-1,0 0 1,0 0 0,0 0-1,0 11-85,0-11 86,-2 132-2,10 232 156,-7-354-265,5 35 40,-6-43-78,0 0-1,1 0 0,-1 0 0,1 0 0,-1 0 1,1 0-1,0 0 0,-1-1 0,1 1 1,0 0-1,0 0 0,1-1 0,-1 1 0,0-1 1,0 1-1,4 2 0,-5-4 4,1 0 1,0 0-1,-1 0 0,1 0 1,0 1-1,-1-1 0,1 0 0,0 0 1,-1 0-1,1 0 0,0 0 1,-1-1-1,1 1 0,0 0 1,-1 0-1,1 0 0,0-1 0,-1 1 1,1 0-1,0 0 0,-1-1 1,1 1-1,-1-1 0,1 1 1,-1 0-1,1-1 0,-1 1 1,1-1-1,-1 0 0,1 1 0,-1-1 1,1 0-1,9-21-3751,-1-7-2768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14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12011,'0'0'9860,"3"33"-8474,18 207 138,15 90-885,-23-387 59,33-200-407,-36 217-365,1 1 0,2 0 0,2 1 0,28-49 0,-40 81-7,0 0-1,1 0 1,0 1 0,1-1-1,-1 1 1,1 0 0,0 0 0,0 1-1,0 0 1,1 0 0,-1 0-1,1 0 1,0 1 0,0 0 0,1 0-1,10-2 1,-13 4 48,1 0 1,0 0-1,-1 1 1,1 0-1,0 0 1,-1 1-1,1-1 1,0 1-1,-1 0 1,1 0-1,0 0 1,-1 1-1,0 0 1,1 0-1,-1 0 1,0 0-1,0 1 0,0-1 1,0 1-1,-1 0 1,1 0-1,-1 1 1,0-1-1,5 6 1,3 5-24,-1 0 0,-1 1 0,0 0 1,-1 1-1,12 31 0,19 87 27,-32-100 79,2 0-1,2-1 0,0 0 0,19 34 0,-12-43 44,-17-23-85,-1-1 1,1 0 0,-1 0 0,0 1 0,1-1-1,-1 0 1,1 0 0,-1 1 0,1-1 0,-1 0 0,0 0-1,1 0 1,-1 0 0,1 0 0,-1 0 0,1 0-1,-1 0 1,1 0 0,-1 0 0,1 0 0,-1 0-1,1 0 1,-1 0 0,1 0 0,-1 0 0,1-1-1,-1 1 1,1 0 0,2-3 25,-1 0 0,1-1 1,-1 1-1,0 0 0,0-1 0,0 1 0,-1-1 1,1 1-1,0-6 0,7-11-181,35-90-59,31-118 0,-74 224 183,1 0 0,-1-1 0,1 1-1,0 0 1,0 0 0,1 0 0,-1 1 0,1-1 0,0 1-1,0-1 1,0 1 0,0 0 0,5-3 0,-6 5 19,-1 0 1,1 0 0,0 0 0,0 0-1,0 0 1,0 0 0,1 1-1,-1-1 1,0 1 0,0-1 0,0 1-1,0 0 1,1 0 0,-1 0 0,0 0-1,0 0 1,0 1 0,0-1-1,1 1 1,-1-1 0,0 1 0,0 0-1,0 0 1,0 0 0,0 0-1,-1 0 1,1 0 0,0 0 0,3 4-1,2 2 52,0 0-1,-1 1 0,1 0 1,-2 0-1,1 1 0,-1 0 1,0 0-1,-1 0 0,0 0 1,-1 1-1,1 0 0,-2-1 1,2 12-1,3 21 292,3 73 0,-9-101-291,0 18 54,-1-13-95,0 0-1,2 0 0,0 0 0,1 0 0,1 0 0,0 0 1,13 30-1,-17-49-45,0 0-1,0 1 1,0-1 0,1 0 0,-1 0 0,0 0-1,0 1 1,0-1 0,1 0 0,-1 0 0,0 0 0,0 1-1,0-1 1,1 0 0,-1 0 0,0 0 0,0 0-1,1 0 1,-1 0 0,0 0 0,1 0 0,-1 0 0,0 0-1,0 0 1,1 1 0,-1-2 0,0 1 0,0 0 0,1 0-1,-1 0 1,0 0 0,1 0 0,-1 0 0,0 0-1,0 0 1,1 0 0,-1 0 0,0 0 0,0-1 0,0 1-1,1 0 1,-1 0 0,0 0 0,0-1 0,0 1-1,1 0 1,-1 0 0,0 0 0,0-1 0,0 1 0,0 0-1,0 0 1,1-1 0,-1 1 0,8-15-1104,-8 14 1067,10-24-3185,2-2-3316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14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56 15683,'0'0'6059,"-29"-2"-4564,-94-6-379,115 8-1065,0 0 0,-1 1 0,1 0 0,0 0 0,0 0 0,0 1 0,0 1 0,0-1 0,0 1 0,1 1 0,-1-1 0,1 1 0,0 1 0,0-1 0,0 1 0,1 1 0,-1-1 0,1 1 0,1 0 0,-1 0 0,1 1 0,0-1-1,-6 11 1,3-1 22,0-1-1,1 1 1,1 0 0,0 1-1,1 0 1,1-1-1,0 1 1,1 1-1,0 19 1,2-23-127,1-1 0,1 0 1,0 0-1,0 1 0,1-1 1,1 0-1,0 0 0,1 0 1,9 20-1,-9-26 8,0 0 0,1 0 0,0 0 0,0 0 0,0-1 0,1 0 0,0 0 0,0-1 0,1 1 1,0-1-1,-1-1 0,2 1 0,-1-1 0,0-1 0,1 1 0,13 3 0,-13-4 12,0 0 0,-1-1 0,1 0 0,0-1 0,0 0 0,0 0 1,0-1-1,0 0 0,0 0 0,0-1 0,0 0 0,0 0 0,0-1 0,0 0 0,0 0 0,-1-1 0,1 0 0,-1 0 0,0-1 0,0 0 1,0 0-1,0-1 0,-1 1 0,1-2 0,-1 1 0,-1-1 0,1 0 0,-1 0 0,0 0 0,0-1 0,-1 1 0,0-1 0,5-10 0,2-7 51,-1 0-1,-1 0 1,0-1-1,-2 0 1,-1 0-1,3-29 1,-5 8 241,-1 0 0,-5-73 0,-4 81 193,6 36-419,0 1 0,-1-1 0,1 0 0,-1 1 0,1-1 0,-1 1 0,0-1 0,0 1 0,0-1-1,0 1 1,0 0 0,0-1 0,0 1 0,0 0 0,0 0 0,0 0 0,-1 0 0,1 0 0,-3-1 0,3 2-37,0 0 1,1 1 0,-1-1 0,0 1 0,0 0 0,1-1 0,-1 1 0,0 0 0,1-1-1,-1 1 1,0 0 0,1 0 0,-1 0 0,1-1 0,0 1 0,-1 0 0,1 0 0,-1 0 0,1 0-1,0 0 1,0 0 0,0 0 0,0 0 0,0 0 0,0 0 0,0 0 0,0-1 0,0 1-1,0 2 1,0 0-18,-9 86-115,7 162-1,3-224 110,2 1-1,1-1 0,1 0 0,1 0 1,1-1-1,13 29 0,-14-39-42,2 0-1,0 0 1,0-1-1,1-1 1,1 1 0,0-2-1,1 1 1,1-1-1,0-1 1,26 20 0,-35-29 17,1-1 0,0 1 0,0-1 0,0 0 0,0 0 0,1-1 0,-1 0 0,0 1 0,7 0 1,11-1-4476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20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82 880,'-5'3'23877,"44"-19"-23886,1 1-1,1 3 0,0 1 1,1 2-1,46-4 0,-16 7 30,1 3 1,84 8-1,-149-4-9,1 0-1,-1 1 1,0 0 0,0 1-1,-1-1 1,1 2-1,-1-1 1,1 1 0,-1 0-1,0 0 1,0 1 0,-1 0-1,1 0 1,-1 1 0,-1 0-1,1 0 1,-1 0 0,0 1-1,0-1 1,0 1-1,4 10 1,7 16 63,-1 1 0,-1 0 1,13 54-1,-15-49-6,16 63 7,37 101-14,-57-182-58,2-1 0,0 0 0,1 0 0,1-1 0,1-1 0,1 0 0,19 20 0,-26-31-6,0-1 0,0 0-1,1-1 1,-1 0 0,1 0 0,1-1 0,-1 0 0,0 0 0,1 0-1,0-2 1,12 4 0,4-2 61,0-1 0,47-1 0,-68-3 12,1 1 0,-1-1 0,1 0 0,-1-1 1,0 1-1,0-1 0,0 1 0,1-1 0,-2 0 0,1-1 1,7-4-1,14-22-2109,-19 8-4702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22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6073,'0'0'17687,"0"10"-17103,-2 335 741,4-160-1838,0-182 265,2-12 238,3-16 71,31-152-118,14-86-50,-52 262 114,0 0 1,0 1 0,0-1 0,0 0 0,0 1 0,1-1 0,-1 0-1,0 1 1,0-1 0,1 0 0,-1 1 0,0-1 0,1 1 0,-1-1-1,1 1 1,-1-1 0,1 1 0,-1-1 0,1 1 0,-1-1-1,1 1 1,-1 0 0,1-1 0,-1 1 0,1 0 0,0-1 0,-1 1-1,1 0 1,0 0 0,0-1 0,25 6-65,22 21-56,28 21-21,41 30-434,-114-75 562,0 1-1,-1 0 1,1-1-1,-1 1 1,0 0-1,0 0 0,0 0 1,0 0-1,-1 0 1,1 0-1,-1 1 0,1-1 1,-1 1-1,-1-1 1,1 1-1,0-1 1,-1 1-1,0-1 0,1 1 1,-1 0-1,-1-1 1,1 1-1,-1-1 0,1 1 1,-1-1-1,0 1 1,0-1-1,0 1 0,-3 3 1,-1 4 31,0 1 1,-1-1-1,-1 0 0,0 0 1,0-1-1,-15 16 0,2-5 66,-1 0-1,-1-1 1,0-1-1,-2-1 1,0-1-1,-37 19 1,60-36 73,1-26-209,2 2-108,0-1 0,2 1 0,0 0 0,14-40 0,0-2-37,-18 65 186,1 0-1,-1 0 1,1 0 0,-1 0 0,0 0-1,1 0 1,-1-1 0,0 1 0,0 0-1,0 0 1,0 0 0,0 0 0,0 0-1,0-1 1,0 1 0,-1 0 0,1 0-1,0 0 1,-1 0 0,1 0 0,-1 0-1,1 0 1,-1 0 0,1 0 0,-1 0 0,0 0-1,1 0 1,-1 0 0,0 1 0,0-1-1,0 0 1,1 0 0,-1 1 0,0-1-1,-2 0 1,-1 0 20,-1 0 1,0 1-1,1-1 0,-1 1 1,0 0-1,1 0 0,-8 2 1,-7-1 14,6 0-3,1 1 0,0 0 0,0 0 1,0 1-1,0 1 0,0 0 0,1 1 0,-1 0 0,1 0 0,0 1 0,-11 9 1,53-14-950,-14-6 741,0-1 0,0-1 0,-1-1 0,0 0-1,0-1 1,-1 0 0,0-2 0,21-18 0,-39 31 234,-39 31 488,-63 65 1,131-104-869,-2-6-194,-2-1 0,1-1 0,33-29 0,-56 43 382,-2 10 4,-5 0 363,0-1 0,0 0 0,-1 0 1,0 0-1,-1-1 0,0 0 0,0-1 1,0 0-1,-1-1 0,-12 7 1,21-13-41,2-9-247,0-1 0,0 1 1,1-1-1,0 1 0,1 0 1,0 0-1,0 0 0,1 0 0,0 0 1,1 1-1,6-9 0,11-24-28,-20 35 351,-5 6-105,-15 13-51,-19 22-19,26-23-28,2-3-37,1 1-1,0 0 0,0 1 1,-10 17-1,45-37-524,-15 1 311,0-2-1,21-20 1,-28 26 186,-1-1-1,0 1 1,0-1 0,0 0-1,0 0 1,-1-1-1,0 1 1,0-1-1,-1 1 1,3-7 0,-13 43 262,-22 55 0,18-56-440,1 1 1,2 1 0,-7 38 0,25-78-879,6-12 1147,-8 7 8,-1 0 1,0 0-1,0 0 1,-1-1-1,-1 0 0,0 0 1,1-18-1,0-7 1274,-3-57 0,-9 99-1267,-13 21-129,2 2 0,1 0-1,-16 31 1,32-56-3,0 0 0,1-1 0,-1 1 0,1-1 1,0 1-1,-1 0 0,1-1 0,-1 1 0,1 0 0,0-1 0,0 1 1,-1 0-1,1 0 0,0-1 0,0 1 0,0 0 0,0 0 0,0 0 0,0-1 1,0 1-1,0 0 0,0 0 0,0-1 0,0 1 0,0 0 0,1 0 1,-1 1-1,20-5-288,27-24 200,-19 6 79,34-33 0,-35 28 129,-24 40-179,-4 2 110,-1 1 0,-1 0 0,-1 0-1,0-1 1,-1 0 0,-1 0 0,0 0 0,-1-1 0,-1 1 0,0-2 0,-15 21 0,22-34-68,0 0 0,0 0 1,0 0-1,0 0 0,0 0 1,0 0-1,0 0 0,-1 0 1,1-1-1,0 1 0,0 0 0,-1-1 1,1 1-1,0-1 0,-1 1 1,1-1-1,0 0 0,-1 1 1,1-1-1,-1 0 0,1 0 1,-1 0-1,1 0 0,0 0 1,-1-1-1,1 1 0,-3-1 1,-36-20-3598,18 8-93,-2 4-3676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1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2673,'0'0'16614,"0"0"-16601,0-1-1,0 1 1,0 0 0,0 0-1,0 0 1,0 0 0,0-1 0,0 1-1,0 0 1,0 0 0,0 0 0,0 0-1,0-1 1,0 1 0,0 0 0,0 0-1,0 0 1,0 0 0,0 0 0,0-1-1,0 1 1,0 0 0,0 0 0,1 0-1,-1 0 1,0 0 0,0-1 0,0 1-1,0 0 1,0 0 0,0 0 0,1 0-1,-1 0 1,0 0 0,0 0-1,0 0 1,0-1 0,0 1 0,1 0-1,-1 0 1,0 0 0,0 0 0,0 0-1,0 0 1,1 0 0,-1 0 0,0 0-1,0 0 1,0 0 0,0 0 0,1 0-1,-1 0 1,0 0 0,0 0 0,0 1-1,0-1 1,1 0 0,-1 0 0,0 0-1,0 0 1,0 0 0,0 0 0,0 0-1,1 1 1,16 10 270,0 0 1,0 2-1,20 19 1,23 17 42,-22-23-265,2-2 0,1-1 0,0-3 0,2-1 0,0-2 0,1-2 0,1-2 0,0-1 0,48 4 0,53 0-88,228-6 1,-349-10 28,687-36-93,-133 1 59,-324 24-262,161-3 870,-423 15-1068,1 0 1,-1 0-1,1 1 1,-1 0-1,1 1 1,0-1-1,-1 1 1,1 0-1,0 1 1,1-1-1,-1 1 1,1 0-1,-8 8 0,-2-1-2572,-17 17-9003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42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71 12971,'0'0'6241,"-1"30"-5402,-2 98-496,4-112-511,-1-1 1,2 0-1,0 0 0,1 0 1,0-1-1,1 1 1,1-1-1,0 1 1,1-1-1,1-1 1,0 1-1,16 21 0,-18-27-298,11 13-1436,-16-21 1887,-1-1-1,1 1 0,0 0 0,0-1 1,0 1-1,0 0 0,0-1 0,0 1 1,0 0-1,0 0 0,0-1 0,0 1 1,0 0-1,0-1 0,1 1 0,-1 0 1,0-1-1,0 1 0,0 0 0,0 0 1,0-1-1,1 1 0,-1 0 0,0 0 1,0-1-1,0 1 0,1 0 0,-1 0 1,0 0-1,0 0 0,1-1 0,-1 1 1,0 0-1,0 0 0,1 0 0,-1 0 1,0 0-1,1 0 0,-1-1 0,0 1 1,0 0-1,1 0 0,-1 0 0,0 0 1,1 0-1,-1 0 0,0 0 0,1 1 1,-1-1-1,0 0 0,0 0 0,1 0 1,-1 0-1,0 0 0,1 0 0,-1 0 1,0 1-1,0-1 0,1 0 0,-1 0 1,0 0-1,0 1 0,-3-71 2004,-3 0 0,-29-131 0,32 189-1803,-2-10 656,1-1-1,-3-37 1,7 57-462,0 11-114,2 87-137,14 106-1,-10-158-747,2 0 0,2 0 0,2-2 0,33 80 0,-19-75-690,-26-47 1319,1 1-1,-1 0 1,0 0 0,1 0-1,-1 0 1,0 0 0,0-1-1,1 1 1,-1 0 0,0 0-1,1 0 1,-1-1 0,0 1-1,0 0 1,0 0 0,1-1 0,-1 1-1,0 0 1,0-1 0,0 1-1,0 0 1,1 0 0,-1-1-1,0 1 1,0 0 0,0-1-1,0 1 1,0 0 0,0-1-1,0 1 1,0 0 0,0-1-1,0 1 1,0 0 0,0-1-1,0 1 1,0 0 0,-1-1 0,1 1-1,0 0 1,0-1 0,0 1-1,0-1 23,-4-54 712,-1-1-1,-19-76 1,-6-56-73,27 149-587,4 57-169,0 47 20,-1-23-416,1 0 1,3 0 0,1 0 0,2 0-1,1 0 1,3-1 0,25 63-1,-24-84-258,-12-20 734,0 1 0,0-1 0,0 0 0,0 0 0,1 0 0,-1 0 0,0 0 1,0 0-1,0 0 0,0 0 0,0 0 0,1 0 0,-1 0 0,0 1 0,0-1 0,0 0 1,0 0-1,1 0 0,-1 0 0,0 0 0,0 0 0,0 0 0,0 0 0,1 0 0,-1-1 0,0 1 1,0 0-1,0 0 0,0 0 0,0 0 0,1 0 0,-1 0 0,0 0 0,0 0 0,0 0 0,0 0 1,0 0-1,0-1 0,1 1 0,-1 0 0,0 0 0,0 0 0,0 0 0,0 0 0,0-1 1,0 1-1,0 0 0,0 0 0,0 0 0,0 0 0,0 0 0,0-1 0,4-39 475,-4-425 3599,9 534-3980,-1-19-95,-2 14-33,-3-19-363,2 0 1,2 0 0,14 48 0,-12-77-779,-1-15-1174,-6-3 2201,-1 1 0,0 0 0,-1-1 0,1 1 1,0-1-1,0 1 0,-1-1 0,1 1 0,0-1 0,-1 1 1,0-1-1,1 0 0,-1 1 0,0-1 0,0-2 0,1-61-3089,-1 38-203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5:2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12387,'0'0'8395,"18"0"-7895,1079 17 1608,-856-12-1993,268 8-1954,-594-13-3203,29 0-3228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5:21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6681,'0'0'11820,"6"0"-11118,1412 17 2584,-465-2-3670,-832-13 374,143-2-176,-221-2 637,-1-2 1,0-3-1,83-22 0,-111 19 267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15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16 8706,'0'0'14139,"-27"-5"-13035,4 1-804,-1 1-1,-43 0 1,63 3-265,1 1 0,-1-1 0,1 1-1,0 0 1,0 0 0,-1 0 0,1 1 0,0-1 0,0 1 0,0 0 0,1 0-1,-1 0 1,0 0 0,1 0 0,-1 0 0,1 1 0,0-1 0,-3 4-1,0 2 59,0 0-1,1 1 0,0-1 1,-5 14-1,5-11-14,-7 23-22,2 0 0,2 0 1,1 1-1,1 0 1,2 0-1,2 0 0,1 1 1,1-1-1,8 40 1,-5-52-253,2 0 0,0-1 1,2 1-1,0-1 0,2-1 1,0 0-1,1 0 0,1-1 1,1 0-1,1-1 0,1-1 1,0 0-1,2-1 0,0-1 1,0 0-1,2-1 0,20 12 1,-30-22-292,0 0 1,1-1-1,-1-1 1,1 0-1,0 0 1,0-1-1,0 0 1,17 0-1,-14-1-1038,-1-1-1,1-1 0,20-4 1,11-10-5597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1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0 9354,'0'0'10993,"-29"5"-9629,-11 2-956,-44 13 0,78-18-368,1 0-1,0 0 0,-1 1 0,1 0 0,1 0 0,-1 0 0,0 0 0,1 1 0,0 0 0,-1 0 0,1 0 0,1 0 0,-1 1 1,1-1-1,0 1 0,0 0 0,0 0 0,0 0 0,1 0 0,-2 9 0,-1-4 25,-1 6-53,0-1 0,1 1 0,1 0 0,1 1-1,0-1 1,1 0 0,0 1 0,2 0 0,0-1 0,1 1 0,3 17 0,-3-27-184,0 1 0,1-1 0,0 0 0,0 0-1,1 0 1,0-1 0,0 1 0,0 0 0,1-1 0,0 0 0,0 0-1,1 0 1,0 0 0,0-1 0,0 0 0,1 0 0,-1 0-1,1-1 1,0 0 0,1 0 0,-1 0 0,1-1 0,-1 0-1,1 0 1,0-1 0,13 3 0,-15-3-188,1-1 0,0 0 0,0 0 0,0 0 0,0-1 0,0 0 0,-1-1 0,1 1 0,0-1 0,0 0 0,0 0 0,0-1 0,-1 0 0,1 0 0,-1 0 0,1 0 0,7-6 0,-8 3 291,0 0-1,0 0 1,0 0 0,-1-1 0,1 1-1,-1-1 1,-1 0 0,1-1-1,-1 1 1,0-1 0,-1 1 0,0-1-1,0 0 1,2-9 0,4-34 1771,-3 0 0,-1 0-1,-3 0 1,-7-67 0,6 111-1388,0 0-1,-1 0 1,0 0 0,0 0-1,-1 1 1,1-1-1,-6-10 1,3 43 307,7 10-694,1 0 0,2 0-1,2 0 1,1-1 0,1 0 0,3-1 0,24 51-1,-31-72-449,1-1 0,0 0 0,12 16 0,17 7-3782,-15-23-1829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16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9 10026,'0'0'2773,"-1"26"-703,-4 188 802,4-175-2368,1-3-48,4 50 1,-2-75-499,0-1 0,0 1 0,1-1 0,0 0 0,0 0-1,1 0 1,1 0 0,0-1 0,7 12 0,3-9 132,-9-21 919,-5-34 989,-1 33-2094,1-25 393,1 1 1,2 0-1,2 0 0,1 1 1,11-34-1,-11 46-318,0 1-1,2 0 1,0 0 0,1 1-1,1 0 1,1 1 0,0 0 0,29-31-1,-38 46-29,0 0-1,0 1 1,1-1-1,-1 1 1,1-1-1,-1 1 1,1 0 0,0 0-1,0 1 1,-1-1-1,1 1 1,1 0-1,-1 0 1,0 0-1,0 0 1,0 1-1,0 0 1,7 0-1,-8 0-63,0 1-1,1 0 0,-1 0 1,0 0-1,0 0 0,1 1 0,-1-1 1,0 1-1,0 0 0,0 0 1,-1 0-1,1 0 0,0 0 1,-1 1-1,0-1 0,1 1 0,-1 0 1,0 0-1,0-1 0,-1 1 1,4 6-1,4 12-646,-1 1 1,-1 0 0,-1 0-1,-1 1 1,2 23-1,5 119-1358,-10-121 2473,-2-42-182,-1 0 1,1 1-1,1-1 0,-1 0 1,0 0-1,0 0 0,1 0 1,0 1-1,-1-1 0,1 0 1,0 0-1,1 3 1,-1-5-117,-1 0 0,1 0 0,-1 0 0,1 0 0,-1 0 0,1 0 0,-1 0 0,1 0 0,-1 0 0,1 0 0,-1-1 0,0 1 1,1 0-1,-1 0 0,1 0 0,-1-1 0,1 1 0,-1 0 0,0-1 0,1 1 0,-1 0 0,0-1 0,1 1 0,-1 0 0,0-1 0,0 1 1,1 0-1,-1-1 0,0 1 0,0-1 0,0 1 0,1-1 0,-1 0 0,27-63 1861,-22 49-2059,-1 7 203,14-35 91,26-44 0,-39 77-79,1 1 0,0-1 0,1 1-1,-1 1 1,2-1 0,0 1-1,0 1 1,0-1 0,1 1-1,14-9 1,-18 14-66,-1 0 0,0 1-1,1-1 1,-1 1 0,0 0 0,1 0-1,0 1 1,-1-1 0,1 1 0,-1 0-1,1 0 1,-1 0 0,1 1 0,0 0-1,-1 0 1,0 0 0,1 0 0,-1 1-1,0-1 1,1 1 0,-1 0 0,7 5-1,4 4 63,0 1 1,-1 0-1,0 1 0,14 17 0,-11-12 218,1 3 80,29 45 1,-1-2-1388,-11-26-2743,-25-31 121,2-3-1698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3:17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1 6417,'0'0'14398,"-29"6"-12233,1-1-1688,14-3-281,0 0 0,0 1 0,0 0 0,1 1 0,-1 1 0,1 0-1,0 1 1,0 1 0,1 0 0,-22 15 0,19-9-148,0 1 0,1 1 0,0 0-1,2 1 1,-1 0 0,2 1 0,0 0 0,1 1-1,1 0 1,1 1 0,0 0 0,2 0 0,0 0-1,1 1 1,1 0 0,1 0 0,0 0 0,2 1 0,1 24-1,0-40-130,0 1 0,0-1-1,1 0 1,0 1 0,0-1-1,0 0 1,1 1 0,-1-1 0,1 0-1,1 0 1,-1 0 0,1 0-1,0-1 1,0 1 0,0-1-1,0 0 1,1 0 0,0 0-1,0 0 1,0 0 0,0-1-1,1 0 1,-1 0 0,1 0-1,0 0 1,0-1 0,0 0 0,0 0-1,0 0 1,0-1 0,0 1-1,1-1 1,-1-1 0,1 1-1,8-1 1,-7 1-20,0-1 1,1 0-1,-1-1 0,1 1 0,-1-1 1,0-1-1,0 0 0,0 0 0,0 0 1,0-1-1,0 0 0,0 0 0,10-7 1,-7 3 80,-1-1 0,0 0 0,0 0 0,-1-1 1,0 0-1,0-1 0,10-17 0,-1-4 275,-2 0 0,-2-1-1,0 0 1,15-66 0,-19 45 1194,7-92 1,-16 164-1454,-1 39-53,3 0 0,12 73 0,-11-114-65,0-1 0,1 0 0,1-1 1,0 1-1,1-1 0,1 0 0,1 0 0,0 0 1,0-1-1,2-1 0,0 0 0,0 0 0,14 13 1,-22-24 123,-1 0 1,1-1 0,0 1-1,1 0 1,-1-1 0,0 1 0,0-1-1,1 1 1,-1-1 0,1 0 0,-1 0-1,1 0 1,-1-1 0,1 1 0,0 0-1,-1-1 1,1 0 0,0 0 0,0 0-1,-1 0 1,4 0 0,-4-1-95,0 0 0,-1 0 1,1 0-1,-1 0 0,1-1 1,-1 1-1,1 0 0,-1-1 1,0 1-1,1-1 0,-1 1 0,0-1 1,0 0-1,0 0 0,0 1 1,-1-1-1,1 0 0,0 0 1,-1 0-1,1 0 0,-1 0 0,0 1 1,0-1-1,0 0 0,0 0 1,0 0-1,0-3 0,0-12-5164,0 3-4514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5:26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10738,'0'0'10400,"10"0"-8525,35 0-478,365-15 1264,913-97-2382,-1133 100-325,107-3 161,-284 17 1240,-7 11-8958,-2 1 2930,5 5-8888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5:2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5345,'0'0'13790,"0"-4"-12390,0 3-1336,0 1 0,1-1 0,-1 0 0,0 0 1,0 1-1,1-1 0,-1 0 0,1 0 0,-1 1 0,0-1 0,1 1 0,-1-1 0,1 0 1,0 1-1,-1-1 0,1 1 0,-1-1 0,1 1 0,0-1 0,-1 1 0,1 0 0,0-1 0,-1 1 1,1 0-1,0-1 0,0 1 0,1 0 0,36-5 1047,42 9 109,-49 0-972,-1 2 1,0 1-1,0 2 0,33 13 0,115 59 273,-112-49-398,654 318 744,-707-344-850,132 57 108,-121-54-98,1 0-1,1-2 1,48 7 0,-73-16-823,-7-5 365,-14-7-417,-102-43-6547,59 32-1171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5:28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90 9938,'0'0'14674,"-13"32"-13889,-3 6-598,-4 9 29,3 0 1,-13 54 0,18-43-236,3 1 0,2 0 0,1 100 0,6-157-211,0-14 18,5-52 127,3 1 1,2-1-1,23-74 0,-14 59 89,-3 4 7,-8 34 145,1 0 0,22-59 0,-31 99-148,0 1-1,1-1 0,-1 0 0,0 0 1,1 1-1,-1-1 0,0 0 1,1 1-1,-1-1 0,1 0 1,-1 1-1,1-1 0,-1 1 1,1-1-1,-1 0 0,1 1 1,0-1-1,-1 1 0,1 0 1,0-1-1,-1 1 0,1 0 0,0-1 1,0 1-1,-1 0 0,1 0 1,0 0-1,0-1 0,0 1 1,-1 0-1,1 0 0,0 0 1,0 0-1,0 0 0,-1 1 1,1-1-1,0 0 0,0 0 1,0 0-1,-1 1 0,1-1 1,0 0-1,-1 1 0,1-1 0,0 1 1,-1-1-1,1 1 0,0-1 1,-1 1-1,1-1 0,0 2 1,26 33 82,34 102 202,-42-88-242,46 83-1,-57-119-56,1 0 0,0 0 0,1 0 1,1-1-1,-1-1 0,2 0 0,0 0 0,0-1 0,1-1 0,17 11 0,-20-16-20,0 0 1,0-1-1,1 0 0,-1 0 1,1-1-1,-1-1 1,17 1-1,-23-2 28,1 0 1,-1 0-1,0 0 0,1-1 0,-1 0 0,0 0 1,0 0-1,0 0 0,7-4 0,-9 4 6,-1 0 0,1 0 0,-1 0 0,0 0 0,1 0-1,-1 0 1,0-1 0,0 1 0,0-1 0,0 1 0,0 0 0,0-1-1,0 0 1,0 1 0,-1-1 0,1 1 0,0-1 0,-1 0-1,0 0 1,1 1 0,-1-1 0,0 0 0,0-3 0,-1 5 0,-1-1 0,1 0 0,-1 1 0,1 0 0,-1-1 0,1 1 0,-1 0 0,1-1 0,-1 1 0,1 0 0,-1 0 0,0 0 0,1 1 0,-1-1 0,-1 0 0,0 1 1,-19 2-2,-1 1 0,1 1 0,0 1 0,1 1 0,-32 15 0,-2 0 31,-224 72 83,276-93-137,7-1-245,7-2 111,1-1 0,-1-1 0,0 0-1,0 0 1,0-1 0,-1-1 0,0 1-1,16-13 1,-7 6-25,-5 4 57,-1 1 77,-1 0-1,1-1 1,-2 0-1,1-1 0,-1 0 1,-1-1-1,0 0 1,14-18-1,-24 28 62,-1-1 0,0 0 0,1 1 0,-1-1 0,0 1 0,0-1 0,0 1 0,1 0 0,-1-1 0,0 1 0,0 0 0,0-1 0,0 1-1,0 0 1,0 0 0,1 0 0,-1 0 0,0 0 0,0 0 0,0 0 0,0 0 0,0 0 0,-2 0 0,-28 1 12,17 0 2,0 1 1,1 1-1,-1 0 1,-17 7-1,18-6 29,-1 1 0,0-2 1,0 0-1,0-1 0,-21 2 0,36-13-438,34-52-535,-29 53 890,0 1-1,-1-1 1,0 0 0,-1 0 0,0-1-1,0 1 1,-1-1 0,0 0 0,0 0 0,-1 0-1,0 0 1,1-12 0,-3 19 61,0 0 0,0 0 0,0 0 0,0 0 0,-1 0 0,1 0 0,0 1 0,-1-1 0,0 0 0,1 0 0,-1 0 0,0 0 0,0 1 0,0-1 0,0 0 0,0 1 0,0-1 0,0 0 0,-1 1 0,1 0 0,-1-1 0,-2-1 0,0 1-12,0 0 0,-1 0 1,1 1-1,-1 0 0,1 0 1,-1 0-1,1 0 0,-1 1 0,-5-1 1,-61 1 165,84-16-840,2 7 541,-1 2 1,1 0-1,0 0 1,0 2-1,22-6 1,-37 11 108,1 1-1,-1-1 1,0 0 0,1 0 0,-1 1 0,0-1-1,1 0 1,-1 0 0,0 1 0,0-1 0,1 1-1,-1-1 1,0 0 0,0 1 0,0-1 0,0 0-1,1 1 1,-1-1 0,0 1 0,0-1-1,0 0 1,0 1 0,0-1 0,0 1 0,0-1-1,0 0 1,0 1 0,0-1 0,0 1 0,0-1-1,-1 0 1,1 1 0,0-1 0,0 1 0,0-1-1,0 0 1,-1 1 0,1-1 0,-1 1 0,-5 16 261,-64 57 490,67-68-1183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59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10930,'0'0'10721,"15"-8"-10014,-7 4-619,-3 1-63,-1 1 1,1-1-1,-1 1 1,1 0-1,0 1 1,-1-1-1,10-1 1,-12 3-18,-1 1 1,1-1 0,0 0 0,0 0 0,-1 0 0,1 1 0,0-1-1,-1 1 1,1 0 0,-1-1 0,1 1 0,0 0 0,-1 0-1,0 0 1,1 0 0,-1 0 0,0 0 0,1 0 0,-1 1 0,0-1-1,0 0 1,0 1 0,0-1 0,0 1 0,0-1 0,0 1 0,-1-1-1,1 1 1,-1-1 0,1 1 0,0 3 0,9 33 248,-1 1 0,-1-1 0,2 48 0,-2 126 298,-4-62-530,-3-124-27,19 202 69,-16-202-120,2-1 0,0 1 0,1-1 1,2-1-1,0 0 0,23 40 0,-29-59-10,1 1 0,0-1 0,1 0 0,-1-1 0,1 1 0,0-1 0,0 0 0,0 0 0,1-1 0,-1 0 0,1 1 0,0-2 0,0 1 0,0-1 0,0 0 0,0 0 0,7 1 0,-7-2-50,-1 0-1,1-1 1,-1 0 0,1 1-1,-1-2 1,1 1 0,0-1-1,-1 1 1,0-2 0,1 1-1,-1 0 1,0-1 0,1 0-1,-1-1 1,0 1 0,-1-1-1,1 0 1,0 0-1,8-7 1,-5 1-418,1-1-1,-1 0 0,0 0 1,-1-1-1,0 0 0,-1 0 1,9-24-1,-10 21-1090,-1 0 0,0-1-1,3-24 1,-6-3-3838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5:40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24 10658,'0'0'14978,"1"-4"-14168,-1 3-792,0 0 1,1 0 0,-1 0-1,0 0 1,0 1 0,0-1-1,0 0 1,1 0-1,-1 0 1,0 1 0,1-1-1,-1 0 1,1 0 0,-1 1-1,1-1 1,-1 0 0,1 1-1,-1-1 1,1 1 0,0-1-1,-1 1 1,1-1 0,0 1-1,-1-1 1,1 1-1,0-1 1,0 1 0,0 0-1,1 0-7,-1 0-1,0 0 0,1 1 1,-1-1-1,0 1 0,0-1 1,1 1-1,-1-1 0,0 1 1,0 0-1,0 0 0,0-1 1,0 1-1,0 0 0,2 2 1,5 6-5,0 1-1,-1 0 1,9 17 0,-2-2 6,-2 1 1,-2 0-1,0 1 1,-2 0-1,0 1 0,-2 0 1,-1 0-1,-2 0 0,0 1 1,-2-1-1,-1 1 0,-2-1 1,0 0-1,-8 34 0,3-30-130,-1 0-1,-2-1 1,0 0-1,-3-1 1,0 0 0,-2-1-1,-1 0 1,-1-2-1,-2 0 1,0 0-1,-2-2 1,-27 26-1,28-34-383,0 0 0,-1-2 0,0 0 0,-37 18-1,-43 14-4334,27-16-2057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5:43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1 884 6665,'411'-129'5242,"88"-42"-3738,-1-4-1504,58-1-2673,-117 44-2264,-52 32 1953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7:3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1389 6193,'0'0'10869,"19"0"-9703,48 1-558,196-3-43,-134-10-553,202-43-1,122-59-22,-295 72-38,99-40-85,-70 21 296,-179 59 117,0 1 0,0 0-1,0 1 1,0 0 0,1 0 0,9 2-1,21-1-278,18-1 97,-44 2-50,0-1 0,-1-1 0,1 0 0,0-1 0,-1-1-1,1 0 1,-1 0 0,0-1 0,0-1 0,16-6-1,-26 8 1,0 1-1,-1-1 0,1 1 1,-1-1-1,0 0 0,1 0 1,-1 1-1,0-1 1,0 0-1,0 0 0,0 0 1,-1-1-1,1 1 0,0 0 1,-1 0-1,0 0 0,1 0 1,-1-4-1,0-48 85,-1 34-113,1 9-16,0 0-1,-1 0 1,0 0 0,0 0 0,-1 0-1,-1 0 1,0 0 0,0 1 0,-1-1-1,-1 1 1,0 0 0,0 0 0,-1 1-1,0-1 1,-8-8 0,-36-41 32,-2 3-1,-3 2 1,-75-58 0,-43-41 32,130 104-435,43 13 139,0 26 173,2-23 42,-1 25 9,0 0 1,-1-1 0,0 1-1,-2-15 1,1 20 6,0 0 0,0 1 1,0-1-1,0 1 0,0 0 0,0-1 0,0 1 0,-1 0 1,0 0-1,1-1 0,-1 1 0,0 0 0,0 1 0,0-1 1,0 0-1,0 1 0,0-1 0,0 1 0,-4-2 0,-12-5-6,0 0 0,-1 2 0,0 0 0,0 1-1,0 1 1,-29-3 0,-123 2-4,132 5 33,18 3-28,0 0-1,0 1 1,1 1 0,-1 1-1,1 1 1,1 0-1,-1 2 1,-29 17 0,-29 12 15,67-34-15,-84 35 71,2 4-1,-167 103 1,98-22 3,144-107 5,0 0 0,2 2 1,0 0-1,1 1 0,0 0 0,-11 25 0,21-35-58,-50 104 398,50-101-355,0 2 0,1-1 0,1 1 0,0-1 0,1 1 0,0 22 0,1-23 6,0 0 0,1 0-1,1 0 1,1 0 0,0 0-1,1 0 1,0 0 0,1-1-1,0 1 1,1-1 0,1 0-1,7 13 1,-10-21-52,0 0 22,-1 0 0,1 0-1,0-1 1,0 0 0,0 1 0,1-1 0,-1 0-1,6 4 1,7-47-2384,4 19-1673,-13 14-1267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01:06:27.2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0 880,'0'0'1529,"-13"0"-2586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18.6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57 760,'0'0'330,"17"-2"95,3-2-170,47-3 10184,-79 7-6345,-6 1-3341,18-1-737,1 0 0,-1 0 0,0 0 1,0-1-1,0 1 0,0 0 0,0 0 1,1 0-1,-1 0 0,0 0 0,0 0 1,0 0-1,0 0 0,0 0 0,1 0 1,-1-1-1,0 1 0,0 0 0,0 0 1,0 0-1,0 0 0,0 0 0,0-1 1,0 1-1,0 0 0,1 0 0,-1 0 1,0 0-1,0-1 0,0 1 0,0 0 1,0 0-1,0 0 0,0 0 0,0-1 1,0 1-1,0 0 0,0 0 1,0 0-1,0 0 0,0-1 0,-1 1 1,1 0-1,0 0 0,0 0 0,0 0 1,0 0-1,0-1 0,0 1 0,0 0 1,0 0-1,-1 0 0,1 0 0,0 0 1,0 0-1,0 0 0,0-1 0,0 1 1,0 0-1,-1 0 0,1 0 0,0 0 1,0 0-1,0 0 0,0 0 0,-1 0 1,1 0-1,0 0 0,14-8-236,-11 6 110,0 1 1,0 0-1,0-1 0,-1 0 1,1 0-1,-1 1 0,1-1 1,-1-1-1,0 1 0,0 0 1,3-3-1,5 1 2067,-3 5-1382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22.3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0 128 6993,'0'0'15533,"9"0"-13531,67-5-1929,-1-3 0,96-23 0,-37 6-31,-83 17-85,71-13-986,218-9 0,-350 30-8205,4 0 7352,-8 0-5617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24.1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 15 2553,'0'0'16846,"-7"-10"-13841,7 10-2969,0 0 0,0 0 0,0 0 0,0-1 0,0 1 0,0 0 0,0 0 0,0 0 0,0 0 0,0-1 0,0 1 0,0 0 0,-1 0 0,1 0 0,0 0 0,0-1 0,0 1 0,0 0 0,0 0 0,0 0 1,0 0-1,-1 0 0,1 0 0,0-1 0,0 1 0,0 0 0,0 0 0,0 0 0,-1 0 0,1 0 0,0 0 0,0 0 0,0 0 0,0 0 0,-1 0 0,1 0 0,0 0 0,0 0 0,0 0 0,-1 0 0,1 0 0,0 0 0,0 0 0,0 0 0,0 0 0,-1 0 0,1 0 0,0 0 0,0 0 0,0 0 0,0 0 0,0 0 0,-1 1 0,1-1 0,0 0 0,0 0 0,0 0 0,0 0 0,0 0 0,0 0 0,-1 1 0,-32 363 954,22-215-737,12 194 1,32-30-192,-33-305-842,1 4 1218,-1-1 0,2 1-1,4 17 1,8-3-3078,-13-25 2032,0 0 0,0 0 0,0 0 0,1 0 0,-1 0 0,0 0 0,1-1 0,-1 1-1,0 0 1,1-1 0,-1 0 0,1 1 0,-1-1 0,1 0 0,-1 1 0,1-1 0,1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24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251 47 8450,'0'0'11152,"-30"14"-10172,-95 47-213,118-56-714,0 0 1,1 0-1,-1 0 1,1 1-1,0 0 1,1 0 0,-1 0-1,1 1 1,1-1-1,-1 1 1,1 1 0,0-1-1,1 1 1,-1-1-1,2 1 1,-1 0 0,1 0-1,0 0 1,1 0-1,0 1 1,0 9-1,-1-6-25,0-1-1,2 0 0,-1 1 0,2-1 0,-1 1 1,1-1-1,5 18 0,-5-25-27,1 0 1,0 1-1,0-1 0,0 0 0,0-1 1,0 1-1,1 0 0,0-1 1,0 1-1,0-1 0,0 0 0,0 0 1,1 0-1,-1-1 0,1 1 1,0-1-1,0 1 0,0-1 0,0-1 1,0 1-1,0-1 0,5 2 1,5 1-26,0-1 1,1 0 0,-1-1 0,0-1 0,1 0 0,-1-1 0,0-1-1,1 0 1,-1-1 0,0 0 0,0-1 0,0-1 0,0 0 0,0-1-1,-1 0 1,0-1 0,0-1 0,0 0 0,14-11 0,-19 11 42,0 0 1,-1 0 0,0 0-1,0-1 1,-1 0 0,0 0-1,0-1 1,-1 1 0,0-1-1,7-19 1,-8 12 43,0-1 1,0 1-1,-2-1 1,0 0-1,-1-30 1,-2 39 27,0 0 1,0 0-1,-1 0 1,0 0-1,0 1 1,-1-1 0,0 1-1,0 0 1,-1-1-1,0 2 1,0-1-1,-1 0 1,0 1-1,0 0 1,0 0-1,-8-6 1,8 7-280,0 0-1,0 1 1,0 0 0,-1 0 0,0 0 0,0 1 0,0 0-1,0 0 1,-1 0 0,1 1 0,-1 0 0,1 0 0,-1 1-1,0 0 1,0 0 0,1 0 0,-1 1 0,0 0 0,-9 2-1,2 4-5169,6 8-4677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25.5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346 1 7282,'0'0'7833,"-32"9"-6014,-100 32-656,126-40-1090,1 1-1,-1 0 1,1 0-1,-1 1 1,1-1-1,0 1 1,0 0-1,0 1 1,0-1-1,1 1 1,-1 0-1,1 0 1,0 1-1,-4 4 1,6-4-37,0 0 0,1 0 0,-1 0 0,1 0 1,0 0-1,0 0 0,0 0 0,1 0 1,0 1-1,0 7 0,0-11-39,1 0 4,-1 1 0,1-1 0,0 0 0,-1 1 0,1-1 0,0 0 0,1 0 0,-1 0 0,0 0 0,0 0 0,1 0 0,0 0 0,-1 0 0,1 0 0,0-1 0,0 1 0,-1-1 0,1 1 0,1-1 0,-1 0 0,2 2 0,59 25 104,-37-17-24,9 5-26,-9-5 95,0 1 0,0 1 0,45 33 0,-65-41-49,0 0 0,-1 0 0,1 1 0,-1 0 0,0 0 0,0 0 0,-1 0 0,0 1 1,0 0-1,0 0 0,-1 0 0,0 0 0,-1 0 0,1 1 0,-1-1 0,-1 1 0,0-1 1,0 1-1,0 11 0,-1-17-26,0 1-1,0-1 1,0 1 0,-1-1 0,1 1-1,-1-1 1,0 1 0,0-1 0,0 1-1,0-1 1,0 0 0,0 1 0,0-1 0,-1 0-1,1 0 1,-1 0 0,0 0 0,-3 3-1,1-2 49,-1 0-1,1 0 0,-1-1 1,0 1-1,0-1 0,0 0 0,0-1 1,-9 3-1,-10 0 226,1-1 0,-1-2 0,-32-1 0,35 0-160,-13 0 51,7 1 23,-53-5 0,73 3-237,0 0-1,0-1 1,0 0 0,1 0-1,-1 0 1,1-1-1,-1 0 1,1 0-1,0 0 1,0-1-1,0 0 1,-8-7 0,13 10-51,-1 0 1,1 0-1,0-1 1,0 1-1,0 0 0,0 0 1,0-1-1,0 1 1,0-1-1,0 1 1,1-1-1,-1 1 1,0-1-1,1 1 1,-1-1-1,1 0 1,0 1-1,-1-1 1,1-3-1,1 4-42,-1 0-1,1 0 1,-1-1-1,1 1 1,0 0-1,-1 0 1,1 0-1,0 0 1,0 0-1,0 0 1,-1 0-1,1 0 1,0 1-1,1-1 1,-1 0-1,0 0 1,0 1-1,0-1 1,2 0-1,8-3-915,1 1 0,-1 0 0,0 1 0,18-2 0,-21 3-1,57-5-8076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26.0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444 2 6113,'0'0'9237,"-31"-1"-6614,-99 0-661,118 2-1799,1-1 0,0 2 1,0 0-1,0 0 0,0 1 1,0 0-1,1 0 0,-1 2 1,1-1-1,0 1 0,0 1 0,1 0 1,-1 0-1,1 1 0,1 0 1,-10 10-1,7-6-89,1 1 1,0 0 0,1 1-1,1 0 1,0 0 0,1 1-1,0 0 1,1 1-1,-7 24 1,10-30-69,1 0 1,0 0-1,1 1 1,-1-1-1,2 1 1,-1 0-1,2-1 1,-1 1-1,1-1 1,1 1-1,2 9 1,-3-15-18,1 1 0,0 0 1,1 0-1,-1-1 0,1 0 1,0 1-1,0-1 0,1 0 1,-1 0-1,1-1 0,-1 1 1,1-1-1,0 0 0,1 0 0,-1 0 1,1 0-1,-1-1 0,1 0 1,0 0-1,-1 0 0,7 1 1,0 1-21,0-1 1,0-1-1,0 0 1,1 0 0,-1-1-1,1-1 1,-1 1 0,1-2-1,-1 0 1,19-4-1,-22 3 33,-1-1 0,1 1 0,-1-2 0,0 1-1,0-1 1,0 0 0,0 0 0,-1-1-1,1 0 1,-1 0 0,-1-1 0,1 1-1,-1-1 1,0 0 0,0-1 0,4-7 0,2-6 169,-1 0 1,-1-1 0,-1 0 0,0-1 0,-2 0 0,-1 0 0,0 0 0,-2-1 0,0 1 0,-2-38 562,-2 71-709,1 1 0,0-1-1,1 0 1,0 1-1,1-1 1,0 0 0,0 0-1,1 0 1,1 0-1,6 14 1,0 5-21,-3-5-109,20 52-320,-25-72 40,0 0 1,1 0-1,0 0 0,0-1 0,0 0 0,0 1 0,5 3 0,-5-7-238,0 1 0,0 0-1,0-1 1,0 0-1,0 0 1,0 0 0,0 0-1,1-1 1,-1 1-1,0-1 1,1 0-1,-1 0 1,0 0 0,6-1-1,3 1-2559,15 0-5574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2:59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3921,'0'0'16025,"36"-4"-15271,10 0-561,186-24 299,213-59-360,-427 86-176,-12 9-63,23 85 176,-19-57-21,1 0-1,2-1 1,23 44 0,-31-70-46,0 0-1,1-1 1,0 1 0,0-1-1,1-1 1,0 1 0,0-1-1,1 0 1,0-1-1,0 0 1,1 0 0,-1-1-1,1 0 1,0 0 0,1-1-1,18 6 1,-16-7-8,1 0 1,-1-1-1,1 0 0,0-1 1,-1-1-1,1 0 0,0 0 1,0-1-1,-1-1 0,1 0 1,-1-1-1,17-6 0,-19 5 16,-1 0-1,0-1 1,0 0-1,0-1 1,-1 0-1,0 0 1,0-1 0,-1 0-1,1 0 1,-2-1-1,1 0 1,-1 0-1,0-1 1,-1 1-1,9-19 1,-8 8 191,0 0 1,-1 0 0,-1 0-1,-1-1 1,-1 0 0,0 0-1,-2 1 1,-3-39 0,2 51-151,1-1 0,-2 1 0,1 0 1,-1 0-1,0 0 0,0 0 0,-1 0 0,0 1 1,0-1-1,0 1 0,-1-1 0,0 1 0,0 0 1,-1 1-1,-5-6 0,1 3-17,0 0 0,-1 1 0,1 0 1,-1 1-1,-1 0 0,1 1 0,-1 0 0,-17-5 0,-7 1-180,-1 1 0,1 2 0,-1 1 0,0 2 0,-38 2 0,66 0-49,0 1 0,0 1 0,1 0 0,-16 3 0,21-3-57,-1-1 1,1 1 0,0 0 0,0 0-1,0 1 1,0-1 0,0 0 0,0 1-1,0-1 1,1 1 0,-1-1 0,0 1-1,1 0 1,-1 0 0,1 0 0,0 0-1,0 0 1,-1 0 0,1 0 0,-1 4-1,-3 21-7508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30.0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0 11338,'0'0'14195,"-7"0"-13602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30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1 166 8266,'0'0'14355,"225"-59"-13707,-94 25-264,4 2-208,-17 8-144,-28 11-32,-32 10-280,-23 3-368,-25 0-728,-17 16-4834,-27 2 2497,-4-2-2448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31.0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 12595,'0'0'10129,"-2"34"-9056,-6 477 921,8-468-1970,2 0 0,1 0 1,3-1-1,1 0 0,20 63 0,-27-102-157,1-1 0,0 0 0,0 1 0,0-1 0,1 0 0,-1 0 0,0 0 0,1 1 0,-1-2 0,1 1 0,0 0 0,-1 0 0,1 0 1,0-1-1,0 1 0,0-1 0,1 1 0,-1-1 0,4 2 0,-2-2-251,0-1 0,0 1 0,0-1 0,0 0 0,1 0 0,-1 0 0,0-1 0,0 1 0,0-1 0,0 0 0,5-2 0,33-16-4237,-1-6-3418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31.4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131 58 2393,'0'0'15441,"-21"34"-14906,-64 111-92,81-139-411,1 0-1,0 1 1,0-1-1,1 1 1,0-1-1,0 1 1,0 0-1,1 0 1,0-1-1,0 1 1,1 0-1,0 0 1,0 0-1,2 11 1,0-14-14,-1 0-1,1-1 1,-1 1 0,1 0 0,0-1 0,0 1-1,1-1 1,-1 0 0,1 0 0,0 0 0,0 0 0,0 0-1,0 0 1,0-1 0,0 0 0,1 1 0,7 2-1,3 0 27,0 0-1,1-1 0,0 0 0,0-2 0,0 0 0,0 0 0,0-1 0,0-1 0,21-2 0,-25 0-47,1-1-1,0 0 1,0 0-1,-1-1 1,0 0-1,0-1 1,0-1-1,-1 0 0,1 0 1,-1-1-1,-1 0 1,1 0-1,-1-1 1,-1-1-1,1 0 1,-1 0-1,-1 0 1,0-1-1,0 0 1,-1 0-1,0-1 1,-1 0-1,0 0 0,-1 0 1,0-1-1,-1 1 1,0-1-1,-1 0 1,2-13-1,-4 17 57,0 1 0,0-1-1,0 1 1,-1-1 0,0 1 0,0 0-1,-1 0 1,0-1 0,0 1 0,-5-10-1,3 12-5,1 0 0,-1 0 0,0 1 0,0-1 1,0 1-1,-1 0 0,1 0 0,-1 1 0,0-1 0,0 1 0,0 0 0,-1 0 0,-7-2 0,-4-1-94,0 0 1,-1 2-1,1 0 1,-1 1-1,0 0 1,-33 1-1,36 2-703,-1 1 1,0 0-1,1 1 0,-23 6 1,2 9-4612,11 2-5704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3:07.1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1248,'0'0'19498,"3"9"-18467,16 28-242,1-1 1,33 45 0,20 33-539,-37-48-166,-13-21-51,1-1 0,3 0 1,1-3-1,63 72 0,-89-110-21,0-1 0,0 0 0,0 0 0,1 0 0,-1 0 0,0-1 0,1 1 0,-1 0 0,1-1 0,0 0 0,-1 0 0,1 0 0,0 0-1,0 0 1,3 0 0,-4-1 3,0-1 0,-1 1-1,1-1 1,-1 1-1,1-1 1,-1 0-1,1 0 1,-1 0 0,0 0-1,1 0 1,-1 0-1,0 0 1,0-1 0,0 1-1,0 0 1,0-1-1,0 1 1,0-1 0,0 1-1,0-1 1,-1 1-1,1-1 1,-1 1 0,1-1-1,-1 0 1,1-1-1,14-52 113,15-102-1,1-9 176,-25 143-278,1 1 0,1-1 0,1 2 0,1 0 0,14-24 1,-23 44-296,0-1 1,0 0-1,0 1 1,0 0-1,0-1 1,0 1 0,0 0-1,0-1 1,0 1-1,1 0 1,-1 0 0,0 0-1,1 0 1,-1 0-1,1 0 1,-1 0-1,1 1 1,-1-1 0,1 1-1,0-1 1,-1 1-1,1-1 1,0 1-1,-1 0 1,1 0 0,0 0-1,-1 0 1,1 0-1,0 0 1,1 1 0,5-1-1047,3 0-7196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3:17.4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 8098,'0'0'14101,"0"-1"-14025,0 1 0,0 0 0,0-1 0,0 1 0,0-1 0,1 1 0,-1-1 0,0 1 0,0-1 0,1 1 0,-1 0 0,0-1-1,0 1 1,1-1 0,-1 1 0,0 0 0,1 0 0,-1-1 0,1 1 0,-1 0 0,0-1 0,1 1 0,-1 0 0,1 0 0,-1 0 0,1 0-1,-1-1 1,1 1 0,0 0 0,1 4 42,0-1 0,0 1-1,0 0 1,-1 0 0,1-1-1,-1 1 1,0 0 0,0 0-1,0 0 1,-1 8 0,2 49 381,-2-52-398,-13 396 1561,13-277-1599,0-127-115,0-22-6587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3:19.5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21 319 6745,'0'0'13911,"32"0"-13246,106-1-284,-81-1-245,0-3 0,99-20-1,-50 5-135,-94 19-11,-1-1 0,1-1 1,0 0-1,-1 0 0,0-1 1,0 0-1,14-8 0,-22 10 18,0-1-1,0 1 1,0-1-1,0 1 1,-1-1-1,1 0 1,-1 0-1,0 0 0,0 0 1,0-1-1,0 1 1,0 0-1,-1-1 1,0 1-1,1-1 1,-1 0-1,-1 1 1,1-1-1,0 0 1,-1 0-1,0 1 1,0-1-1,0 0 1,0 0-1,-1 0 1,-1-6-1,0 5 13,1 0 0,-2 0 0,1 1-1,0-1 1,-1 0 0,0 1 0,0-1 0,-1 1-1,1 0 1,-1 0 0,0 1 0,0-1 0,0 1 0,0-1-1,-8-3 1,-7-5 65,0 1 0,-30-12 1,33 18-65,0 1 0,-1 0 0,0 1 0,0 1 0,0 0 0,0 1 0,0 1 0,-1 1 0,1 0 0,0 2 0,0 0 0,1 0 0,-1 2 0,-30 12 0,39-14-18,-25 12-6,0 2-1,0 1 1,-35 26-1,60-37 7,0 0 0,0 0 0,0 0 1,1 1-1,0 0 0,1 0 0,-1 1 0,2 0 0,-1 0 0,1 1 1,1-1-1,0 1 0,0 0 0,1 0 0,-4 20 0,4-12 40,1 0 0,0 1 0,2-1 0,0 1 1,1-1-1,1 1 0,1-1 0,0 0 0,2 0 0,0 0 0,1 0 0,0-1 0,2 0 0,10 19 0,7 17 317,-19-38-299,1 0 0,14 24 1,-17-35-43,-1 1 0,1-1 0,0 0 0,-1 0 0,2 0 0,-1 0 0,0-1 0,1 1 0,0-1 0,0-1 0,10 6 0,19 4 80,1-2 0,1-1 1,0-1-1,0-2 0,0-2 0,1-1 0,-1-2 0,58-6 0,-81 3-40,-1-1 0,1 0 0,0-1 0,-1 0 1,0-1-1,0-1 0,0 0 0,21-14 0,-17 8 34,-1 1 0,0-2 1,-1 0-1,0-1 0,17-23 0,-30 35-153,1 0 0,0-1 0,-1 0-1,1 1 1,-1-1 0,0 0 0,0 0-1,0 0 1,0 1 0,-1-1-1,1 0 1,-1 0 0,0 0 0,1-5-1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3:55.8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592 253 15083,'0'0'8434,"-21"-32"-7043,-68-102-208,85 127-1017,-2 0 0,1 0-1,-1 0 1,0 0 0,-1 1 0,1 0 0,-1 1-1,0 0 1,-1 0 0,1 0 0,-15-6 0,16 9-104,1 1 0,-1-1 0,0 1 0,0 0 0,0 0 0,1 1 1,-1 0-1,0 0 0,0 0 0,0 1 0,0 0 0,1 0 0,-10 3 1,0 3-45,0 0 0,1 1 0,0 0 0,0 1 0,1 1 0,0 0 0,1 1 0,0 0 0,-14 18 1,9-9-21,1 0 0,1 1 0,1 1 0,0 0 0,2 1 0,1 0 0,1 1 0,0 0 0,2 1 0,1-1 0,1 2 1,2-1-1,0 1 0,1-1 0,2 36 0,0-52-16,1-1 0,0 1 1,1 0-1,0-1 0,1 1 1,-1 0-1,2-1 0,-1 0 0,1 1 1,0-1-1,1 0 0,0-1 0,0 1 1,1-1-1,0 1 0,0-1 1,0-1-1,1 1 0,0-1 0,1 0 1,-1 0-1,1-1 0,12 8 0,-7-7-47,0 1-1,0-1 0,0-1 1,0 0-1,1-1 0,0 0 0,0-1 1,0-1-1,1 0 0,-1 0 0,0-2 1,1 1-1,-1-2 0,1 0 0,-1 0 1,17-5-1,-14 2-29,-1-1-1,1 0 1,-1-1-1,0-1 1,-1-1 0,0 0-1,0 0 1,-1-1 0,0-1-1,0 0 1,-1-1 0,0-1-1,9-12 1,-7 6 49,-1 0 0,-1-1 0,-1 0 0,-1-1-1,0 0 1,-2-1 0,0 0 0,-1 0 0,-2 0 0,0-1 0,-1 0 0,-1 0 0,-1 0 0,-1-1 0,-2-28-1,1 46 90,-1 1 0,1-1-1,-1 1 1,0 0-1,0 0 1,0-1-1,-1 1 1,1 0 0,-1 0-1,0 0 1,0 1-1,0-1 1,-1 0-1,1 1 1,-1-1 0,0 1-1,0 0 1,0 0-1,0 0 1,-5-3-1,2 3 88,-1 0 0,1 0-1,-1 0 1,0 1-1,0 0 1,0 0-1,0 0 1,0 1-1,-1 0 1,1 1-1,-9 0 1,15 0-115,1 1 0,-1-1 1,0 0-1,0 1 0,1-1 0,-1 1 0,0-1 1,1 1-1,-1 0 0,1-1 0,-1 1 0,0 0 1,1-1-1,0 1 0,-1 0 0,1 0 0,-1-1 1,1 1-1,0 0 0,0 0 0,-1 0 0,1 0 1,0-1-1,0 1 0,0 0 0,0 0 1,0 0-1,0 0 0,0 1 0,0 35-1,0-28 28,7 134 67,31 183-1,-7-100-1463,-28-216-940,0-19 900,2-29-465,5-155-8588,-3 89 5315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3:56.2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11779,'0'0'10548,"9"32"-9949,79 390 1432,-58-128-1337,29 168-1150,-45-420-788,-14-42 1159,0 1 1,1-1-1,-1 1 0,0-1 0,1 1 0,-1-1 0,0 1 0,1-1 0,-1 1 0,0-1 0,1 0 0,-1 1 0,1-1 0,-1 1 0,1-1 0,-1 0 0,1 0 0,-1 1 1,1-1-1,-1 0 0,1 0 0,0 0 0,-1 0 0,1 1 0,0-2-124,0 1 0,0-1 0,0 1 0,0-1 1,0 1-1,-1-1 0,1 0 0,0 0 0,0 1 0,-1-1 0,1 0 0,0 0 1,-1 0-1,1 1 0,-1-1 0,1 0 0,-1 0 0,0 0 0,1-2 0,9-27-6183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3:57.1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12547,'0'0'9559,"0"37"-8601,1-9-768,8 229 1115,-4-183-1027,2 51-31,5 0 0,38 167-1,-43-266-278,1 0-1,1-1 0,1 0 0,17 30 0,-23-48-11,0 0 1,1-1-1,-1 1 1,1-1-1,0 0 0,1 0 1,0 0-1,-1-1 0,2 1 1,-1-2-1,1 1 0,-1-1 1,1 0-1,1 0 0,-1-1 1,0 0-1,1 0 1,12 3-1,-13-5-11,-1-1 1,1 1-1,0-1 1,-1 0-1,1-1 0,-1 0 1,1 0-1,-1 0 1,1 0-1,-1-1 1,0-1-1,0 1 0,1-1 1,-2 0-1,1 0 1,0 0-1,-1-1 1,7-5-1,-1-1-107,-1-1 1,0-1-1,-1 1 0,0-2 1,0 1-1,12-27 0,-9 11 6,-2 0-1,0 0 0,-2-1 0,-1-1 0,-2 1 0,0-1 1,-2 0-1,-2 0 0,-3-55 0,2 79 268,0 0 1,-1 0-1,0 0 1,0 1-1,0-1 0,0 1 1,-1-1-1,0 1 0,0-1 1,-1 1-1,0 0 0,0 0 1,0 0-1,0 0 0,-1 1 1,1-1-1,-1 1 1,-1 0-1,1 0 0,0 0 1,-1 1-1,0-1 0,-7-3 1,11 13 12,0 0 0,0 0 0,1 0 0,0 0 0,1 10 0,1-5-117,0 0 0,1 0 1,1-1-1,0 1 0,0-1 0,10 15 1,-14-25-30,0 0 1,0 0-1,0 0 1,0 0-1,0 0 0,0-1 1,0 1-1,0 0 1,0 0-1,0 0 1,0 0-1,0 0 1,0 0-1,1 0 1,-1 0-1,0 0 1,0 0-1,0 0 1,0-1-1,0 1 1,0 0-1,0 0 1,0 0-1,1 0 1,-1 0-1,0 0 1,0 0-1,0 0 1,0 0-1,0 0 1,0 0-1,0 0 1,1 0-1,-1 0 1,0 0-1,0 0 1,0 0-1,0 0 1,0 0-1,0 1 1,0-1-1,1 0 1,-1 0-1,0 0 1,0 0-1,0 0 1,0 0-1,0 0 1,0 0-1,0 0 1,0 0-1,0 0 1,0 1-1,0-1 1,-1-17 56,-3 3 1216,2 21 1213,1 26-2459,1-9 2,0-1-1,1 0 1,7 38 0,-6-53-11,0-1 1,1 1-1,-1-1 0,2 1 0,-1-1 1,1 0-1,0-1 0,0 1 0,1-1 1,0 0-1,0 0 0,0 0 0,1 0 0,12 8 1,-9-8-38,-1 0 0,2-1-1,-1 0 1,0-1 0,1 0 0,0 0 0,0-1 0,0 0 0,1-1 0,-1 0-1,0-1 1,1 0 0,-1-1 0,1 0 0,0 0 0,-1-1 0,0 0 0,1-1-1,-1-1 1,0 1 0,0-2 0,0 1 0,0-1 0,-1-1 0,1 0 0,-1 0 0,0-1-1,-1 0 1,1 0 0,-1-1 0,-1 0 0,1 0 0,-1-1 0,0 0 0,9-16-1,-7 9 46,-1 0-1,-1-1 0,0 0 0,-1-1 0,-1 1 1,-1-1-1,0 0 0,-1 0 0,1-30 1,-3 36 46,-1 1 1,0-1-1,-1 0 1,0 1-1,-1-1 1,0 1-1,-1 0 1,0-1-1,0 1 1,-1 1-1,-1-1 1,1 0-1,-2 1 1,1 0-1,-1 0 1,-13-14-1,6 11 47,-2 0 1,1 1-1,-1 1 0,-1 0 0,0 1 0,0 1 1,-1 1-1,-23-8 0,25 10-99,0 1 1,0 0-1,0 1 1,0 1-1,0 1 1,-1 0-1,1 1 0,0 0 1,-1 1-1,-17 4 1,28-3-79,-1 0 1,1 0-1,0 1 0,0 0 1,0 0-1,0 0 1,0 0-1,0 1 0,1 0 1,0 0-1,0 0 1,0 0-1,0 1 0,1-1 1,0 1-1,-1 0 1,2 0-1,-5 11 0,-15 44-3670,8-3-6538,13-52 9031,-3 17-8037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00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8978,'0'0'11292,"-1"27"-10904,-3 102 336,5-1 0,22 152 0,24-60-406,-35-180-315,1-1 0,2 0 1,28 52-1,-41-86-29,-2-3 17,1-1 0,-1 0 0,1 0 0,-1 0 0,1 1 0,0-1 0,-1 0 0,1 0 0,0 0 0,0 0 0,0 0 0,-1-1 0,1 1 0,0 0 0,0 0 0,0 0 0,2 0 0,-2-1 12,-1 0 0,1-1 0,-1 1 0,0-1 1,1 1-1,-1-1 0,0 1 0,1-1 0,-1 1 0,0-1 0,0 1 0,0-1 1,1 1-1,-1-1 0,0 1 0,0-1 0,0 1 0,0-1 0,0 0 0,0 1 1,0-1-1,0 1 0,0-1 0,0 1 0,0-1 0,-1 1 0,1-2 0,0-3 30,0-39-54,2 0 0,2 0 0,2 1 0,17-65 0,-18 92-112,-1 1 0,2 0-1,0 0 1,1 0-1,0 1 1,1 0-1,1 0 1,0 1 0,1 0-1,0 1 1,1 0-1,0 0 1,1 1 0,0 1-1,24-16 1,-28 22 71,0 0 0,1 1 1,0-1-1,-1 2 0,1-1 1,0 1-1,1 1 0,-1-1 0,0 1 1,0 1-1,16 1 0,-18-1 38,0 1-1,-1 0 0,1 1 1,0 0-1,-1 0 0,1 0 1,-1 1-1,1 0 0,-1 0 1,0 0-1,0 1 0,-1 0 1,1 0-1,-1 0 1,8 9-1,-2 1 143,0 1-1,-1 1 1,-1-1 0,-1 2-1,0-1 1,-1 1-1,-1 0 1,0 1 0,4 21-1,-6-13 86,0-1-1,-1 1 0,-2-1 0,0 1 0,-2 0 0,-4 26 0,4-47-146,0 0 0,0 0 0,-1 0-1,1 0 1,-1-1 0,0 1 0,0 0 0,-1-1 0,1 0 0,-1 0-1,0 1 1,0-2 0,-1 1 0,-6 7 0,3-6 1,0 0 1,-1-1-1,1 0 0,-1 0 1,1 0-1,-1-1 1,0 0-1,-10 2 1,-12 1-57,-1-1 1,1-2-1,-56-1 1,76-2-56,7 0-17,1 0-1,-1 0 0,1 0 1,-1-1-1,1 1 1,0-1-1,-1 1 1,1-1-1,-1 0 1,1 0-1,0 0 1,0 0-1,-1 0 1,1 0-1,0-1 1,0 1-1,0-1 1,0 0-1,1 1 1,-1-1-1,0 0 1,1 0-1,-1 0 0,1 0 1,0 0-1,-2-4 1,-6-29-3409,9-4-4009,3 17 1549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3:58.0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167 165 6441,'0'0'16361,"-10"-8"-15486,-32-21-124,42 29-731,-1-1-1,0 1 1,0-1 0,0 1-1,0-1 1,1 1 0,-1-1-1,0 1 1,0 0 0,0 0-1,0-1 1,0 1 0,0 0-1,0 0 1,0 0 0,0 0-1,0 0 1,0 0 0,0 1-1,0-1 1,0 0 0,0 0-1,0 1 1,1-1 0,-1 0-1,0 1 1,0-1 0,0 1-1,0-1 1,0 1 0,1-1-1,-1 1 1,0 0 0,1-1-1,-1 1 1,0 0 0,1 0-1,-1 0 1,1-1 0,-1 1-1,1 0 1,0 0 0,-1 0-1,1 0 1,0 0 0,-1 0-1,1 1 1,-3 5 88,-11 21 69,2 1 1,1 0-1,2 1 1,0 0-1,2 1 0,2 0 1,1 0-1,1 0 0,1 0 1,4 39-1,-2-60-168,1-1-1,0 0 1,1 0 0,0 0-1,0 0 1,1 0-1,0 0 1,1 0 0,0-1-1,0 0 1,1 0-1,0 0 1,0 0 0,1-1-1,0 0 1,0 0-1,1 0 1,9 7-1,-4-6-48,0 0-1,0-1 0,0 0 0,1-1 0,0-1 0,0 0 0,1-1 0,-1 0 0,1-1 0,0-1 0,24 2 0,-24-3-106,1-1-1,-1-1 1,0 0-1,0-1 1,0 0 0,0-1-1,0 0 1,0-2-1,-1 1 1,1-2 0,-1 0-1,0 0 1,-1-1-1,0-1 1,0 0-1,-1-1 1,0 0 0,0 0-1,-1-1 1,0-1-1,-1 0 1,0 0 0,-1 0-1,0-1 1,11-24-1,-10 16 2,0-1 1,-2 0-1,-1-1 0,0 0 0,-2 0 0,0 0 1,-1 0-1,-2 0 0,0-1 0,-1 1 0,-4-24 1,4 42 206,0 1 0,0 0 0,-1-1 0,1 1 0,-1-1 0,0 1 0,0-1 0,0 1 0,0 0 0,0 0 0,-1 0 0,0 0 0,1 0 0,-1 0 0,0 0 0,-1 0 0,1 0 0,0 1 0,-1 0 0,1-1 0,-1 1 0,0 0 0,0 0 0,0 0 0,0 1 0,0-1 0,0 1 0,0-1 0,-1 1 0,1 0 0,0 0 0,-1 1 0,1-1 0,-1 1 0,1-1 0,-5 1 0,6 1-35,0-1 0,0 0 0,1 1 0,-1-1 0,0 1 0,1-1 0,-1 1 0,0 0 0,1 0 0,-1 0 0,1 0 0,-1 0 0,1 0 0,0 0 0,0 0 0,-1 0 0,1 1 0,0-1 0,0 0-1,0 1 1,0-1 0,0 1 0,0-1 0,1 1 0,-1 0 0,0-1 0,0 4 0,-10 52 197,11-52-183,-3 20 55,1 0 1,1 0-1,1 0 0,2 0 0,4 28 1,-3-42-84,-1 1 0,2-1 0,0 0 0,0 0 0,1 0 0,0-1 1,1 1-1,0-1 0,1-1 0,0 1 0,0-1 0,1 0 0,9 8 0,-4-7-29,0 0 0,1-1 0,0 0 1,0-1-1,1 0 0,0-2 0,0 1 0,1-2 0,32 7 0,-26-8-15,1 0 0,0-2 0,0-1 0,0-1 0,1-1 0,35-6 0,-47 4 31,0 0-1,0-1 1,0-1-1,-1 0 1,1 0-1,-1-1 1,0-1-1,-1 0 1,0 0-1,0-1 1,0 0-1,-1-1 1,-1 0-1,1 0 1,-1-1-1,-1 0 1,0-1-1,0 1 1,-1-2-1,0 1 1,-1 0-1,-1-1 1,5-16 0,-4 11 172,0 0 1,-1 0 0,-1-1-1,-1 1 1,-1-1 0,0 1-1,-1-1 1,-1 0 0,-1 1-1,0-1 1,-1 1 0,-1 0 0,-1 0-1,0 0 1,-1 1 0,-11-21-1,-14-10 76,24 39-380,0-1 1,1 0-1,0 0 1,0 0-1,1-1 0,0 0 1,1 0-1,0 0 1,0-1-1,1 1 1,-2-15-1,13 27-1523,5 6-193,0-1 0,-1 2 1,0-1-1,17 17 0,12 17-7593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01.7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6505,'0'0'1561,"72"24"-6914,-51-30 4752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02.6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1 6905,'0'0'12379,"0"4"-10841,0 57-371,-24-61-3665,14 0-2918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26.1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1 197 3865,'0'0'17586,"9"0"-16780,76-6-585,0-3 0,-1-4 0,122-35 1,-67 15-103,-48 12-193,0-1-263,1 4 0,114-8 1,-200 26 173,12 0-118,-18 0 253,0 1 0,1-1 0,-1 1-1,0-1 1,0 1 0,1-1 0,-1 1 0,0-1 0,0 1 0,0-1 0,0 1 0,0-1 0,0 1 0,0-1 0,1 1 0,-2-1 0,1 1 0,0-1 0,0 1 0,0-1 0,0 1 0,0 0 0,0-1 0,0 1 0,-1-1 0,1 1 0,0-1-1,0 0 1,-1 1 0,1-1 0,0 1 0,-1-1 0,1 1 0,0-1 0,-1 0 0,1 1 0,-1-1 0,-14 19-803,0-1 0,-1 0 1,-1-2-1,-35 28 0,-26 12-4080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26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 55 8418,'0'0'13364,"-4"-12"-12716,-1 0-549,-7-18 49,12 30-147,0 0-1,0 0 0,0 0 0,0 0 0,-1 0 1,1 0-1,0 0 0,0-1 0,0 1 1,0 0-1,0 0 0,0 0 0,-1 0 0,1 0 1,0 0-1,0 0 0,0 0 0,0 0 1,0 0-1,0 0 0,-1 0 0,1 1 1,0-1-1,0 0 0,0 0 0,0 0 0,0 0 1,0 0-1,-1 0 0,1 0 0,0 0 1,0 0-1,0 0 0,0 0 0,0 0 0,0 1 1,0-1-1,0 0 0,0 0 0,0 0 1,-1 0-1,1 0 0,0 0 0,0 1 0,0-1 1,0 0-1,0 0 0,0 0 0,0 0 1,0 0-1,0 0 0,0 1 0,0-1 0,0 0 1,0 0-1,0 0 0,0 0 0,0 0 1,0 0-1,0 1 0,1-1 0,-3 28-34,8 90 361,38 205 1,-31-248-270,3 32 36,2 10 41,37 131 0,-53-239-297,1 1-1,0-1 0,0 0 1,1 1-1,0-2 0,1 1 1,0 0-1,0-1 0,1 0 0,9 11 1,-12-15-3166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27.1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173 1 8538,'0'0'8018,"-26"27"-6741,-81 94-414,103-117-829,0 2 1,1-1-1,0 0 1,0 1-1,0-1 1,1 1-1,0 0 0,0 0 1,0 0-1,1 0 1,-1 0-1,2 0 1,-1 1-1,1-1 1,0 0-1,0 0 0,0 1 1,3 7-1,-2 2 33,1-7-47,0 1 0,1-1-1,0 0 1,1 0-1,-1-1 1,2 1-1,-1-1 1,1 1-1,0-1 1,1-1-1,0 1 1,0-1-1,1 0 1,0-1-1,0 1 1,0-1-1,1-1 1,0 1-1,14 6 1,-9-4-84,1-2-1,-1 1 1,1-2-1,1 1 1,-1-2 0,1 0-1,0-1 1,-1 0-1,2-2 1,-1 1 0,0-2-1,15-1 1,-27 0 66,0 0 1,0 0 0,-1 0 0,1-1-1,0 1 1,-1-1 0,1 0-1,-1 1 1,0-1 0,1 0-1,-1-1 1,0 1 0,0 0 0,0-1-1,-1 1 1,1-1 0,0 1-1,-1-1 1,0 0 0,0 0-1,0 1 1,0-1 0,0 0 0,0 0-1,-1 0 1,1 0 0,-1-4-1,3-15 107,-1 0-1,-1-35 1,-1 44-26,0 1-52,0 0 0,-1 0-1,0-1 1,-1 1 0,-1 0 0,0 0 0,0 0 0,-10-19 0,11 26-28,-1 0 0,-1 0 0,1 0 1,-1 0-1,0 0 0,0 1 0,0 0 1,-1 0-1,1 0 0,-1 0 0,0 1 1,0 0-1,-1 0 0,1 0 0,0 0 1,-1 1-1,0 0 0,1 0 0,-13-1 1,8 0-80,-1 2 1,0 0 0,0 0 0,0 0-1,0 2 1,0-1 0,0 2 0,0-1 0,0 1-1,-19 7 1,22-5-326,-1 0 0,1 0 0,0 1-1,1 0 1,-1 0 0,1 1 0,0 0 0,0 0 0,1 1-1,0 0 1,0 0 0,-9 15 0,-6 20-4952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27.9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99 7162,'0'0'10813,"32"24"-10004,107 72-196,-133-91-579,0-1 0,1-1 0,-1 0 0,1 1 0,0-2 0,0 1 0,0-1 0,0 0 0,0-1 0,1 0 0,-1 0 0,0 0 0,1-1 0,14-1-1,2 0 29,-20 1-34,19 0-55,0 0 0,-1-1-1,1-2 1,-1 0 0,28-8 0,-45 10-17,-1-1 0,0 1 0,0-1 0,1 0 0,-1 0 0,0 0 0,-1-1 0,1 0 0,0 1 0,-1-1 0,1 0 0,-1-1 0,0 1 0,0-1 0,0 1 0,-1-1 0,1 0 0,-1 0 0,0 0 0,0 0 0,0 0 0,-1-1 0,1 1 0,-1-1 0,0 1 0,0-1 0,-1 1 0,1-1 0,-1 1 0,0-1 0,0 0 0,-2-8 0,0 8 31,1 1-1,-1-1 1,0 1-1,0-1 1,0 1-1,-1 0 0,1 0 1,-1 0-1,0 0 1,-1 1-1,1-1 1,0 1-1,-1 0 1,0 0-1,0 0 1,0 0-1,0 0 0,0 1 1,0 0-1,-1 0 1,1 0-1,-10-2 1,-4-2 8,-1 1-1,1 1 1,-1 0 0,-31-1 0,41 4-15,-16-1 141,1 1 0,-1 1 0,0 2 0,-45 7 0,63-7-53,1 0 0,-1 0 0,1 1 0,-1 0 0,1 0 0,0 0 0,0 1 0,0 0 0,1 0 0,-1 0-1,1 1 1,0 0 0,0 0 0,1 0 0,-1 1 0,1-1 0,0 1 0,1 0 0,0 0 0,0 1 0,-5 12 0,2 5 100,2 0 0,0 0 0,1 0 0,2 0 0,0 1 0,5 34-1,-4-44-124,1-3-16,0 1-1,1 0 1,0-1 0,1 0 0,0 1 0,1-1-1,0-1 1,1 1 0,1 0 0,0-1-1,0 0 1,1-1 0,0 1 0,1-1 0,0-1-1,13 12 1,-10-11-62,2 0 0,-1-1 0,1-1-1,1 0 1,0-1 0,0-1 0,0 0 0,1 0-1,-1-2 1,1 0 0,0 0 0,1-2 0,22 2 0,-12-2-977,-1-2 0,1-1 1,-1-1-1,0-1 1,37-9-1,14-16-7197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28.6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474 649 11907,'0'0'7080,"-40"8"-5924,-131 30-313,157-33-801,0 0 1,0 1-1,0 1 0,1 0 1,0 0-1,0 1 0,1 1 1,0 0-1,0 1 1,1 0-1,1 1 0,-1 0 1,2 1-1,0 0 1,-12 20-1,18-28-37,-4 5-2,0 1 0,1-1 0,0 1 0,1 0 1,0 1-1,1-1 0,0 1 0,0 0 1,2 0-1,-1 0 0,1 0 0,1 1 0,0-1 1,0 1-1,1-1 0,3 23 0,-2-31-20,1 1-1,-1-1 1,1 1-1,0-1 1,0 1-1,0-1 1,0 0-1,1 0 1,-1 0-1,1 0 1,0-1-1,0 1 1,0-1-1,0 1 1,0-1-1,0 0 1,1 0-1,-1 0 1,1-1-1,0 1 1,-1-1-1,1 0 1,0 0-1,4 0 1,12 3-205,0-2 0,-1 0 0,28-1 0,-45-1 204,18 0-334,1-1-1,0-1 0,0-1 1,-1 0-1,1-2 0,-1 0 1,37-16-1,-46 16 79,0-1-1,0 0 1,-1-1 0,0 0-1,0-1 1,0 0 0,-1 0-1,0-1 1,-1 0 0,0-1-1,0 0 1,-1 0 0,-1-1 0,10-18-1,-12 16 212,1 0-1,-2 0 0,0-1 1,0 1-1,-2 0 1,1-19-1,-1 24 280,-1 0 0,0 1 0,0-1 0,-1 0 0,0 1 0,-1-1 0,0 0 0,0 1 0,0 0 0,-1-1 0,0 1 0,-4-7 0,5 11 54,0 0 0,0 0 0,-1 1 0,1-1 0,0 1 0,-1 0 0,0-1 0,1 1 0,-1 0-1,0 1 1,0-1 0,0 0 0,0 1 0,0 0 0,-1-1 0,1 1 0,-6 0 0,9 1-265,-1 1 0,1 0 0,-1 0 0,1 0 0,-1 0 0,1 0 0,-1 1 0,1-1 0,0 0 0,0 0 0,-1 0 0,1 0 0,0 0 0,0 0 0,0 0 0,0 1 0,0-1 0,1 0 0,-1 1 0,0 4 15,1 15 47,0 1 1,1 0 0,1 0-1,1-1 1,1 1-1,9 23 1,-10-36-61,-1 0 0,2 0 0,-1 0 0,1 0 0,0-1 0,1 1 1,0-1-1,0-1 0,1 1 0,0-1 0,0 0 0,1-1 0,0 0 0,0 0 0,0 0 0,11 4 0,-12-7-27,1 0 0,0-1 1,0 0-1,0 0 0,0 0 0,1-1 0,-1-1 0,0 1 0,1-1 0,-1-1 0,0 0 0,0 0 0,0 0 0,1-1 1,-1 0-1,-1-1 0,1 0 0,0 0 0,-1-1 0,1 0 0,-1 0 0,0 0 0,11-10 0,2-4-187,0 0 0,-1-1 0,-1-1-1,-1 0 1,-1-1 0,15-26 0,-15 20-94,-2-1 1,0 0-1,-2-1 1,-1-1 0,-1 0-1,8-45 1,-9 21-32,-3 1 1,-1-105 0,-6 141 381,-1 0 0,0 0 0,-1 0 0,-1 0 0,-1 0 0,0 1 0,-1 0 0,-1 0 1,0 0-1,-1 1 0,-19-26 0,18 29 308,0 0 1,-1 1 0,-1 0 0,0 1 0,0 0 0,-1 1 0,-1 0-1,-20-11 1,32 19-345,1 1 0,-1 0 0,1 0 0,-1-1 0,1 1 0,-1 0 0,1 0 0,-1 0 0,1 0 0,-1 0 0,1 0 0,-1 0 0,1 0 0,-1 0 0,1 0 0,-1 0 0,1 0 0,-1 0 0,1 0 0,-1 0 0,1 0 0,-1 0 0,1 1 0,-1-1 0,1 0 0,-1 0 0,1 1 0,0-1 0,-1 0 0,1 1 0,-1-1 0,1 0 0,0 1 0,-1-1 0,1 0 0,0 1 0,0-1 0,-1 1 0,1-1 0,0 1 0,0-1 0,-1 1 0,1-1 0,0 1 0,0-1 0,0 1 0,0-1 0,0 1 0,0-1 0,0 1 0,0 0 0,0 38-95,1-24 181,-1 99 678,27 213 0,-20-287-701,1-1 0,2 0 0,2-1 0,1 0 1,2 0-1,1-2 0,2 0 0,2-1 0,25 34 0,-35-56-67,1 0 0,1-1 0,0 0 0,0 0-1,1-1 1,1-1 0,-1-1 0,2 0 0,-1 0 0,1-1-1,27 9 1,-14-9-92,1 0-1,-1-2 0,1-2 0,0 0 0,54-2 1,-75-1-86,0-1 0,0 0 1,0-1-1,-1 0 0,1 0 1,0-1-1,0 0 0,-1 0 1,0 0-1,1-1 0,-1 0 1,0-1-1,0 0 0,0 0 1,-1 0-1,0-1 0,0 0 1,0 0-1,0-1 0,-1 1 1,0-1-1,0 0 0,0-1 1,-1 1-1,0-1 1,0 0-1,3-9 0,11-38-3180,-9 4-1831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29.0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0 109 9210,'0'0'11883,"215"-22"-11683,-115 7-184,7-4-16,0 0-345,-6 4-247,-18 5-448,-21 4-304,-17 3-849,-31 3-295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30.8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19 3713,'0'0'15478,"7"-5"-14070,-7 11-1431,0-5-17,-1-1 0,1 1 0,0 0 0,0-1 0,0 1 1,0 0-1,0-1 0,-1 1 0,1-1 0,0 1 0,1 0 0,-1-1 0,0 1 0,0-1 1,0 1-1,0 0 0,0-1 0,1 1 0,-1-1 0,0 1 0,0 0 0,1-1 1,-1 1-1,0-1 0,1 1 0,-1-1 0,1 1 0,-1-1 0,1 0 0,-1 1 1,1-1-1,-1 1 0,1-1 0,-1 0 0,1 0 0,-1 1 0,1-1 0,-1 0 0,1 0 1,0 0-1,-1 1 0,1-1 0,0 0 0,-1 0 0,2 0 0,-3 0 45,1 0-1,-1 0 0,0 0 1,1 0-1,-1 0 1,1-1-1,-1 1 0,0 0 1,1 0-1,-1 0 0,1 0 1,-1-1-1,1 1 1,-1 0-1,1-1 0,-1 1 1,1 0-1,-1-1 1,1 1-1,-1-1 0,1 1 1,0-1-1,-1 1 0,1-1 1,0 1-1,-1-1 1,1 1-1,0-1 0,-1 1 1,1-1-1,0 1 0,0-1 1,0 0-1,0 1 1,0-1-1,0 1 0,0-1 1,0 0-1,0 1 0,0-1 1,0 1-1,0-1 1,0 0-1,0 1 0,0-1 1,1 0-1,-1 0 16,0 0 1,1 0-1,-1 0 0,0 0 0,0 0 1,0 0-1,0 0 0,0 0 1,-1 0-1,1 0 0,0 0 0,0 0 1,-1 0-1,1 0 0,0 0 0,-1 0 1,1 0-1,-2-1 0,-20 1-6465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00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38 143 9042,'0'0'11906,"-7"28"-10633,-18 91-592,24-114-659,-1 1-1,1-1 0,1 0 1,-1 1-1,1-1 0,0 1 1,0-1-1,0 1 1,1-1-1,0 1 0,0-1 1,1 0-1,-1 1 0,1-1 1,0 0-1,1 0 0,-1 0 1,1 0-1,0-1 1,0 1-1,0-1 0,1 0 1,-1 0-1,1 0 0,0 0 1,0 0-1,1-1 0,-1 0 1,1 0-1,0 0 1,0 0-1,9 3 0,5 0-26,0-1-1,0-1 1,1 0-1,0-1 1,0-1-1,32-2 1,-46 0-11,0 0 0,0 0 0,0-1-1,0 0 1,0 0 0,0 0 0,-1-1 0,1 0 0,-1 0-1,1-1 1,-1 1 0,0-1 0,0 0 0,0-1 0,0 1 0,0-1-1,-1 0 1,0 0 0,1 0 0,-2-1 0,1 1 0,0-1-1,-1 0 1,0 0 0,3-7 0,0-2 62,-1-1 0,0 0-1,-1-1 1,0 1 0,-1-1 0,-1 0-1,-1 1 1,0-22 0,-1 22-46,0-15 154,-6-51-1,5 73-236,0 0 1,-1 1-1,0-1 0,-1 0 1,0 1-1,0 0 0,0-1 0,-1 1 1,0 0-1,0 1 0,-8-10 1,11 15-282,-5-4-499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54.5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1 203 5817,'0'0'3457,"207"-65"-1233,-103 37-839,7 0-825,-4 6-352,-3 0-56,-14 3-136,-14 7-16,-14 6-248,-17 6-888,-17 0-1457,-18 0-2112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55.0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10090,'0'0'5657,"12"32"-3408,89 214 362,166 336-2076,-264-575-818,19 28-527,-21-34 414,0 0 1,0 0-1,0 0 0,1 0 0,-1-1 0,0 1 0,1 0 1,-1-1-1,0 1 0,1-1 0,-1 0 0,1 1 1,-1-1-1,0 0 0,4 0 0,5 0-6351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55.4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105 0 8778,'0'0'3193,"-14"27"-714,2-4-1945,0 0-37,0 1-1,2 0 0,0 0 1,2 1-1,0 0 0,-4 30 1,9-35-246,1 1 0,1 0 0,0 0 0,2-1 0,0 1 0,1 0 0,7 26 0,-7-39-233,1 0 0,0-1 1,0 1-1,0-1 1,1 0-1,0 0 0,1 0 1,-1 0-1,1-1 1,1 0-1,-1 0 0,1 0 1,0-1-1,0 0 0,1 0 1,-1 0-1,1-1 1,0 0-1,0 0 0,1-1 1,14 5-1,-8-4-33,1-1-1,1 0 1,-1-1-1,0-1 0,0 0 1,1-1-1,-1-1 1,0 0-1,1-1 1,-1 0-1,0-2 1,0 0-1,-1 0 1,1-1-1,-1-1 1,0-1-1,0 0 0,-1 0 1,13-11-1,-16 11 4,-1 0-1,0-1 0,0 0 0,-1 0 1,0-1-1,-1 0 0,0-1 0,0 1 0,-1-2 1,0 1-1,0 0 0,-2-1 0,1 0 1,-1 0-1,-1-1 0,0 1 0,0-1 0,-1 1 1,-1-1-1,0 0 0,-1 0 0,0 0 1,-1 1-1,0-1 0,-3-15 0,2 20 33,0 1 0,-1 0 0,1 0 0,-1 0 0,0 0 0,-1 1 0,1-1 0,-1 1 0,-1 0 0,1 0 0,0 0 0,-1 0 0,0 1 0,0 0 0,-1 0 0,1 0 0,-1 1 0,1 0 0,-1 0 0,0 0 0,-1 1 0,1 0 0,0 0 0,-10-1 0,-12-3 20,-1 2 1,1 0-1,-1 2 0,-34 3 1,49-1-20,0 1 1,1 0-1,-1 1 0,0 1 1,1 0-1,0 1 0,-1 0 1,2 1-1,-24 12 1,30-14-254,0 1 1,1 0-1,0 1 1,-1-1 0,1 1-1,1 0 1,-1 0-1,1 0 1,0 1 0,0-1-1,1 1 1,-1 0-1,1 0 1,1 0 0,-1 1-1,1-1 1,0 1-1,0-1 1,1 1 0,0 0-1,0 10 1,0 19-6868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55.8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0 1552,'0'0'12595,"-7"181"-9690,10-20-497,28 4-992,4-12-575,3-23-489,-4-36-208,1 2-104,3 1-40,-7-20-240,-7-14-504,-6-23-785,-8-15-2448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56.3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41 250 10882,'0'0'6431,"36"5"-5396,117 12-691,-141-17-468,0 0 1,0-1-1,-1 0 1,1-1-1,-1 0 1,0-1-1,1 0 0,-1-1 1,0 0-1,-1-1 1,1 0-1,-1-1 1,0 0-1,0 0 0,-1-1 1,10-10-1,-10 10-161,-1 1-79,-1 0-1,1 0 0,-2-1 1,1 0-1,-1 0 1,10-15-1,-14 17 220,1 1-1,-1-1 1,0 1 0,-1-1-1,1 0 1,-1 0-1,0 0 1,0 0 0,0 0-1,-1 0 1,1 0-1,-1 0 1,0 0 0,-2-8-1,2 11 147,-1 0 0,0 0 0,1 0 0,-1 0 0,0 0 0,0 1 0,0-1 0,0 0 0,-1 0 0,1 1 0,0-1 0,-1 1 0,1-1 0,-1 1 0,1-1 0,-1 1 0,0 0 0,1 0 0,-4-2 0,-1 1 49,-1-1-1,1 1 1,-1 0 0,1 0 0,-1 1-1,-7-1 1,-11 0 486,1 1 0,-36 4 1,46-1-221,0 0 0,0 1 0,1 0 0,-1 1 0,1 1 0,0 0 0,0 1 0,1 0 0,0 1 0,0 0 0,0 1 0,1 1 0,0 0 0,1 0 0,0 1 0,0 0 0,1 0 0,0 1 0,-7 13 0,5-7-87,1 1 1,1 0-1,1 0 0,1 1 1,0 0-1,1 0 1,1 0-1,1 1 0,1 0 1,0 0-1,2 0 0,1 35 1,1-47-207,-1-1 1,2 1-1,-1-1 1,1 1-1,0-1 0,1 1 1,0-1-1,0 0 1,0 0-1,1 0 1,0-1-1,0 1 1,1-1-1,0 0 1,0 0-1,0-1 1,1 0-1,-1 1 1,1-2-1,1 1 1,-1-1-1,1 0 1,-1 0-1,13 4 1,3 0-60,0-1-1,0-2 1,0 0 0,1-1 0,-1-1-1,1-1 1,26-2 0,-36 0-228,0-1 0,0 0 0,0-1 0,0 0 0,0-1 0,0-1 0,-1 0 0,1-1 0,12-6 0,58-40-5719,-26 8-1710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56.7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399 0 2465,'0'0'14781,"-39"14"-12727,-128 53-466,154-62-1462,1 2-1,1 0 0,0 0 1,0 1-1,0 0 0,1 1 1,0 0-1,0 1 0,1 0 0,1 1 1,0-1-1,0 2 0,1-1 1,0 1-1,1 0 0,1 0 0,0 1 1,0 0-1,-3 15 0,4-13-88,0-1-1,1 1 0,0-1 1,2 1-1,-1 0 1,2 0-1,0 0 0,3 25 1,-2-35-36,0 1-1,1-1 1,-1 0 0,1 0 0,0 0 0,1 0 0,-1 0 0,1 0-1,0 0 1,0-1 0,1 1 0,-1-1 0,1 0 0,0 0-1,0 0 1,0-1 0,1 0 0,-1 1 0,1-1 0,0-1 0,0 1-1,0-1 1,0 0 0,0 0 0,10 2 0,-2-1-85,1 0 1,0-1-1,-1 0 1,1-1-1,0-1 1,0 0-1,0-1 1,0 0-1,-1-1 1,1-1-1,0 0 0,-1-1 1,0-1-1,18-8 1,-22 9-30,-1-1 0,0 0 0,0-1 0,-1 0-1,1 0 1,-1 0 0,-1-1 0,1 0 0,-1 0 0,-1-1 0,1 0 0,-1 0 0,-1 0 0,1-1 0,-1 1-1,-1-1 1,1 0 0,-2 0 0,1 0 0,-1-1 0,1-17 0,-1 9 80,-1 0 0,-1 0 0,-1 0-1,-4-30 1,4 44 134,1 1 0,-1 0-1,0-1 1,0 1-1,0 0 1,0-1 0,0 1-1,-1 0 1,1 0-1,-1 0 1,0 0 0,0 1-1,0-1 1,0 0 0,0 1-1,-1-1 1,1 1-1,-1 0 1,0 0 0,0 0-1,1 0 1,-1 0-1,0 1 1,-1-1 0,1 1-1,0 0 1,0 0 0,-1 0-1,1 0 1,0 1-1,-7-1 1,8 1-71,1 1-1,-1-1 1,1 0 0,-1 1-1,1 0 1,-1-1-1,1 1 1,-1 0 0,1 0-1,-1 0 1,1 0 0,0 0-1,0 0 1,-1 0 0,1 0-1,0 0 1,0 1 0,0-1-1,0 0 1,0 1-1,1-1 1,-1 1 0,0-1-1,1 1 1,-1-1 0,1 1-1,-1 0 1,1-1 0,0 1-1,0-1 1,0 3 0,-4 60 147,4-54-87,1 7-24,0-1-1,1 0 1,1 0-1,0 0 0,1 0 1,1-1-1,0 1 1,2-1-1,12 24 1,-14-30-382,1 0 1,1 0 0,-1-1-1,1 0 1,1 0-1,14 12 1,-16-15-534,0-1 0,0 0 0,1-1 0,0 1 0,-1-1 0,1-1 0,0 1-1,0-1 1,0 0 0,12 1 0,7-2-8138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5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0 165 5817,'0'0'15432,"11"36"-14884,35 118-248,-35-116-189,-2 1 1,-2-1 0,-2 1-1,-1 1 1,-3 62 0,-1-67-82,-17-62 874,10-4-879,2 0 1,1-1-1,2 1 0,1-1 1,1 1-1,1-1 0,7-30 1,-3 35-100,0 0 1,3 1-1,0 0 0,1 0 1,23-41-1,-20 45-528,1 1 1,21-27-1,-24 36-570,1 0 1,0 1-1,0 0 1,19-12-1,-2 5-5833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4:57.6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10546,'0'0'9229,"4"35"-7958,20 219 41,-13-153-1045,6 95-96,-17-195-74,0-8 279,0-36-254,4-120-142,-1 142-50,0 0-1,1 1 1,1-1 0,1 1-1,15-35 1,-20 52 60,10-20-98,1 0 0,29-42 0,-39 61 92,1 0 0,0 0 1,0 1-1,0-1 0,0 1 0,1-1 0,0 1 1,0 0-1,-1 0 0,2 1 0,-1-1 0,0 1 0,0 0 1,1 0-1,-1 0 0,1 1 0,0-1 0,-1 1 1,1 0-1,0 1 0,0-1 0,0 1 0,7 0 0,-8 1 14,0 1 0,0-1 0,1 1 0,-1 0-1,0 0 1,-1 0 0,1 1 0,0-1 0,-1 1-1,1 0 1,-1 0 0,0 0 0,0 0 0,4 6-1,34 59 269,-31-50-126,50 111 821,-45-93-493,1 0-1,2-1 0,1 0 0,39 51 1,-55-83-446,0 0 1,0 0-1,0 0 1,0 0-1,0-1 1,1 1-1,-1-1 1,1 0-1,0 0 1,0-1 0,0 1-1,0-1 1,7 2-1,-6-2-437,1 0-1,-1-1 1,0 0-1,0 0 1,1 0-1,6-2 1,-5-1-2098,-3-6-2844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5:06.1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 0 3465,'0'0'19305,"-2"14"-19263,-18 14-53,17-25-75,1 1-1,-1-1 0,1 0 0,0 0 0,0 1 0,0 0 0,0-1 0,0 1 0,1 0 1,0 0-1,0 0 0,0 0 0,0 0 0,0 0 0,1 7 0,0-10-7,0 0-1,1 0 0,-1 0 0,0 0 1,1 0-1,-1 1 0,1-1 1,-1 0-1,1 0 0,0 0 1,-1-1-1,1 1 0,0 0 1,0 0-1,0 0 0,0 0 0,0-1 1,-1 1-1,1 0 0,0-1 1,1 1-1,-1-1 0,0 1 1,0-1-1,0 0 0,0 1 1,0-1-1,0 0 0,1 0 1,-1 1-1,0-1 0,1 0 0,49 0 333,-37 0-319,-13-1 150,0 1 1,-1-1 0,1 0 0,0 1 0,-1-1 0,1 0-1,-1 0 1,1 1 0,-1-1 0,0 0 0,1 0 0,-1 0-1,0 0 1,1 0 0,-1 0 0,0 1 0,0-1 0,0 0-1,0 0 1,0 0 0,0 0 0,0 0 0,0 0 0,0 0 0,0 0-1,0 0 1,-1 0 0,1 0 0,0 1 0,-1-1 0,1 0-1,-1 0 1,1 0 0,-1 0 0,1 1 0,-1-1 0,0 0-1,1 1 1,-1-1 0,0 0 0,15 2-3011,-7-5 2324,-21-9 2205,7 8-1190,-2 0-4442,12 25 2005,-2-19 2009,-1 0 0,1 0 1,0 0-1,0-1 0,0 1 0,0 0 0,0 0 0,0 0 1,1-1-1,-1 1 0,0-1 0,0 1 0,0-1 1,1 1-1,-1-1 0,0 0 0,0 1 0,1-1 1,-1 0-1,0 0 0,1 0 0,1 0 0,20 6 5113,-29-15-4653,6 9-413,0-1-1,-1 1 0,1-1 1,0 1-1,-1-1 0,1 1 1,-1-1-1,1 1 0,-1-1 1,1 1-1,-1 0 0,1-1 1,-1 1-1,1 0 0,-1 0 1,1-1-1,-1 1 0,1 0 0,-1 0 1,1 0-1,-1 0 0,0-1 1,1 1-1,-1 0 0,1 0 1,-1 0-1,0 0 0,1 0 1,-1 1-1,1-1 0,-1 0 1,0 0-1,0 1 0,0-1-57,1 1 0,-1 0-1,1 0 1,-1 0 0,1 0-1,0 0 1,-1 0 0,1 0-1,0 0 1,-1 0 0,1 0-1,0 0 1,0 0 0,0 0-1,0 0 1,0 0 0,0 0-1,1 0 1,-1 0 0,0 0-1,0 0 1,1 0 0,-1 0-1,0 0 1,1 0-1,-1 0 1,1-1 0,-1 1-1,1 0 1,0 0 0,-1 0-1,1-1 1,0 1 0,0 0-1,-1-1 1,1 1 0,0 0-1,0-1 1,0 1 0,0-1-1,0 0 1,0 1 0,0-1-1,0 0 1,0 1 0,1-1-1,-1 0 222,-4-4-645,0 0-1,0 1 1,-1-1 0,1 1-1,-1 0 1,0 0-1,0 0 1,0 0-1,-1 1 1,-6-3 0,0-2-3284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5:00.9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11 4393,'0'0'12667,"-8"-7"-10261,5 4-1975,6 4 1675,165 129-1267,-82-72-757,3-3-1,2-5 1,2-4-1,3-4 1,1-4-1,176 44 1,147 8-127,696 59 1,-1048-140-235,-67-23-3557,-1-7-891,0-9-5330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01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1 560,'0'0'19160,"-9"31"-18472,-31 104-213,37-120-422,0 0 0,0 1 0,2-1 0,0 1 0,0-1 0,4 29 0,-2-30-42,0-6-9,0 0 1,0 0 0,1 0-1,0 0 1,0-1 0,1 1-1,0-1 1,0 1 0,1-1 0,0 0-1,0-1 1,0 1 0,1 0-1,0-1 1,1 0 0,-1-1-1,1 1 1,0-1 0,1 0 0,8 6-1,-4-6-63,0 1-1,-1-2 1,2 0-1,-1 0 0,0-1 1,1 0-1,0-1 1,-1 0-1,1-1 0,0 0 1,0-1-1,0-1 1,15-2-1,-17 1-12,0-1 1,0 0-1,-1-1 0,0 0 1,0 0-1,0-1 0,0 0 0,-1-1 1,1 0-1,-1 0 0,-1-1 1,0 0-1,0 0 0,0-1 1,8-11-1,0-3 70,0 0-1,-1-1 1,-1-1 0,16-41 0,-22 42 258,-1 1 1,-1-1-1,-1-1 1,-1 1-1,-1 0 1,-2-38-1,0 60-222,-1-1-1,1 1 1,-1 0-1,1 0 1,-1 0-1,1 0 0,-1 0 1,0 0-1,1 0 1,-1 0-1,0 0 1,0 0-1,0 0 0,0 0 1,0 0-1,0 1 1,0-1-1,0 0 1,0 1-1,0-1 0,0 1 1,0-1-1,0 1 1,-1-1-1,1 1 0,0 0 1,0 0-1,0 0 1,-1-1-1,-2 2 3789,3-2-3830,1 0 1,-1 1 0,1-1-1,-1 0 1,1 1-1,-1-1 1,1 1-1,-1-1 1,1 1-1,-1-1 1,0 1 0,1-1-1,-1 1 1,0 0-1,0-1 1,1 1-1,-1 0 1,0-1-1,0 1 1,1 0 0,-1 0-1,0 0 1,0 0-1,0 0 1,1 0-1,-1 0 1,0 0-1,0 0 1,1 0-1,-1 1 1,0-1 0,0 0-1,1 0 1,-1 1-1,0-1 1,0 0-1,0 1 1,-19 6-5081,7-1-4171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5:01.4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3023 0 2080,'0'0'10793,"-33"4"-9688,-106 13-246,110-12-616,1 1 1,0 1 0,0 2 0,0 1 0,1 0 0,1 3 0,-26 15 0,7-4-12,-661 371 1444,334-180-868,328-191-712,-576 316 740,-26-44-586,603-280-244,-84 30 104,125-46-253,45-1-224,-18-4-514,-1-1-1,32-13 1,96-49-7804,-116 49 106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5:41.9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44 4249,'0'0'11718,"0"-8"-10175,0-21-53,0 22 3554,0 11-4927,3 35-143,2 0 0,1 0-1,19 61 1,-2-4 48,5 115 41,-14-80-7,-13-130-58,-1 0-1,0 0 1,1 0-1,-1 0 0,1 0 1,-1 0-1,1 0 1,-1 0-1,1 0 1,-1 0-1,1-1 1,0 1-1,0 0 1,0 0-1,-1 0 1,1-1-1,0 1 1,0-1-1,0 1 0,0 0 1,0-1-1,0 0 1,0 1-1,0-1 1,2 1-1,34 4-216,-20-4 273,197 18-14,265-11 0,-240-8-40,-68 1-33,658 13-715,-402-10 365,-342-4 259,-77 0 143,0-1-1,1 0 0,-2-1 1,1 1-1,0-2 0,0 1 1,0-1-1,-1 0 1,0-1-1,1 1 0,-1-2 1,7-4-1,9-9 142,-1-1-1,21-22 1,-3 1-256,-39 40 98,0-1 1,-1 0-1,1 1 1,0-1 0,-1 0-1,1 1 1,-1-1-1,1 0 1,-1 1 0,0-1-1,1 0 1,-1 0-1,0 0 1,1 0 0,-1 1-1,0-1 1,0 0-1,0 0 1,0 0 0,0 0-1,0 0 1,0 1-1,0-1 1,0 0 0,0 0-1,0 0 1,-1 0-1,1 0 1,0 1-1,0-1 1,-1 0 0,1 0-1,-1 1 1,1-1-1,-1 0 1,1 0 0,-1 1-1,1-1 1,-1 1-1,0-1 1,1 0 0,-1 1-1,0-1 1,0 1-1,1 0 1,-1-1 0,-1 0-1,-44-21-11,39 19-9,-64-23 19,-2 2 0,-1 4 0,-131-19-1,-231 5 13,341 30-6,-238-16 183,328 19-155,3 1-19,0 0-1,1 1 0,-1-1 0,0-1 1,0 1-1,1 0 0,-1 0 0,0-1 0,1 1 1,-1 0-1,1-1 0,-1 0 0,0 1 1,1-1-1,0 0 0,-1 0 0,1 0 0,-1 0 1,1 0-1,-2-1 0,3 1-7,3-13 65,17-8-148,1 2 0,0 0-1,26-18 1,13-12-312,-58 49 370,-1 0 0,1 1 0,-1-1 0,0-1-1,1 1 1,-1 0 0,0 0 0,0 0-1,0-1 1,0 1 0,0-1 0,0 1 0,0-1-1,0 1 1,-1-1 0,2-2 0,-31 2-70,15 3 150,-35 4-4,1 2-1,-81 22 1,27-4-24,-759 139-20,373-75 1,483-88 13,9-1-12,23-4-9,49-11-5,-21-2-467,1 3 1,0 2-1,1 2 1,93-2-1,-149 12 177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5:42.3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581 7 2361,'0'0'16646,"0"0"-16604,0 0 0,0 0 0,1 0 0,-1 0 0,0-1 0,0 1 0,0 0 0,0 0 0,0 0 0,0 0 0,0 0 0,0 0 1,0-1-1,0 1 0,0 0 0,1 0 0,-1 0 0,0 0 0,0-1 0,0 1 0,0 0 0,0 0 0,0 0 0,0 0 0,0 0 0,-1-1 0,1 1 1,0 0-1,0 0 0,0 0 0,0 0 0,0 0 0,0-1 0,0 1 0,0 0 0,0 0 0,0 0 0,0 0 0,0 0 0,-1 0 0,1 0 0,0-1 0,0 1 1,0 0-1,0 0 0,0 0 0,0 0 0,-1 0 0,1 0 0,-22 54 214,-3 0 1,-2-2 0,-42 60-1,-114 138-44,117-163-77,28-38-100,-5 7-3,-48 80-1,89-132-54,0 1 0,0-1-1,0 1 1,0-1 0,1 1 0,-1 0 0,1 0 0,0-1-1,1 1 1,-1 10 0,1-15-194,1 2-1169,10-11 1022,53-72-5033,-29 32-2219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5:44.0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20 8266,'0'0'9034,"-1"-1"-8901,1 0-1,0 0 1,-1 0 0,1 1 0,0-1 0,-1 0 0,1 0 0,0 0 0,0 0-1,0 0 1,0 0 0,0 0 0,0 0 0,0 0 0,0 0 0,0 0 0,0 0-1,1-1 1,90 2 533,178 21 1,255 49 35,-321-46-990,-165-20 351,1-2 0,0-1 0,-1-2 0,1-1 0,-1-3 0,71-16-1,9-6-43,1 5-1,0 6 0,238-3 1,-308 19-106,-1 1-1,1 3 1,-1 2 0,0 2 0,57 17 0,-86-19 79,0-1-1,1-1 1,-1 0 0,1-2-1,0 0 1,0-1 0,0-1-1,0-1 1,0-1 0,0-1 0,-1 0-1,25-8 1,-37 8 6,-1 1-1,-1 0 0,1 0 0,0 1 0,-1 0-1,1 0 1,7 0 0,-13 38 142,0 8-36,-2-1 1,-2 0 0,-11 55-1,-14 20 34,7-39-2,5 1 0,-8 87 0,24-106-111,1-61 355,-18-1-123,-514 12-100,319-9-175,-658-6-10,628-12 18,-80 0-129,303 12-123,40-5-220,513-83 192,-109 24-78,-71-4 278,205-37 92,-607 105 413,-51 3-271,-432 62-80,351-34-59,-871 105 20,1047-133-110,14 0-210,45-4 153,0-3-1,0-2 0,84-26 0,-41 9 107,328-74-105,-396 95 143,-101 12 421,-57 7-37,-56 14 13,-356 7 0,457-35-2560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5:48.1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101 47 5745,'0'0'10701,"-11"0"-9597,5 0-873,0-1 34,0 1 0,1-1-1,-1 1 1,0 0 0,0 1 0,1-1 0,-1 1-1,0 0 1,1 1 0,-1-1 0,1 1-1,-10 4 1,15-5-153,51 2-259,0-2 0,0-2 0,53-8 0,-49 0-136,-34 5 345,1 1 0,38 0 0,-237-6 1039,95 9-593,66 0-451,58 0-559,139-13-365,4 1-1648,-215 13 3693,-46 9 0,-14 1-124,22-6-405,35-2-1003,0-1-1,-38-3 0,90 5-5622,5 1-6760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6:03.2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44 6953,'0'0'9014,"25"0"-7587,427-1 3010,-177-20-3724,38 0-2887,-330 39-6160,-18 1 3067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6:03.6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 1 9490,'0'0'4361,"-8"38"-2006,-42 316 1737,37-134-2755,17 239 1,2-399-1333,2 0 1,3-1-1,2 0 0,3 0 1,38 89-1,-54-147-51,11 20-205,-5-15-1222,-1-13-3381,-3-15-949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6:04.0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129 171 9474,'0'0'9938,"-12"33"-8830,-2 9-814,-13 56 1,27-95-283,-1 1 1,1-1 0,0 1-1,0 0 1,0-1 0,0 1-1,1-1 1,-1 1 0,1 0-1,0-1 1,0 1 0,0-1-1,1 0 1,-1 1 0,1-1-1,-1 0 1,1 0 0,0 0-1,1 0 1,-1 0 0,0-1-1,1 1 1,0-1 0,-1 1-1,1-1 1,0 0 0,0 0-1,0 0 1,0 0 0,1-1-1,-1 1 1,7 1 0,2 3 14,5 2-20,1 0 0,0-1 1,0-1-1,1-1 0,0 0 0,25 2 1,9-2-409,55-2 0,-96-3 248,-1-1 0,1 0-1,0 0 1,0-1 0,0-1-1,-1 0 1,0 0 0,1-1-1,-1-1 1,-1 0 0,1 0 0,-1-1-1,14-10 1,-18 11 123,0-1-1,-1 1 1,1-1 0,-1 0-1,0-1 1,0 1 0,-1-1-1,0 0 1,0 0 0,-1 0-1,0-1 1,0 1 0,-1-1-1,0 0 1,0 0 0,-1 1-1,1-1 1,-2 0 0,1 0-1,-2-13 1,0 13 77,0 0 0,0 1 0,-1-1-1,0 1 1,-1 0 0,1-1 0,-1 1 0,-1 0 0,1 1 0,-1-1 0,-7-8-1,2 4 83,0 0-1,-1 0 0,-1 1 0,0 1 0,-20-14 0,6 7 78,-2 1 1,0 1-1,-1 2 0,-1 1 0,-34-10 0,34 14-85,1 0-1,-1 2 1,-47-2-1,66 6-152,1 1-1,-1 1 0,1-1 0,0 1 0,0 1 0,-1 0 0,1 0 0,0 1 1,1 0-1,-1 0 0,0 1 0,1 0 0,0 1 0,0 0 0,-8 6 0,8-3-624,-1 1-1,2-1 0,-13 19 0,-8 24-5508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6:04.6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429 28 7114,'0'0'9491,"-31"-7"-8247,-4 0-828,-61-7 0,91 14-353,-1 1-1,0-1 1,0 1-1,0 0 0,1 0 1,-1 1-1,1 0 0,-1 0 1,1 0-1,-1 0 1,1 1-1,0 0 0,0 0 1,1 1-1,-1-1 1,1 1-1,-1 0 0,1 0 1,0 0-1,0 1 1,-5 8-1,0-2 78,-9 11 109,1 2 0,1 0 0,1 0 0,1 1 1,-18 48-1,26-58-205,0 1 0,1 0 1,1 1-1,1-1 0,1 1 0,0 0 0,1 0 1,0-1-1,2 1 0,0 0 0,4 22 0,-3-34-43,0-1 0,0 1 0,0 0 0,0-1 0,1 0 0,-1 0 0,1 0 0,0 0 0,0 0 0,1 0 0,-1-1 0,1 1 0,0-1 0,0 0 0,0 0 0,0-1-1,0 1 1,1-1 0,-1 0 0,1 0 0,0 0 0,-1-1 0,1 0 0,6 1 0,14 3 30,0-2 1,0 0-1,37-2 0,-56-1-22,17-1 0,0 0-1,1-1 1,-1-2 0,0 0 0,-1-1-1,1-2 1,-1 0 0,0-2 0,33-17 0,-47 22-14,0-1 0,0 0 0,-1 0 0,0 0 0,0-1 0,0-1 0,-1 1 0,1-1 0,-2 0 0,1 0 0,-1 0 0,0-1 0,-1 0 0,1 0 0,-2 0 0,1-1 0,-1 1 0,0-1 0,-1 0 0,0 0 0,-1 0 0,0 0 0,0 0 0,-1 0 0,0 0 0,0 0 0,-3-17 0,0 16 1,-1 1 1,0-1-1,0 0 1,-1 1 0,0 0-1,0 0 1,-1 0-1,0 1 1,-1 0-1,0 0 1,0 1 0,-1-1-1,0 1 1,0 1-1,0 0 1,-1 0-1,0 1 1,-12-5 0,0-2-126,-2 2 0,1 1 0,-1 0 0,-1 2 1,1 1-1,-44-6 0,65 11-139,-1 1-1,-1-1 1,1 1 0,0 0 0,0 0-1,0 0 1,0 0 0,0 0 0,0 1-1,0-1 1,0 1 0,0 0 0,0 0-1,0 0 1,1 0 0,-1 1 0,0-1-1,0 1 1,-3 2 0,-4 19-7219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6:05.1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6177,'0'0'15345,"-1"32"-14882,30 378 1396,-4-249-1919,70 247 0,-95-408-46,11 32-314,-6-22-1033,-3-44-8360,-2-2 97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2:41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705 63 5713,'0'0'5227,"-34"-11"-2951,-109-32-569,134 40-1529,0 1-1,1 1 1,-1-1-1,0 2 1,0-1-1,1 1 1,-1 0-1,0 1 1,0 0-1,0 1 0,1-1 1,-1 2-1,1-1 1,-1 1-1,1 1 1,0-1-1,-15 10 1,7-1 103,1 1 0,0 1-1,1 0 1,1 1 0,-21 29 0,0 7 6,3 1 0,2 2 0,3 0 0,1 2 0,-22 82 0,32-89-201,2 1-1,2 0 1,2 0 0,3 1 0,2 1 0,3 66 0,1-107-85,1 1 0,0-1 0,1 1 0,1-1 0,-1 0 0,2 0 0,-1 0 1,2 0-1,-1-1 0,8 13 0,-7-16-6,0-1-1,0 0 1,0 0 0,1 0 0,0 0 0,0-1 0,0 0 0,1 0-1,0 0 1,0-1 0,0 0 0,0-1 0,1 0 0,-1 0 0,13 3-1,0-1-295,1-1 0,-1-1 1,1-1-1,0-1 0,0-1 0,0 0 0,-1-2 0,1 0 0,-1-2 0,33-9 0,-16 1-1344,0-3 0,-1 0 0,-1-3 0,55-35 0,-27 10-2850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03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34 1408,'0'0'19931,"0"-5"-18856,0 3-945,0 1 0,1-1 0,-1 0 0,0 0 0,1 0 0,-1 1 0,1-1 0,0 0 0,-1 1 0,1-1 0,0 1 0,0-1 0,2-2 0,-3 4-111,0 0 0,0 0 0,1-1 1,-1 1-1,0 0 0,0 0 1,1 0-1,-1 0 0,0 0 1,1-1-1,-1 1 0,0 0 0,0 0 1,1 0-1,-1 0 0,0 0 1,1 0-1,-1 0 0,0 0 1,1 0-1,-1 0 0,0 0 0,1 0 1,-1 0-1,0 0 0,1 0 1,-1 0-1,0 1 0,0-1 1,1 0-1,-1 0 0,1 1 1,11 18-320,225 745 1225,-235-757-906,0 1-1,0 0 1,-1-1 0,0 1-1,-1 0 1,1-1 0,-1 1-1,-2 8 1,0-13 4,-1 0 1,1 0-1,-1 0 0,0 0 0,0-1 1,0 0-1,-1 1 0,1-1 0,0 0 1,-1-1-1,1 1 0,-1-1 0,0 1 1,-5 0-1,-3 3 32,-20 9-23,-1-1-1,0-1 1,0-2-1,-1-2 1,-38 5-1,20-7-2057,-63-1 0,109-5 1462,-13 0-1046,6 0-3370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6:05.6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1 153 11194,'0'0'6434,"33"-21"-4874,-1 0-1293,-14 8-188,1 0-1,0 1 1,1 1-1,0 1 1,1 1-1,0 1 1,0 0-1,1 2 1,30-6-1,-26 8-93,1 2 0,0 0 0,0 1 0,-1 2 0,1 1 0,0 1 0,26 7 0,-45-9-14,0 2 0,0-1 0,0 1 1,-1 0-1,1 1 0,-1 0 0,0 0 0,0 0 0,0 1 0,-1 0 0,1 0 0,-1 1 1,0 0-1,-1 0 0,1 0 0,-1 1 0,-1 0 0,1 0 0,-1 0 0,0 0 0,-1 1 1,0-1-1,0 1 0,0 0 0,-1 0 0,2 13 0,-3-11 38,0 0 0,0-1 1,0 1-1,-2 0 0,1-1 0,-1 1 0,-3 12 0,2-17 51,0 1 0,0-1 0,0 1 0,-1-1 0,0 0-1,0 0 1,0 0 0,-1 0 0,0-1 0,0 1 0,0-1-1,0 0 1,-6 4 0,-10 6 135,-1 0 0,0-2 0,-1-1 0,-1 0 0,0-2 0,0 0 0,0-2 0,-1 0 0,-27 3 1,-16-1-227,1-2 1,-76-3-1,141-4-8,0 1 0,0-1 0,0 0-1,0 0 1,1 0 0,-1 0 0,0 0 0,0 0 0,0 0 0,0 0-1,0 0 1,1 0 0,-1 0 0,0-1 0,0 1 0,0 0-1,0 0 1,1-1 0,-1 1 0,0-1 0,0 1 0,1-1 0,-1 1-1,0-1 1,1 1 0,-1-1 0,1 0 0,-1 1 0,0-1-1,1 0 1,0 1 0,-1-1 0,1 0 0,-1 0 0,1 0 0,0 1-1,0-1 1,-1 0 0,1 0 0,0 0 0,0 0 0,0 1-1,0-1 1,0 0 0,0 0 0,0-1 0,1-1-395,0 0 1,0 1-1,1-1 0,-1 0 1,1 0-1,0 1 0,-1-1 1,1 1-1,0 0 0,0-1 1,1 1-1,4-4 0,34-19-9229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6:05.9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1 197 6265,'0'0'11175,"38"1"-9372,229 10-602,-202-9-1107,-7 0-324,96-8 0,-150 5 183,0 1 1,0-1-1,0 0 1,-1-1-1,1 1 1,0-1-1,-1 0 1,1 0-1,-1 0 1,1 0-1,-1 0 1,0-1-1,0 0 1,0 1-1,0-1 1,-1 0 0,5-6-1,-6 6 24,1 1 0,-1 0 0,0-1 0,0 1 0,0-1 0,-1 1 0,1-1 0,-1 1 0,1-1 0,-1 1 0,0-1 0,0 0 0,0 1 0,0-1 0,0 0 0,-1 1 0,1-1 0,-1 1 0,0-1 0,0 1 0,0-1 0,0 1 0,0 0 0,0-1 0,-1 1 0,1 0 0,-1 0 0,1 0 0,-3-2 0,-4-4 30,-1 1 0,0 0 0,0 1 0,0 0 0,-1 0 1,0 1-1,0 0 0,0 1 0,-1 0 0,-16-4 0,-1 1 292,-2 1 0,-55-4 0,61 9-117,-1 0 1,0 2 0,1 1-1,-1 0 1,1 2 0,0 1-1,-33 11 1,49-13-104,-1 0 0,1 1 0,0 0 0,0 1 0,0 0 0,0 0 0,1 0-1,0 1 1,0 0 0,1 1 0,0-1 0,0 1 0,0 0 0,1 1 0,0 0 0,0-1 0,1 1-1,0 1 1,0-1 0,1 1 0,0-1 0,1 1 0,-2 11 0,2-11 7,1 1 1,0 0-1,0 0 1,1 0-1,1-1 0,-1 1 1,4 12-1,-3-16-63,1-1 1,0 1-1,0-1 0,1 0 0,-1 0 0,1 0 1,0 0-1,1 0 0,-1-1 0,1 1 0,0-1 1,0 0-1,6 5 0,7 3-6,-1-1 0,2 0 0,0-1 0,0-1 0,1-1-1,-1 0 1,2-2 0,-1 0 0,35 5 0,-6-4-556,-1-3 0,1-2 0,48-4 0,-85 1 81,0 0 0,0-1 0,0-1 0,-1 0 0,1 0 0,-1-1 0,0 0 0,0-1 0,0 0 0,0 0 0,-1-1 0,0-1 0,0 1 0,-1-1 0,1-1 0,8-11 0,23-25-5040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6:06.3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7994,'0'0'14265,"4"32"-13044,15 103-416,-15-109-552,1 0-1,2-1 1,15 40 0,-4-14-128,-19-62-192,1 1 0,0 0-1,1 0 1,0 0-1,1 0 1,0 1 0,0-1-1,1 0 1,1 1-1,-1-1 1,1 1 0,9-13-1,4-2-151,2 0-1,0 2 1,2 0-1,0 1 1,25-18-1,-36 32 195,-1 0 1,1 1-1,1 0 0,-1 1 0,1 0 0,0 1 1,0 0-1,1 0 0,-1 1 0,1 1 0,-1 0 1,1 0-1,0 2 0,0-1 0,20 3 1,-24-1 105,1 2 1,0-1 0,-1 1 0,0 0 0,0 1 0,0 0 0,0 0 0,0 1 0,-1 0 0,0 0 0,0 1-1,0 0 1,-1 0 0,0 1 0,0-1 0,0 1 0,-1 1 0,0-1 0,7 16 0,-3-6 317,-1 1 1,-1 0 0,0 0 0,-2 0-1,0 1 1,-1 0 0,-1 0 0,1 25-1,-3 112 1907,-1-156-2577,18 3-10911,-2-3 712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6:06.7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23 9322,'0'0'17468,"14"-22"-17468,-7 22-32,0 0-1433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07.5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271 506 6441,'0'0'1270,"-18"-33"586,-115-210 4618,25 24 2013,100 208-7142,4 20-928,4 32-641,1-29 353,0 32-90,2 1 0,18 81 0,130 541 131,30 156-66,-76-164-62,-14-79 8,282 1040 78,28-208 108,-357-1218-78,20 224 0,43 263-276,-89-574 19,4 176 0,-25 107 31,-2-321 66,-2 1 1,-34 132 0,-60 127 6,53-187-14,-36 180 1,71-234-49,4 1 1,4 114-1,8-169 22,2 1 0,1 0 0,1-1 0,3-1 0,20 52 0,-5-13 31,173 430-119,-10-28-132,-166-409 230,140 375 61,-136-383-102,2-1 0,3-2 0,2-1 0,2-1 0,61 67 0,-89-112 28,0-1 1,0 0-1,1 0 0,0-1 1,0 0-1,0 0 0,1-1 1,14 6-1,79 18-162,-18-6 156,-54-14 18,0 0-1,0-2 1,1-2-1,46 2 1,127-12-105,-71-11 144,190-49 0,-5-1 1,-53 25 9,434-13 0,-621 55-2,344 11 188,-40 0 149,-317-11-356,-36-1 15,0-2-1,-1 0 0,1-2 0,31-9 0,107-42 19,-107 33-39,105-25 1,-106 40-4,1 2 1,86 2 0,43-2 2,378-13 33,-556 19-29,80 4-2,0 5 0,105 24 0,-10-1 0,260 62-62,-136-23 64,-289-67-1,134 26-15,217 16 0,8-39-272,-291-10 102,0-4 0,112-25 0,54-20-55,187-43 209,-438 94-20,-1 0 1,0 1-1,1-1 0,-1 0 0,0-1 1,0 1-1,0-1 0,0 1 1,0-1-1,0 0 0,0 0 1,4-4-1,-6 5-34,-1 0 0,0 1-1,1-1 1,-1 1 0,0-1 0,0 1-1,0-1 1,0 1 0,0-1 0,1 0 0,-1 1-1,0-1 1,0 1 0,0-1 0,0 0-1,-1 1 1,1-1 0,0 1 0,0-1 0,0 0-1,0 1 1,-1-1 0,1 1 0,0-1-1,0 1 1,-1-1 0,-24-19-4956,-17-1-7439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02:09.4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1 783 11106,'0'0'7065,"35"-6"-6219,395-38 1049,425-38-1544,-14-44-137,-184 26 275,1555-180 849,-1689 218-825,441-19-437,-541 79-77,-388 4-10,-1 2 0,0 1 0,0 1 0,0 2 0,61 23 0,-74-21 4,1 1-1,-1 0 1,-1 2 0,0 0-1,-1 1 1,-1 1-1,0 1 1,-1 1-1,23 27 1,8 21 144,-2 1 0,56 109 0,53 157 7,195 613 318,-35-78-174,-219-637-200,69 253 0,165 597 170,296 550 205,-343-768-393,-212-618-26,64 121-11,29-14-21,-63-142-10,74 224-1,-63-60-20,72 202 1,-42-197 21,-119-301-21,-2 1 0,-4 1 1,6 81-1,-13 316-296,-11-300 134,-15 1207-1053,13-1220 1061,2-98-98,-8 213-209,4-215-2073,-3 0 1,-20 79 0,8-77-5148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14:26.4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1 2969,'0'0'4662,"-5"0"-4479,-36 1 14020,44 2-14227,0-1 0,0 1 0,0 0 1,0 0-1,-1 1 0,1-1 1,-1 0-1,0 1 0,0-1 0,0 1 1,-1 0-1,3 6 0,14 62-390,-15-55 283,17 108-1210,7 243 1,-24-298 1041,21 882-5896,-23-510 320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19:18.3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128 103 3497,'0'0'13655,"-12"3"-12406,-40 14-181,49-16-982,1 0 0,0 1 0,-1-1-1,1 1 1,0-1 0,0 1-1,0 0 1,0 0 0,0 0-1,0 0 1,0 1 0,1-1-1,-1 0 1,1 1 0,-1-1-1,1 1 1,0-1 0,0 1-1,0-1 1,0 4 0,-3 50 139,4-47-297,1-9-7,1 1 1,-1 0-1,1-1 1,0 1 0,-1-1-1,1 0 1,-1 1-1,1-1 1,0 0-1,-1 0 1,1 0-1,0 0 1,-1 0-1,1 0 1,0-1-1,-1 1 1,1 0-1,3-2 1,0-1 0,0 0 1,1-1-1,-1 0 1,-1 1 0,1-2-1,0 1 1,-1 0-1,0-1 1,0 0-1,0 0 1,-1 0-1,1-1 1,-1 1-1,-1-1 1,1 1-1,-1-1 1,3-9-1,-2 3 72,1-1 0,-2 1 0,0-1-1,0 0 1,-1 0 0,-1 0 0,-1-20 0,0 32 56,0-1 1,0 1 0,0 0 0,0-1 0,0 1 0,-1 0-1,1 0 1,0 0 0,0 0 0,-1 0 0,1 0-1,-1 0 1,1 0 0,-1 0 0,1 1 0,-1-1 0,0 1-1,1-1 1,-1 1 0,1 0 0,-1-1 0,0 1 0,1 0-1,-1 0 1,0 0 0,0 0 0,-2 1 0,-2-1 24,1 0 0,-1 1 0,0-1 0,1 1 0,-1 0 0,1 1 0,-9 2 0,10 0-58,0-1 1,0 1-1,0 0 0,1 0 1,0 0-1,-1 1 0,2-1 1,-1 1-1,0 0 1,1 0-1,0 0 0,0 0 1,0 0-1,1 0 1,0 0-1,0 1 0,0-1 1,1 0-1,-1 1 1,1-1-1,1 1 0,0 8 1,0-12-48,0-1 1,-1 1 0,1 0-1,0-1 1,0 1 0,0-1-1,-1 1 1,2-1 0,-1 0-1,0 1 1,0-1 0,0 0-1,1 0 1,-1 0-1,0 0 1,1 0 0,-1 0-1,1 0 1,0 0 0,-1-1-1,1 1 1,-1-1 0,1 1-1,0-1 1,0 1 0,-1-1-1,1 0 1,3 0-1,55 1-1394,-53-1 1177,-4 0 184,0 0 1,1-1-1,-1 1 1,0-1 0,1 0-1,-1 0 1,0 0-1,0 0 1,1 0-1,-1-1 1,0 1 0,0-1-1,-1 0 1,1 0-1,0 0 1,-1 0-1,1-1 1,-1 1 0,1-1-1,-1 1 1,0-1-1,0 0 1,0 0 0,-1 0-1,1 0 1,-1 0-1,0 0 1,0 0-1,0 0 1,0-1 0,0 1-1,0 0 1,-1-1-1,0 1 1,0-6-1,-1 8 125,1 0-1,-1 0 0,0 1 1,0-1-1,1 0 0,-1 1 1,0-1-1,0 0 0,0 1 0,0-1 1,0 1-1,0-1 0,0 1 1,0 0-1,0-1 0,0 1 1,-1 0-1,1 0 0,0 0 1,0 0-1,0 0 0,0 0 0,0 0 1,-2 0-1,-30 3 551,31-3-612,0 1-1,1 0 1,-1-1 0,1 1-1,0 0 1,-1 0 0,1 0-1,0 0 1,-1 0 0,1 1-1,0-1 1,0 0 0,0 1-1,0-1 1,0 0 0,0 1-1,0-1 1,1 1-1,-1-1 1,0 1 0,0 2-1,1-4-43,0 1 0,0 0 0,0 0 0,0 0-1,0-1 1,0 1 0,0 0 0,0 0-1,0-1 1,0 1 0,1 0 0,-1 0 0,0-1-1,0 1 1,1 0 0,-1 0 0,0-1-1,1 1 1,-1 0 0,1-1 0,-1 1 0,1-1-1,-1 1 1,1 0 0,-1-1 0,1 1-1,0-1 1,-1 0 0,1 1 0,0-1-1,-1 1 1,1-1 0,0 0 0,0 0 0,-1 1-1,1-1 1,0 0 0,0 0 0,0 0-1,-1 0 1,1 0 0,0 0 0,0 0 0,0 0-1,0 0 1,9 0-190,19-4-1469,-28 3 1811,0 0-1,0 0 1,0 0-1,-1 0 1,1 0-1,0 0 1,-1-1-1,1 1 1,0 0-1,-1 0 1,0-1-1,1 1 1,-1 0-1,0-1 1,1 1-1,-1 0 1,0-1-1,0 1 1,0-1-1,0 1 1,-1-2-1,-3-5 1702,4 8-1977,0 0 1,-1 0 0,1 0-1,0-1 1,-1 1 0,1 0-1,0 0 1,-1 0 0,1 0-1,0 0 1,-1-1 0,1 1-1,0 0 1,-1 0 0,1 0-1,-1 0 1,1 0 0,0 0-1,-1 0 1,1 0 0,0 0-1,-1 1 1,1-1 0,0 0 0,-1 0-1,1 0 1,0 0 0,-1 0-1,1 1 1,0-1 0,-1 0-1,1 0 1,0 0 0,-1 1-1,1-1 1,0 0 0,0 1-1,0-1 1,-1 0 0,1 0-1,0 1 1,0-1 0,0 0-1,-1 1 1,1-1 0,0 1-1,0-1 1,0 0 0,0 1 0,0-1-1,0 0 1,0 1 0,0-1-1,0 0 1,0 1 0,0 10-3234,0-3-955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4:25.5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8354,'0'0'14668,"-13"0"-20578,2 0-2208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8:10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1304,'267'108'720,"-21"-3"-456,4 3-248,5 0-16,0-13 16,4-6 89,-7-13-81,-6-3 80,-15-14-104,-62-16-409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15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0 119 560,'0'0'17460,"0"0"-17415,1 0 1,-1 0-1,0 0 0,0 0 1,0 0-1,0 0 0,1-1 1,-1 1-1,0 0 1,0 0-1,0 0 0,0 0 1,0 0-1,1 0 0,-1 0 1,0 0-1,0 0 0,0-1 1,0 1-1,0 0 1,0 0-1,0 0 0,0 0 1,1 0-1,-1-1 0,0 1 1,0 0-1,0 0 0,0 0 1,0 0-1,0-1 1,0 1-1,0 0 0,0 0 1,0 0-1,0 0 0,0-1 1,0 1-1,0 0 0,0 0 1,0 0-1,0 0 1,0-1-1,0 1 0,0 0 1,-1 0-1,1 0 0,0 0 1,0 0-1,0-1 1,0 1-1,0 0 0,0 0 1,0 0-1,-1 0 0,1 0 1,0 0-1,23-4 13,465-69 2026,-241 48-4083,-2 16-5195,-240 9 3327,-6 3 2698,-5 6-2898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8:27.0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65 1232,'0'0'4837,"6"-10"-4745,-2-1-60,-2 7-26,-1 0 1,1 1-1,0-1 1,-1 0 0,2 1-1,-1-1 1,0 1-1,1 0 1,-1 0 0,7-5-1,-9 7-22,1 12 7263,-1 29-5466,-1-30-1760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8:54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2777,'0'0'13412,"6"-10"-11313,18-28-460,-24 38-1551,0-1 1,0 1-1,0-1 0,0 1 1,0-1-1,1 1 0,-1 0 1,0-1-1,0 1 0,1-1 1,-1 1-1,0-1 0,0 1 1,1 0-1,-1-1 0,0 1 1,1 0-1,-1-1 0,1 1 1,-1 0-1,0 0 0,1-1 1,-1 1-1,1 0 0,-1 0 1,1 0-1,-1 0 0,0-1 1,1 1-1,-1 0 0,1 0 1,-1 0-1,1 0 1,-1 0-1,1 0 0,-1 0 1,1 0-1,-1 0 0,1 1 1,-1-1-1,1 0 0,-1 0 1,0 0-1,1 0 0,-1 1 1,1-1-1,-1 0 0,1 0 1,-1 1-1,0-1 0,1 0 1,-1 1-1,0-1 0,1 1 1,11 25-723,-10-20 1070,15 32-217,-2 1 0,-2 0 0,-2 1 1,-1 0-1,-2 1 0,5 61 0,-8 257 140,-8-203-354,-9 207 15,12-361-23,1 1 1,0-1-1,-1 0 1,1 1-1,0-1 1,0 0-1,0 1 1,1-1-1,-1 0 1,0 0-1,1 0 1,0 0-1,-1 0 1,1-1-1,0 1 1,0 0-1,0-1 1,0 1-1,0-1 1,0 0-1,0 0 1,1 0-1,-1 0 1,0 0-1,1 0 1,-1 0-1,0-1 1,1 0-1,-1 1 1,4-1-1,12 3-6,1-1-1,33 0 1,-45-2 16,935-8-183,126 13 176,391-38 8,-669-53-115,-630 61 65,1 7 0,215 2 0,-238 29 28,24 1 21,-93-12 6,-33-1 7,0-1-1,38-4 1,-54 0 3,1-1-1,26-9 1,-31 8-36,1 0 0,0 2 0,0 0 0,0 1 0,32-2 1,-47 4 97,-1-1 1,1 0-1,-1 0 1,0 0-1,0-1 1,0 1-1,0 0 0,0 0 1,0-1-1,0 1 1,-1 0-1,1-1 1,-1 1-1,1-1 1,-1 1-1,0-1 1,0-3-1,1-4 21,23-78-49,66-153 0,-66 184-55,151-290 2126,-170 337-2113,8-16-1423,-11 22 507,-1 0 0,0-1 0,0 1 0,0-1 0,0 1 0,-1-1 0,1-6 0,-1-12-5613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9:49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0 192,'0'0'1160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9:56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7042,'0'0'8332,"26"3"-5989,435 48 1254,-366-44-3541,201 24-179,-280-27 688,-7 0-4176,-33-1-3194,-8-3 2467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9:57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1 10026,'0'0'10008,"1"20"-9379,0-4-510,0 1-10,-1-1 1,0 1-1,-1-1 1,-1 0-1,0 1 1,-1-1-1,-7 19 1,-9 11 104,-41 72-1,33-68 33,-29 72 0,50-106-222,1-1 0,1 1-1,0 0 1,1 0-1,1 0 1,0 0-1,1 0 1,1 0-1,3 22 1,-2-32-23,0-1 0,1 1 0,0-1 0,1 0 1,-1 1-1,1-1 0,0 0 0,0 0 0,0-1 0,1 1 0,-1-1 1,1 1-1,1-1 0,-1 0 0,0-1 0,1 1 0,0-1 0,0 0 0,0 0 1,0 0-1,11 3 0,6 3 7,0-2 1,1-1 0,0 0-1,26 2 1,18 0-228,1-3-1,-1-3 1,90-9-1,-146 5 78,-1 1 1,1-1-1,-1-1 0,1 0 0,-1 0 0,18-9 0,-26 11-28,0-1 1,0 1-1,1-1 1,-1 1-1,0-1 1,0 0-1,0 0 0,-1 1 1,1-1-1,0-1 1,-1 1-1,0 0 1,3-5-1,-3 5-159,-1 0 1,1 0-1,-1-1 0,0 1 0,0 0 0,0 0 0,0 0 1,0-1-1,0 1 0,-1 0 0,1 0 0,-1 0 1,0-1-1,1 1 0,-1 0 0,0 0 0,0 0 1,0 0-1,-2-2 0,-18-20-7410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9:57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8066,'0'0'9586,"156"-8"-8098,-81 5-800,9 0-280,1 3-360,2-2-48,-6-1-704,18-2-1360,-24-1-1969,-15-2-4049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9:57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 5785,'0'0'5024,"0"40"-2698,1-12-1787,0 37 892,-3-1 0,-14 95 0,-7-23 180,-3 8-757,-15 285 0,41-304-864,0-102-3753,0-50 1239,0-5-1791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9:58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6625,'0'0'6661,"0"29"-4478,-25 450 3449,10-316-5147,-17 331-664,35-482-2048,6-11-3074,-9-1 5185,9 0-5061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9:58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57 3569,'0'0'8482,"-20"32"-5620,-65 101-834,81-126-1883,-1 0 0,2 1 0,-1-1 0,1 1 0,0 0 1,0 0-1,1 0 0,0 0 0,0 0 0,1 0 0,0 0 0,1 1 0,0-1 0,0 0 1,2 11-1,0-13-89,0-1 1,0 1-1,0-1 1,1 0-1,-1 0 1,1 0-1,1 0 1,-1-1-1,1 1 1,0-1 0,0 0-1,0 0 1,0 0-1,1-1 1,-1 1-1,10 4 1,6 1-35,0-1 0,0 0 0,1-2 0,0 0 0,0-1 1,1-2-1,-1 0 0,40 0 0,-42-3-91,0 0-1,0-1 1,0-2 0,0 1 0,0-2-1,-1-1 1,0 0 0,20-9 0,-30 10 43,0 1 1,-1-2 0,0 1-1,0-1 1,0 0 0,-1 0-1,1-1 1,-1 0 0,-1 0 0,1 0-1,-1-1 1,0 0 0,0 0-1,-1 0 1,0-1 0,0 1-1,-1-1 1,0 0 0,-1 0-1,4-15 1,-4 13 61,0-1-1,-1 0 1,0 1-1,-1-1 1,0 0 0,0 0-1,-2 1 1,1-1-1,-1 1 1,-7-21 0,5 22 3,0 0 1,-1 1-1,0 0 1,-1 0 0,1 0-1,-1 1 1,-1-1 0,0 2-1,0-1 1,0 1 0,-1 0-1,-11-7 1,1 2 3,0 1 0,-1 1 0,0 1 0,0 0-1,0 2 1,-22-5 0,28 8-238,-1 0 1,0 1-1,0 1 0,0 0 0,0 1 0,0 1 0,0 0 0,0 1 0,-25 6 1,6 10-3359,15 4-3507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9:59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701 2 8570,'0'0'2306,"-28"0"-331,-2 0-1441,-5-2 171,0 3-1,1 1 1,-47 8-1,61-6-282,1 1 0,-1 1 0,1 0-1,0 2 1,-24 13 0,36-17-380,1-1 0,0 1 1,0 0-1,0 1 0,0 0 1,1-1-1,0 2 0,0-1 1,0 1-1,1-1 0,0 1 0,0 0 1,0 1-1,1-1 0,0 1 1,0 0-1,0-1 0,-1 11 1,2-7-32,2 1 1,-1-1 0,2 0 0,-1 0 0,1 0 0,1 1 0,0-1 0,0 0 0,1-1 0,0 1 0,1 0 0,0-1 0,0 0 0,1 0 0,0 0 0,9 11 0,11 11 9,1-1 0,1-2-1,32 26 1,10 11-18,-53-49-10,-2 0-1,0 1 1,-1 1 0,0 0 0,10 23-1,-18-31 39,0 0-1,-1 1 1,0 0-1,-1 0 0,0 0 1,-1 0-1,0 1 1,-1-1-1,0 1 0,-1-1 1,-1 17-1,0-26 24,1-1 0,-1 1 0,1 0 0,-1 0-1,0 0 1,1-1 0,-1 1 0,0 0 0,0-1-1,0 1 1,-1-1 0,1 1 0,0-1 0,0 0 0,-1 1-1,1-1 1,-1 0 0,1 0 0,-1 0 0,0 0 0,1 0-1,-1 0 1,0-1 0,0 1 0,-3 0 0,-53 7 1043,49-7-913,-111 5 1559,-162-13 0,185-7-1676,95 13-499,10 1-645,87 7-5248,-39 5-1293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15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7794,'0'0'9152,"0"21"-8889,-1 92 744,-1 35 563,33 292 1,65-43-1285,-96-384-1971,-8-11 201,-24-20-1745,3 1-1164,-2 10-850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0:09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0 124 3449,'0'0'12284,"1"-8"-5823,4 3-4985,73-2-1145,121 7 0,-78 2-250,2245-5 142,-1821-7-224,-367-1-1,182-36 0,-249 19 198,-89 21 2145,-27 7-3536,0 0 363,0 0 0,0 1 1,0-1-1,0 1 0,1 0 1,-8 3-1,-14 8-6196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0:11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4073,'0'0'19308,"9"-14"-18012,-6 12-344,-3-1-271,3 0-137,-3 1-160,0-1-240,3 0-144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0:48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38 8354,'0'0'10362,"-1"-6"-9224,-3-19-326,3 18-172,-6 11-556,-7 19-69,1-1 1,1 2-1,-8 24 0,-7 13 100,12-32-95,1 0 1,1 1-1,2 1 0,1 0 0,1 0 1,2 1-1,1 0 0,-2 51 1,8-78-21,0 0 1,0 0-1,1 0 1,0 0-1,0 0 1,0 0-1,1-1 1,0 1-1,0 0 1,0-1 0,0 1-1,1-1 1,-1 1-1,1-1 1,0 0-1,5 5 1,-1-3-10,0-1 1,0 1 0,0-1-1,1 0 1,0-1 0,-1 0-1,2 0 1,13 4 0,5 0-141,-1-2 1,2-1-1,-1-1 0,1-2 1,29 0-1,-49-2 68,0-1 0,-1 1-1,1-1 1,-1 0 0,0-1 0,1 0 0,-1 0-1,0 0 1,0-1 0,0 0 0,12-8 0,-10 4-6,0 0-1,-1-1 1,0 0 0,0 0 0,-1-1 0,0 0 0,9-14 0,-5 3 100,-1-1 1,0 1-1,-2-2 0,0 1 1,-2-1-1,0-1 0,-1 1 1,-2-1-1,0 1 0,-1-1 1,-2 0-1,0 0 0,-4-25 1,2 37 285,0-1 0,-1 1 0,0-1 1,-1 1-1,0 0 0,-1 1 0,-6-12 1,10 21-52,2 15-350,2 8 119,1 1 0,13 37 0,3 12 83,-6 3 41,7 153 0,-24 78-42,0-267-97,-1 1-1,-1 0 0,-3-1 0,-1 0 0,-16 40 0,18-58 4,-2 0-1,0-1 1,-2 1 0,0-2 0,-1 0-1,-1 0 1,-1-1 0,0-1 0,-2 0-1,-23 20 1,29-30 15,0-1 0,0 0 0,0 0 0,-1-1 0,0 0 0,0-1 0,0-1 0,0 0 0,-1 0 1,0-1-1,1 0 0,-1-1 0,0-1 0,0 1 0,1-2 0,-1 0 0,0 0 0,0-1 0,-18-6 0,24 6-126,-1 0 0,0 0 1,1-1-1,0 0 0,-1-1 0,1 1 0,0-1 0,1 0 1,-1 0-1,1-1 0,0 0 0,0 0 0,0 0 1,1 0-1,0-1 0,0 0 0,0 0 0,0 0 1,1 0-1,0 0 0,1-1 0,-1 1 0,1-1 1,1 0-1,-1 0 0,1 0 0,0 0 0,1 0 0,-1 0 1,1 0-1,1 1 0,-1-1 0,3-9 0,-1 8-578,0 0-1,0 0 1,0 1-1,1-1 0,6-10 1,25-32-5896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0:4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3 6833,'0'0'7606,"-21"32"-5692,-66 111-172,81-131-1538,0 0 0,0 0 0,1 0 0,1 1 1,0 0-1,1 0 0,0 0 0,1 0 1,1 0-1,0 1 0,0-1 0,3 18 1,-2 3 13,0-28-205,0 1-1,1 0 0,-1 0 0,1 0 1,1 0-1,-1-1 0,1 1 0,0 0 1,1-1-1,-1 0 0,1 1 0,1-1 0,-1 0 1,1-1-1,0 1 0,0-1 0,1 1 1,-1-1-1,1-1 0,0 1 0,1-1 1,-1 1-1,1-2 0,0 1 0,0-1 1,0 1-1,0-2 0,8 4 0,0-1-99,1 0-1,0-1 0,0 0 0,0-1 1,0 0-1,0-2 0,1 0 1,-1 0-1,1-2 0,22-2 0,-29 1 54,-1 1-1,1-2 0,-1 1 0,1-1 0,-1 0 0,0 0 0,0-1 0,-1-1 0,1 1 0,-1-1 0,0 0 1,0-1-1,0 1 0,-1-1 0,0-1 0,0 1 0,-1-1 0,1 0 0,5-13 0,-4 6 165,0-1 0,-2 1 1,0-2-1,-1 1 0,0 0 0,-1-1 0,-1 0 0,0 1 0,-2-1 1,1 0-1,-2 0 0,0 0 0,-1 0 0,-1 1 0,-7-26 0,7 29-86,-1 1-1,0 0 0,-1 0 0,-1 1 0,1-1 1,-2 1-1,1 0 0,-1 1 0,-1 0 0,0 0 1,0 0-1,-1 1 0,0 0 0,0 1 0,-1 0 1,0 1-1,0 0 0,0 0 0,-1 1 0,0 0 1,-15-4-1,14 5-150,-1 2-1,1-1 1,0 1 0,-1 1-1,1 0 1,-1 1 0,1 0-1,-1 1 1,1 1 0,-15 3 0,19-3-352,1 0 1,0 1 0,0 0 0,0 1 0,0-1 0,1 1 0,-9 7-1,9-6-585,0 0-1,1 1 0,-1 0 1,1 0-1,0 1 0,1-1 1,-7 13-1,-6 19-8325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08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 1 968,'0'0'22182,"0"15"-22168,-2 13-12,-2 0-1,-1 0 1,-1 0 0,-19 50 0,-4 22-2,18-53-9,0-8-261,3 1 0,1 0 0,-2 57-1,9-94 203,1 0 0,-1-1 1,0 1-1,1-1 0,0 1 0,-1 0 0,1-1 0,0 0 0,1 1 0,-1-1 0,0 0 0,1 1 0,-1-1 0,1 0 0,-1 0 0,1 0 0,0 0 0,0 0 0,0-1 0,0 1 0,0-1 0,1 1 1,-1-1-1,0 0 0,1 0 0,-1 0 0,1 0 0,-1 0 0,1 0 0,-1-1 0,1 1 0,0-1 0,-1 0 0,1 0 0,0 0 0,2 0 0,6 0-8,-1 0 1,1-1-1,-1 0 0,1-1 1,-1 0-1,0 0 0,0-1 1,14-6-1,-5-1 87,1-1 0,-2-1 0,0-1-1,0-1 1,23-24 0,-8 5-51,45-62 0,-73 88 51,0 0 1,-1-1-1,0 0 0,0 0 0,0 0 0,-1 0 0,0-1 0,3-17 0,-4 3 325,0 0 1,-1-26-1,-1 36-99,-1 9-177,1 1 0,0-1 0,-1 1 0,0-1 1,0 1-1,0-1 0,0 1 0,-1 0 0,1-1 0,-1 1 0,0 0 0,0 0 0,0 0 1,0 0-1,0 1 0,-1-1 0,1 1 0,-6-5 0,-21-27 776,47 70-726,-2 1 0,-1 0 0,-2 1 1,-2 1-1,-1 0 0,-2 0 0,3 50 0,-2 290 38,-10-306-126,0-3 76,-3 0 0,-3 0 0,-22 95 1,23-140-76,-1-1 0,-1 0 0,0 0 0,-2-1 0,-1 0 0,-1-1 0,-1 0 0,-1-1 0,0 0 0,-2-1 0,0-1 0,-36 32 0,42-43 4,-1-1-1,0 0 1,0-1 0,0 0 0,-1-1 0,0 0-1,0-1 1,0 0 0,0-1 0,-1 0 0,1-1-1,-1-1 1,0 0 0,1 0 0,-1-1 0,0-1-1,0 0 1,1-1 0,-20-5 0,15 2-80,0-1 1,0 0 0,1-1 0,-1-1-1,2-1 1,-1 0 0,1-1-1,1 0 1,-1-2 0,2 1 0,0-2-1,0 0 1,-13-17 0,25 28-59,-1 0-1,0-1 1,0 1 0,1 0 0,-1-1-1,1 1 1,0 0 0,0-1 0,0 0-1,0 1 1,0-1 0,1 0 0,-1 1 0,1-1-1,-1 0 1,1 0 0,0 1 0,0-1-1,1 0 1,-1 0 0,1-3 0,1 3-251,-1 1 1,1-1-1,0 1 1,0-1-1,0 1 1,0-1-1,0 1 1,0 0-1,1 0 1,-1 0-1,1 0 1,0 1-1,-1-1 1,1 1-1,0-1 1,0 1-1,0 0 1,3-1-1,41-12-7265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09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531 105 8522,'0'0'10578,"-27"-17"-9420,-87-50-454,110 64-661,0 0-1,-1 1 1,0 0 0,1 0 0,-1 0-1,0 0 1,0 1 0,0 0 0,0 0 0,0 0-1,0 0 1,0 1 0,0 0 0,-7 1-1,-5 0 102,7 0-81,0 0-1,1 1 0,-1 0 1,1 1-1,0 0 0,0 0 1,0 1-1,0 0 1,1 0-1,-1 1 0,1 1 1,0-1-1,1 1 0,-1 0 1,1 1-1,0 0 0,-8 11 1,-1 2 50,1 1 1,0 0 0,2 1-1,1 0 1,-16 38 0,20-37-93,1 0 0,1 1 0,1 0 0,2 1 0,0-1 0,1 1 0,3 47 0,0-63-23,0 0 1,1 0-1,0 0 1,0 0-1,1 0 1,0 0 0,0-1-1,1 1 1,1-1-1,-1 0 1,1 0-1,0 0 1,1-1-1,0 0 1,0 0-1,1 0 1,0-1-1,0 0 1,0 0 0,1-1-1,-1 0 1,1 0-1,1-1 1,-1 0-1,13 4 1,6 1-206,0-1 0,1-1 0,0-1 1,1-2-1,-1-1 0,57-1 0,-76-2 127,0-1 0,-1 0 0,1 0 1,-1-1-1,1 0 0,-1 0 0,1-1 0,-1 0 0,0 0 0,0-1 0,-1 0 0,1-1 0,-1 1 1,0-1-1,12-12 0,-11 9 75,-1-1 1,0 0-1,0-1 0,-1 1 1,-1-1-1,1 0 1,-2-1-1,1 1 0,-1-1 1,-1 0-1,4-21 0,-2 1 123,-1 0-1,-1-1 1,-4-60-1,0 75 37,-1 0-1,-1 0 0,0 0 1,-1 0-1,-1 1 0,-1-1 1,0 1-1,-15-26 0,17 36-132,0-1 1,0 1-1,-1 0 0,0 1 0,0-1 0,-1 1 1,0 0-1,0 1 0,0-1 0,0 1 1,-1 0-1,1 1 0,-1-1 0,-8-2 0,10 5-169,0 0 0,0 0-1,1 0 1,-1 0 0,0 1 0,0 0-1,0 0 1,0 0 0,0 1-1,1-1 1,-1 1 0,0 0 0,0 1-1,1-1 1,-1 1 0,1 0-1,-1 0 1,1 0 0,0 1-1,0-1 1,0 1 0,-4 4 0,-25 29-4035,7 2-3482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00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114 115 3081,'0'0'16887,"7"7"-15900,2 1-891,1-1-1,0 0 1,0 0-1,1-1 1,-1-1-1,1 1 1,1-2-1,-1 1 1,1-2-1,0 0 1,0 0-1,0-1 1,16 1 0,33 2-140,89-6 1,-72-1-408,-77 3 424,1-1 0,0 0-1,-1 0 1,1 0-1,0-1 1,-1 1 0,1 0-1,0 0 1,-1-1-1,1 1 1,0-1 0,-1 0-1,1 1 1,-1-1-1,1 0 1,-1 0 0,0 0-1,1 0 1,-1 0-1,0 0 1,0-1 0,1 1-1,-1 0 1,0 0-1,0-1 1,0 1 0,-1-1-1,1 1 1,0-1-1,0 1 1,-1-1 0,1 0-1,-1 1 1,0-1-1,1 0 1,-1 1 0,0-1-1,0-3 1,0 2-7,-1-1 1,1 0-1,-1 0 1,0 1-1,0-1 1,0 0-1,0 1 1,0-1-1,-1 1 1,0-1 0,0 1-1,0 0 1,0 0-1,0 0 1,-1 0-1,-3-3 1,-9-6-3,-1 2 0,0 0 0,-1 1 0,0 1 0,0 0 0,-1 1 0,1 1 0,-2 1 0,1 0 0,-1 1 0,1 1 0,-1 1 0,0 1 0,0 1 0,0 0 0,0 1 0,-23 5-1,30-3 88,-1 1-1,1 0 1,0 1-1,0 0 1,0 1-1,1 0 1,0 1-1,0 0 0,0 0 1,1 2-1,0-1 1,1 1-1,0 1 1,0-1-1,-11 19 1,11-15-13,1 0 0,0 0 0,1 1 0,1-1 0,0 2 0,1-1 0,0 1-1,1-1 1,1 1 0,1 0 0,0 0 0,0 1 0,2 15 0,1-26-35,0 0 0,0 1-1,0-1 1,1 0 0,0 0-1,0-1 1,0 1 0,0 0-1,1-1 1,0 1 0,0-1-1,0 0 1,0 0-1,1 0 1,0 0 0,0 0-1,0-1 1,0 0 0,0 0-1,1 0 1,-1 0 0,1-1-1,0 0 1,0 0 0,9 3-1,7 1-265,1 0 1,0-1-1,0-1 0,1-2 0,23 1 0,172-5-7072,-125-13-725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01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1 10282,'0'0'4134,"-32"-1"-3000,-102 4-88,125-2-938,0 1 0,0-1 0,0 2 0,1-1 0,-1 1 0,1 1 0,-1 0 0,1 0 0,1 0 0,-1 1 0,0 0 0,1 1 0,0-1 0,0 1 0,1 1 0,0-1 0,0 1 0,0 0 0,-8 15 0,6-10-87,0 1 0,1 0 0,0 0 0,1 0 0,0 1-1,2 0 1,-1 0 0,2 0 0,-5 29 0,7-34-25,1-1 0,-1 0 0,1 1 0,1-1-1,0 0 1,0 1 0,1-1 0,-1 0 0,2 0 0,-1 0 0,1 0 0,1 0-1,-1-1 1,1 1 0,1-1 0,-1 0 0,1 0 0,9 9 0,13 7-92,0-2 1,2 0 0,0-2 0,54 25 0,26 17-1276,-105-58 1327,-1-1-1,1 1 1,-1-1 0,1 1 0,-1 0 0,0 0 0,0 1 0,-1-1 0,1 0-1,0 1 1,-1 0 0,2 4 0,-3-6 50,-1-1-1,0 1 1,0-1-1,1 1 1,-1-1-1,0 1 1,-1 0-1,1-1 1,0 1-1,0-1 1,-1 1-1,1-1 1,0 1-1,-1-1 1,0 1-1,1-1 1,-1 1-1,0-1 1,0 0-1,0 1 1,0-1-1,0 0 1,0 0-1,0 0 1,0 0 0,0 0-1,0 0 1,-1 0-1,1 0 1,0 0-1,-1-1 1,1 1-1,-1 0 1,1-1-1,-1 1 1,-1-1-1,-22 10 196,1-2-1,-1-2 0,-1 0 0,1-1 1,-34 2-1,-136-2 452,154-6-579,40 2-77,1-1-1,-1 0 1,0 0-1,1 0 1,-1 0-1,0 0 1,0 0-1,1 0 0,-1 0 1,0 0-1,1 0 1,-1 0-1,0 0 1,0 0-1,1-1 1,-1 1-1,0 0 1,1 0-1,-1-1 0,0 1 1,1-1-1,-1 1 1,1 0-1,-1-1 1,1 1-1,-1-1 1,1 1-1,-1-1 1,0 0-1,14-15-558,38-13-2765,18-1-4929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01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13651,'0'0'5289,"3"138"-4089,-3 10-207,0 44-409,-21-14-240,0-35-144,9-59-144,9-41-16,3-2-40,0 2-160,0-5-432,0-16-1177,-9-22-2168,-3 0-3272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02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13307,'0'0'5006,"26"-13"-4615,23-10-511,2 1 0,83-23 0,67 2-2135,-121 31-1608,149-3 1,-228 15 3874,-1 0 0,1 0 0,-1 0 0,1 0-1,-1 0 1,1 0 0,-1 0 0,1 1-1,-1-1 1,0 0 0,1 0 0,-1 0 0,1 0-1,-1 1 1,1-1 0,-1 0 0,0 1-1,1-1 1,-1 0 0,0 1 0,1-1 0,-1 0-1,0 1 1,1-1 0,-1 1 0,0-1-1,0 0 1,0 1 0,1-1 0,-1 1 0,0-1-1,0 1 1,0-1 0,0 1 0,0-1-1,0 1 1,0-1 0,0 1 0,0-1 0,0 1-1,0-1 1,0 1 0,0-1 0,0 0-1,0 1 1,-1-1 0,1 1 0,0 1 155,-2 41 3396,-14 77 0,8-77-2339,-2 78 0,9-107-1106,1 1 1,1-1 0,1 1 0,0-1 0,0 0 0,8 21-1,-8-30-84,0 0-1,1 0 0,0 0 1,0 0-1,0-1 0,1 1 1,-1-1-1,1 0 0,0 0 0,0 0 1,1-1-1,-1 1 0,1-1 1,-1 0-1,1 0 0,0-1 0,0 1 1,1-1-1,9 2 0,-6-1-9,-1-1-1,0 0 0,1 0 1,-1-1-1,1-1 0,-1 1 0,1-1 1,-1-1-1,1 1 0,0-2 1,-1 1-1,0-1 0,1 0 1,-1-1-1,0 0 0,0 0 0,0-1 1,-1 0-1,1 0 0,-1-1 1,0 0-1,0 0 0,-1 0 1,12-13-1,-8 6 57,-1 0 0,0 0 0,-1-1 0,-1-1 0,0 1 0,0-1 0,-2 0 0,0 0 0,0-1 0,-1 1 0,-1-1 0,0 0 0,0-22 0,-2-98 168,-1 92-7172,0 62-3414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16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91 134 3145,'0'0'12304,"-15"9"-11756,-60 35 101,88-44-343,55-1 569,0-4 1,125-23 0,-35-7-680,455-78 24,-551 108-332,-61 5 103,-15 0-9021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02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424 700 9354,'0'0'2210,"-30"1"-303,5-2-1411,10 0-195,0 1 0,0 0 0,0 1 1,1 0-1,-1 1 0,0 1 0,0 0 0,1 1 1,0 1-1,0 0 0,-19 10 0,20-7-112,0 1-1,1 0 1,0 1 0,1 0-1,-1 1 1,2 0-1,0 0 1,0 1 0,1 1-1,1-1 1,0 2 0,0-1-1,2 1 1,-1 0-1,2 0 1,0 1 0,1 0-1,0 0 1,1 0 0,1 0-1,0 0 1,1 25-1,1-34-182,0 1 0,1-1-1,0 0 1,0 1 0,0-1-1,1 0 1,0 0 0,0 0-1,0 0 1,1 0 0,0-1-1,0 1 1,0-1 0,1 0-1,0 0 1,0 0 0,7 7-1,-3-6-27,0 0 0,0 0 0,1-1-1,-1 0 1,1 0 0,0-1 0,1 0-1,-1-1 1,1 0 0,16 2 0,-9-1-208,0-2 0,1-1 1,-1 0-1,1-1 1,-1-1-1,1 0 0,28-7 1,-31 4-202,0-1 0,-1 0 0,1-1 0,-1 0 0,0-2 0,-1 1-1,0-2 1,0 0 0,0 0 0,-1-1 0,-1-1 0,0 0 0,0 0 0,-1-1 0,-1-1 0,0 1 0,0-1 0,-1-1 0,-1 0 0,-1 0 0,0 0 0,8-28 0,-4-1-112,-1 0-1,-3-1 0,3-77 1,-15-134-717,6 251 1240,-2-39 308,-3 1 0,-2 0-1,-14-52 1,10 60 2023,-1 0 0,-1 1 0,-2 0 0,-21-35-1,18 47-196,18 21-2087,-1 0 1,1 0 0,0 0 0,-1 0 0,1 0 0,0 0-1,0 0 1,-1 0 0,1 0 0,0 0 0,-1 0 0,1 0-1,0 0 1,0 0 0,-1 0 0,1 0 0,0 0 0,0 0-1,-1 0 1,1 1 0,0-1 0,0 0 0,-1 0-1,1 0 1,0 1 0,0-1 0,0 0 0,-1 0 0,1 0-1,0 1 1,0-1 0,0 0 0,0 0 0,0 1 0,0-1-1,-1 0 1,1 0 0,0 1 0,0-1 0,0 0 0,0 0-1,0 1 1,0-1 0,-2 54 709,3-34-741,38 695 1374,-27-574-1249,-1-32-51,2 56-1546,-13-162-262,0-22-7642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02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95 230 5953,'0'0'6978,"-6"30"-3804,-41 183 1175,43-197-4099,-30 182 2036,32-171-2971,1 0 1,5 53-1,0-102-6717,4-7-2283</inkml:trace>
  <inkml:trace contextRef="#ctx0" brushRef="#br0" timeOffset="1">113 0 9442,'0'0'5353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03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433 1 10562,'0'0'2724,"-30"11"-479,8-4-1747,-2 1-6,1 0 1,1 2-1,-1 0 0,2 1 0,-1 2 0,2 0 0,-24 19 0,23-13-37,2 1 1,0 0 0,1 1 0,-28 44-1,38-51-378,0 0-1,1 1 1,0-1-1,1 2 1,1-1-1,0 1 1,1-1-1,1 1 0,-2 28 1,4-40-72,1 0 0,0-1-1,0 1 1,1 0 0,-1 0 0,1 0 0,0-1 0,0 1 0,0 0-1,0-1 1,0 1 0,1-1 0,0 1 0,0-1 0,0 0 0,0 0-1,0 0 1,1 0 0,-1 0 0,1 0 0,0-1 0,0 1-1,0-1 1,0 0 0,0 0 0,0 0 0,1 0 0,-1 0 0,1-1-1,-1 1 1,8 1 0,7 0-10,1 0-1,0-1 0,0-1 1,0-1-1,22-2 0,-33 2 0,12-2-135,1-1 0,-1-1 0,1 0 0,-1-2 0,-1 0 1,1-2-1,-1 0 0,0-1 0,-1 0 0,0-2 0,0 0 1,19-17-1,-28 21 105,0 0-1,-1-1 1,0 0 0,0 0 0,-1-1-1,0 0 1,0-1 0,-1 1 0,-1-1-1,1 0 1,-2-1 0,1 1 0,-2-1-1,1 0 1,-1 0 0,-1 0 0,0 0-1,0 0 1,-1-1 0,-1 1 0,0 0 0,-1-1-1,-3-21 1,2 25 60,0 1-1,-1 0 1,1-1-1,-1 1 1,-1 1 0,0-1-1,0 0 1,0 1-1,0 0 1,-1 0 0,0 0-1,-1 1 1,-8-8-1,4 6 26,0 0-1,0 1 1,0 0-1,-1 0 0,0 2 1,0-1-1,0 1 1,-15-3-1,9 4-148,0 0-1,0 1 1,0 0 0,-1 2-1,1 0 1,0 1-1,-1 0 1,1 1-1,0 2 1,0-1 0,-31 13-1,34-9-854,0 0-1,0 1 1,-14 11-1,-26 26-6972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1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5801,'0'0'18836,"3"0"-18836,-3 2-720,0 12-1360,0 2-4626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23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573 2 9706,'0'0'4209,"-28"0"-1803,1 0-1961,-1-1 75,0 1 1,0 1-1,-1 2 1,-44 10-1,52-7-268,0 1-1,1 1 1,-1 1 0,1 1-1,1 1 1,0 1-1,1 0 1,0 1-1,1 1 1,0 1 0,-18 20-1,27-26-219,-1 1 0,1 0 0,0 1 0,1 0 0,0 0 0,1 0 0,1 1 0,-1 0 0,2 0 0,0 1 0,0-1 0,1 1 0,1 0 0,0-1 0,0 1 0,2 0 1,-1 0-1,2 0 0,0 0 0,3 18 0,-2-26-33,0 0 0,0 0 0,0-1 0,1 1 0,-1-1 0,1 1 0,0-1 0,1 0 0,-1 0 1,1 0-1,0 0 0,0-1 0,0 0 0,0 0 0,1 0 0,-1 0 0,1 0 0,-1-1 0,1 0 1,0 0-1,0 0 0,0-1 0,7 2 0,12 2-60,1-1 0,0-1 0,35 0 0,-34-1-96,0-2 1,0-1-1,0-2 0,0 0 1,28-8-1,-43 8 96,0 0-1,-1-2 1,0 1 0,1-1 0,-2-1-1,1 1 1,-1-2 0,0 1 0,0-1-1,-1-1 1,0 0 0,0 0 0,-1 0-1,10-15 1,-5 2 145,-1-1 0,-1 0 0,-1-1 0,-1 0 0,-1-1 0,-2 0 0,0 0 0,-1 0-1,-1 0 1,-2-1 0,0 1 0,-1-1 0,-5-29 0,4 48 135,-1 0 0,1 0 0,-1 0 0,0 0 0,0 1-1,-5-9 1,7 13-16,0 21-246,6 145-88,-1-81 133,-8 113-1,2-192-491,-4 37 738,-3-23-8069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24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 12011,'0'0'8313,"-21"170"-6984,-12-24-201,0-1-408,6-9-352,15-20-256,12-30-112,0 3-96,0 6-8,9-22-40,0-16-384,-6-20-704,-3-53-10507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24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61 12515,'0'0'2199,"31"-10"-2080,104-34-106,-129 42-25,1 1 1,-1-1-1,1 1 1,0 1-1,0-1 1,-1 1-1,1 0 1,0 1-1,0-1 1,-1 1 0,1 1-1,-1-1 1,10 4-1,-10-2-19,-1 0 1,-1 0-1,1 0 0,0 0 1,-1 1-1,0-1 0,1 1 1,-2 0-1,1 0 0,0 1 0,-1-1 1,6 11-1,-2-1-5,-1 1 0,-1 0-1,0 1 1,-1-1 0,-1 1 0,0 0 0,-1 0 0,0 28-1,-2-28 131,-1 1 0,0 0-1,-2-1 1,1 1-1,-2-1 1,0 0 0,-1 0-1,-1 0 1,-1 0-1,0-1 1,0 0 0,-2-1-1,0 0 1,0 0-1,-2-1 1,1 0 0,-2-1-1,1 0 1,-2-1-1,0 0 1,0-1 0,-1 0-1,0-1 1,0-1-1,-1 0 1,-19 7 0,22-10-172,0-1 1,-1 0-1,0 0 1,1-1-1,-1-1 1,-1 0-1,1-1 1,-26 0-1,39-1-19,-1 0 1,0-1-1,0 1 1,1 0-1,-1 0 1,0-1-1,1 1 1,-1 0-1,0-1 0,1 1 1,-1-1-1,0 1 1,1-1-1,-1 1 1,1-1-1,-1 1 1,1-1-1,-1 0 0,1 1 1,0-1-1,-1 0 1,1 1-1,0-1 1,-1 0-1,1 1 1,0-1-1,0 0 0,0 0 1,-1 1-1,1-1 1,0 0-1,0 0 1,0 1-1,0-1 1,0 0-1,1 0 0,-1 1 1,0-1-1,0 0 1,1-1-1,-1-2-996,3-23-6372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25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4497,'0'0'6180,"3"28"-3163,0 10-1923,-1-13-161,0-1-1,2-1 1,12 43 0,-2-27 959,-13-38-1841,-1 0 0,1 0 0,0 1 0,-1-1-1,1 0 1,0 0 0,0 0 0,0 0 0,0 0-1,0 0 1,0-1 0,0 1 0,0 0 0,0 0 0,0-1-1,0 1 1,1-1 0,-1 1 0,0-1 0,0 1-1,1-1 1,-1 0 0,0 0 0,0 1 0,1-1-1,2 0 1,-3-1 24,0 0 1,1 0-1,-1 0 0,0 1 0,0-1 0,1-1 0,-1 1 0,0 0 0,0 0 0,0 0 0,0 0 0,-1-1 1,1 1-1,0 0 0,0-1 0,-1 1 0,1-1 0,0-2 0,12-37 224,-8 24-199,7-18-212,3 1-1,1 0 1,1 2 0,38-55-1,-37 63-1369,2 0 0,0 2 1,36-31-1,-13 19-5996</inkml:trace>
  <inkml:trace contextRef="#ctx0" brushRef="#br0" timeOffset="1">424 319 7434,'0'0'10958,"25"-13"-10785,80-45-251,-93 51-79,0-1 1,0 0 0,-1-1-1,0 0 1,-1 0-1,13-15 1,-20 19 134,0 1-1,0-1 0,0 1 1,0-1-1,-1 0 0,0 0 1,0 0-1,0 0 1,-1-1-1,0 1 0,0-1 1,0 1-1,0 0 1,-1-1-1,0-7 0,-1 11 60,1 0-1,-1 0 1,0 0-1,0 1 0,0-1 1,0 0-1,0 1 1,0-1-1,-1 1 0,1-1 1,-1 1-1,1-1 1,-1 1-1,1 0 0,-1 0 1,1 0-1,-1 0 1,0 0-1,0 0 0,0 0 1,1 1-1,-1-1 1,0 0-1,0 1 1,0 0-1,0-1 0,0 1 1,0 0-1,0 0 1,-3 1-1,-2-2 57,0 1 1,0 0-1,0 0 1,0 1-1,0 0 1,0 0-1,0 1 1,-7 2-1,4 2 61,1-1 0,0 1 0,1 1 0,0 0 0,0 0 0,0 0 0,1 1 0,0 0 0,0 1 0,1-1 0,0 1 0,-7 15 0,3-5 72,1 1 0,1 0 0,0 0 0,2 0 0,-5 30 0,8-35-170,1 1 1,0 0-1,1-1 0,1 1 1,1 0-1,3 24 0,-2-34-55,-1 0 0,1 0 0,0 0-1,1 0 1,-1 0 0,1 0-1,1-1 1,-1 1 0,1-1 0,-1 0-1,1 0 1,1 0 0,-1 0 0,1-1-1,0 0 1,0 0 0,0 0-1,9 4 1,-2-2-106,0-1-1,0 0 0,0-1 0,1 0 1,-1-1-1,1 0 0,0-1 1,0-1-1,0 0 0,0-1 1,0 0-1,0-1 0,0 0 1,21-6-1,-13 2-677,-1-1 0,0-1 0,21-10 0,-16 5-2611,41-29 0,9-15-6211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25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33 100 8690,'0'0'5986,"-4"30"-3537,-16 219 1963,19-254-4026,-6-97-461,7 91-126,0-1-1,1 0 0,0 1 1,1-1-1,0 1 1,1-1-1,0 1 0,1 0 1,8-17-1,-4 15-118,1 0 0,0 1 0,1 0 0,0 1 0,0 0 0,25-18 0,-28 24 232,1 0-1,-1 1 1,1-1 0,1 2-1,-1-1 1,0 1 0,1 0-1,-1 1 1,1 0 0,0 1-1,0-1 1,0 2 0,11-1-1,-16 1 76,0 1-1,0-1 0,0 1 0,0 0 0,0 0 1,0 0-1,0 1 0,0-1 0,0 1 0,-1 0 0,1 0 1,-1 1-1,1-1 0,-1 0 0,0 1 0,4 4 0,-2-1 225,1 1-1,-2-1 0,1 1 0,-1 0 0,0 1 1,-1-1-1,6 15 0,-3 0 466,-1 0 0,0 1 0,-2-1 0,-1 1 0,0 24 0,-1-16-10,0-21-556,-1 0-1,0 0 1,0 0 0,-1 0 0,0 0 0,-5 16 0,15-25-2357,13-4-1378,7-10-3562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2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0 9242,'0'0'5724,"-33"5"-3800,-109 26-173,132-28-1605,0 1-1,1 0 1,-1 1-1,1 0 1,0 1-1,0 0 1,0 0-1,1 1 1,0 0-1,0 1 1,-8 10-1,4-2 8,1 0 1,1 0-1,0 1 1,-8 22-1,11-22-89,1 0-1,0 0 1,1 1 0,1 0 0,1-1-1,1 1 1,0 0 0,1 1 0,3 30-1,-1-44-94,0 0 0,0 0 0,0 0 0,1 0 0,0 0 0,0-1 0,0 1 0,0 0 0,1-1 1,-1 0-1,1 0 0,1 0 0,-1 0 0,0 0 0,1-1 0,0 1 0,0-1 0,0 0 0,0 0 0,0 0 0,1-1 0,-1 0 0,1 1 0,0-2 0,7 3 0,0 0-323,1-1-1,-1-1 1,1 0 0,-1-1 0,1 0 0,0-1-1,0 0 1,0-1 0,15-3 0,-19 1 4,0-1 0,0 1 0,-1-1 0,0-1 0,1 0 0,-2 0 0,1 0 0,0-1 0,-1 0 0,0-1 0,-1 1 0,0-1 0,0-1 0,0 1 1,9-16-1,-11 16 54,51-80-3971,-14-3-871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3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10250,'0'0'5291,"0"36"-4022,-6 631 3264,7-210-3929,0-444-616,0 0 0,0-1-1,1 1 1,1 0 0,0-1-1,1 1 1,1-1 0,0 0-1,0-1 1,1 1 0,11 15-1,-12-20-73,0-2 0,0 1 0,1-1 0,0 1 0,0-1-1,0-1 1,0 1 0,1-1 0,0-1 0,0 1 0,0-1-1,0 0 1,0-1 0,1 1 0,-1-1 0,1-1 0,0 0 0,-1 0-1,17 0 1,-19-1-135,0-1 0,0 0 0,0 1 0,1-2 0,-1 1 0,0 0 0,0-1 0,-1 0 0,1 0 0,0-1 0,-1 1 0,1-1 0,-1 0 0,0 0 0,0-1 0,0 1-1,0-1 1,-1 0 0,1 0 0,-1 0 0,0 0 0,0-1 0,3-6 0,16-32-4268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26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48 168 3361,'0'0'4949,"-7"-25"-146,-33-117 2236,40 152-3896,1 32-3074,17 66 485,45 319 133,-49-284-686,15 94-1694,-29-235 1484,0 0-1,1-1 1,-1 1 0,1 0-1,-1 0 1,1 0 0,0 0 0,0-1-1,-1 1 1,2 0 0,-1-1-1,0 1 1,0-1 0,0 1-1,1-1 1,-1 1 0,0-1 0,1 0-1,0 0 1,-1 0 0,1 0-1,2 1 1,-1-1-308,1 0 0,-1 0 0,0-1 0,0 0 1,0 0-1,0 0 0,0 0 0,1 0 0,-1 0 0,0-1 0,0 1 0,0-1 0,5-2 0,25-15-4168</inkml:trace>
  <inkml:trace contextRef="#ctx0" brushRef="#br0" timeOffset="1">426 506 8586,'0'0'3725,"-10"27"-546,1-4-2533,0-2-165,1 2 0,0-1 1,2 1-1,1 1 0,1-1 0,-2 31 0,5-38-323,1-1 0,0 1 1,1-1-1,1 1 0,0-1 0,9 29 0,-8-36-149,1-1 0,-1 0 0,1 0 0,1 0 0,-1 0 1,1 0-1,0-1 0,1 0 0,-1 0 0,1-1 0,1 1 0,-1-1 0,1-1 0,13 9 0,-5-6-42,0-1 0,0 0 0,0-1 1,0-1-1,1 0 0,-1-1 0,1-1 0,0 0 0,0-1 0,0-1 0,0-1 1,0 0-1,17-4 0,-24 4 18,0-1 1,0 0-1,0 0 1,0-1-1,0 0 1,-1 0-1,0-1 0,1-1 1,-2 1-1,1-1 1,0-1-1,-1 1 1,0-1-1,0 0 1,-1-1-1,0 0 0,0 0 1,0 0-1,-1-1 1,0 1-1,-1-1 1,1 0-1,4-16 1,-6 13 101,0 1 0,-1-1 0,-1 0 0,1-1 0,-2 1 0,0 0 0,0 0 0,-1 0 0,0 0 0,-1 0 0,-1 0 0,1 0 0,-2 0 0,1 1 0,-2 0 0,1-1 0,-1 2 0,-1-1 0,0 0 0,0 1 0,-1 0 0,0 1 0,0-1 0,-1 1 0,-13-10 0,7 7-18,-1 0 1,0 1-1,0 1 1,-1 0-1,-1 1 0,1 1 1,-1 0-1,-1 1 1,1 1-1,-1 1 0,0 0 1,0 1-1,0 2 1,0-1-1,-25 3 0,32 0-314,0 0 0,-1 1-1,1 0 1,0 1 0,0 0 0,0 1-1,1 1 1,-1-1 0,1 1 0,0 1-1,-10 7 1,-28 30-5159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39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 9642,'0'0'10753,"0"-4"-8020,0 9-345,-1 258-1613,3 295-694,0-533-96,1 0 0,1-1 0,14 46-1,-12-50 13,-4-16-2,1-2 10,-1-1 0,0 0 0,1-1 0,-1 1 0,1 0 0,-1-1 0,1 1 0,-1-1 0,1 0-1,3 0 1,3 1 22,748 100 129,545-95-114,-1155-11-21,441-9-174,-209 14-865,-380 0 752,-1-1 1,1 1-1,0-1 0,-1 1 1,1-1-1,0 0 0,0 1 1,-1-1-1,1 0 0,0 0 1,0 0-1,0 0 0,0 0 1,0 0-1,0 0 0,0 0 1,1 0-1,-1 0 0,0 0 1,1-1-1,-1 1 0,1 0 1,-1-1-1,1 1 0,-1 0 1,1-1-1,0 1 0,-1-3 1,-5-24-7293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1:39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5 7522,'0'0'15208,"0"-5"-12978,-3 82-1624,-3-1 0,-28 138-1,-61 148-452,62-247-111,17-61-75,5-15 9,-10 48 0,22-89-15,-1 0-1,1 0 0,0-1 1,0 1-1,0 0 1,0 0-1,0 0 1,0 1-1,0-1 0,1 0 1,-1 0-1,1 1 1,-1-1-1,1 1 1,0-1-1,0 1 0,-1 0 1,1-1-1,0 1 1,4-1-1,-1-1-974,1 1-1,-1 1 1,1-1-1,0 1 0,0 0 1,0 0-1,11 0 1,11 1-11689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2:42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7946,'0'0'7732,"-1"19"-5921,0 231 2546,11 156-2639,-10-88-1338,-2-135-344,2-180-43,0 0-1,0-1 1,1 1 0,-1 0 0,1 0 0,0-1 0,-1 1-1,1 0 1,0-1 0,1 1 0,-1-1 0,0 1 0,1-1-1,0 0 1,-1 1 0,1-1 0,0 0 0,0 0-1,0 0 1,0-1 0,0 1 0,1 0 0,-1-1 0,1 1-1,-1-1 1,1 0 0,-1 0 0,1 0 0,0 0 0,-1 0-1,6 0 1,9 2-65,0-1 0,0-1 0,0 0 0,21-3-1,-9 1-100,-17 1-82,0-1 1,0 0 0,0-1-1,0 0 1,-1-1-1,1 0 1,-1-1 0,18-8-1,-6-1-1671,0-1 1,35-28-1,-18 10-4669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2:4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28 9906,'0'0'6055,"-26"-5"-4402,-85-16-452,107 21-1150,0-1 1,0 1-1,0-1 1,-1 1-1,1 1 1,0-1-1,0 0 1,0 1-1,0 0 1,0 0-1,0 0 1,0 1-1,0-1 1,1 1 0,-1 0-1,0 0 1,1 0-1,-6 4 1,4 0-4,0 0 0,1 0 0,-1 0 0,1 0 0,0 0 0,1 1 0,-4 7 0,0 1 69,-2 4-72,1 0 0,1 1 1,1 0-1,0 0 0,2 1 0,0-1 0,2 1 1,0 0-1,1 22 0,1-38-59,1-1 0,-1 1 1,1-1-1,0 1 0,0-1 0,0 1 0,0-1 0,1 0 1,0 0-1,0 0 0,0 0 0,0 0 0,1 0 0,-1 0 0,1-1 1,0 1-1,0-1 0,0 0 0,1 0 0,-1 0 0,1 0 1,0-1-1,-1 1 0,1-1 0,0 0 0,1 0 0,-1 0 0,0-1 1,0 0-1,1 1 0,-1-2 0,1 1 0,5 0 0,-1 0-71,-1 0 0,1-1 0,-1 0 0,1 0 0,0-1 0,-1 0 0,1-1 0,-1 0 0,0 0 0,1 0 0,-1-1 0,0-1 0,-1 1 0,1-1 0,-1-1-1,1 1 1,7-8 0,-7 4-51,0 0 1,0-1-1,-1 0 0,0-1 0,-1 1 0,0-1 0,-1 0 0,0-1 0,0 1 1,-1-1-1,0 0 0,2-16 0,0-7 687,-3 0 0,0-64 0,-3 89-278,0 5-140,0 3-1,0-1-1,0 0 0,0 0 1,0 0-1,0 0 1,0 0-1,0 0 1,-1 0-1,1 0 1,-1 0-1,1 0 1,-1 1-1,0-1 1,0 0-1,0 0 0,0 1 1,0-1-1,0 1 1,-2-3-1,3 22 47,-2 59-41,5 111 696,-1-164-767,0 0 0,2 0 0,1-1 1,1 1-1,16 38 0,-22-61-177,0 0 0,1 0 0,-1-1 0,1 1 0,-1 0 0,1 0 0,0 0 0,-1 0 0,1 0 0,0-1 0,-1 1 0,1 0 0,0-1 0,0 1 1,0 0-1,0-1 0,0 1 0,0-1 0,0 1 0,0-1 0,1 1 0,15 0-6027,-12-1 3336,10 0-6901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2:4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0 7042,'0'0'13309,"0"27"-12474,-1-9-655,-17 394 1978,-41 60-1261,12-104-815,42-336-1339,4-30 445,1-6-107,1-50-3607,0 17 726,-1-29-9245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2:44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0 287 7266,'0'0'2520,"16"-25"-2094,-3 2-203,-5 8-38,0 0 0,1 1 0,0 0 0,2 1 0,-1 0-1,2 0 1,-1 1 0,2 1 0,22-17 0,-15 15-183,0 2 1,1 0-1,1 1 1,-1 1-1,2 1 1,-1 1-1,1 1 1,0 1-1,0 0 1,1 2-1,-1 1 1,1 1-1,0 1 1,23 4-1,-40-3-67,0 0 0,0 1 1,-1 0-1,1 1 0,-1-1 0,1 1 0,-1 0 0,0 1 0,0 0 0,0-1 0,-1 2 0,1-1 0,-1 1 0,0 0 1,0 0-1,-1 0 0,0 1 0,0-1 0,0 1 0,0 0 0,-1 1 0,0-1 0,0 0 0,3 14 0,0 0 182,-2 1 0,0-1-1,-1 1 1,-1 0 0,-1 0-1,0 0 1,-4 25 0,2-36 98,-1 1 1,0-1 0,-1 1-1,0-1 1,0 0-1,-1 0 1,0-1 0,-1 1-1,0-1 1,0 0-1,-1 0 1,-1-1 0,1 1-1,-1-2 1,-1 1-1,1-1 1,-1 0-1,0 0 1,-1-1 0,0 0-1,-15 7 1,4-3-140,-1-1 0,-1-1 0,1-1 1,-1-1-1,0-1 0,-1-1 0,1-1 1,-1-1-1,-23 0 0,19-1-462,20 0 74,1-1 1,-1 1-1,1-1 1,-1 0-1,1-1 1,0 1-1,-1-1 0,1-1 1,0 1-1,-1-1 1,-8-4-1,3-9-2914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2:45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34 113 5937,'0'0'4512,"-6"32"-2514,-16 107-133,20-126-1671,1-1 0,-1 1-1,2 0 1,0 0-1,1 0 1,0 0-1,0 0 1,2 0 0,0 0-1,0-1 1,1 1-1,10 20 1,-10-26-144,0-1 1,1 0-1,0 0 1,0-1-1,0 1 0,1-1 1,0 0-1,0-1 1,0 0-1,0 1 1,1-2-1,0 1 0,0-1 1,0 0-1,0-1 1,0 1-1,0-1 1,1-1-1,-1 1 0,10-1 1,-6 1-12,1-1 1,-1 0 0,1-1-1,-1 0 1,1-1 0,-1 0-1,1-1 1,-1-1 0,0 1-1,0-2 1,0 1 0,0-2-1,-1 1 1,0-2-1,0 1 1,0-1 0,0-1-1,-1 1 1,0-2 0,0 1-1,-1-1 1,0-1 0,-1 1-1,0-1 1,0-1 0,-1 1-1,0-1 1,0 0 0,-1-1-1,-1 1 1,0-1-1,4-14 1,-4 8 68,0 0 0,-2-1 0,0 1 0,-1-1 0,0 1 1,-2-1-1,0 0 0,-1 1 0,-4-18 0,3 23-242,0 1 1,-1 0-1,-1 0 1,1 0-1,-1 0 1,-1 1-1,0 0 1,-1 0-1,0 1 1,0-1 0,-1 1-1,0 1 1,-1 0-1,-11-9 1,7 9-4284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2:45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8 133 6865,'0'0'6028,"32"7"-5477,103 20-315,-121-25-209,0 0-1,0 0 0,21-2 1,-31 0-25,0-1 0,0 1-1,-1-1 1,1 0 0,0 0 0,0 0 0,0 0 0,-1-1 0,1 1 0,5-4-1,-6 2 7,-1 0 0,1 0 0,-1 0 0,0 0 0,0 0 0,0 0-1,0 0 1,0-1 0,-1 1 0,0-1 0,1 1 0,-1-1 0,-1 0-1,1 1 1,0-1 0,-1 0 0,0 0 0,0 1 0,0-1 0,0 0-1,-1 0 1,1 1 0,-2-5 0,1 4 44,0 1 0,0-1 0,0 1 0,-1 0 0,1 0 0,-1 0 1,0-1-1,0 2 0,0-1 0,0 0 0,0 0 0,-1 1 0,1-1 0,-1 1 0,0 0 0,0-1 0,0 1 0,0 1 1,0-1-1,0 0 0,0 1 0,-1 0 0,1-1 0,0 1 0,-1 1 0,1-1 0,-5 0 0,-7-2 254,-1 1 0,0 0 1,0 2-1,-26 1 0,36 0-253,0 1 1,0-1 0,0 1 0,1 1 0,-1-1 0,1 1 0,0 0-1,0 0 1,0 0 0,0 1 0,0 0 0,1 0 0,-1 0-1,1 0 1,0 1 0,1 0 0,-1 0 0,1 0 0,0 0 0,0 0-1,0 1 1,-3 10 0,-1 3 176,0-1-1,2 1 1,0 0 0,1 0 0,-3 36-1,7-46-184,-1 8 30,0 0 0,1 0 0,1 0 0,5 29 0,-5-42-61,0 0 0,0 1 0,1-1 0,0 0 0,0 0 0,0 1 0,0-2 0,1 1 0,-1 0 0,1 0 0,0-1 0,0 0 0,1 1 0,-1-1 0,1 0 0,-1-1 0,1 1 0,0-1 0,0 1 0,0-1 0,0 0 0,6 1 0,0 0-62,0 0 1,0 0-1,1-1 1,0-1 0,-1 0-1,1 0 1,0-1-1,-1-1 1,1 1 0,0-2-1,-1 0 1,1 0 0,-1 0-1,0-2 1,0 1-1,16-9 1,1-2-1515,-1-2 0,-1-1 0,-1-1 0,34-33 1,-7 2-7037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2:45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3865,'0'0'7813,"15"25"-6460,45 87-332,-52-96-733,-1 1 0,-1 1 0,-1-1 0,0 1 0,-1 0 0,-1 0 0,0 0 0,-2 0 0,0 1 0,-4 34 0,2-3 740,-2-37 754,-3-18 296,-6-19-622,8 0-1467,1 0 1,1 0 0,1 0 0,1 0-1,1 0 1,2 0 0,0 1-1,1-1 1,1 0 0,2 1 0,0 0-1,1 1 1,13-25 0,-14 34-421,0 1 0,1-1 1,0 1-1,1 0 0,0 1 1,1 0-1,0 0 0,21-15 1,-14 14-1444,0 1 1,0 1 0,23-10 0,3 1-3689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35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1 390 6817,'0'0'3513,"249"-56"-1344,-114 15-609,24-9-368,0-2-816,-31 14-248,0-8-128,-32 11-464,-23 14-920,-24-1-1497,-22 3-711,-16 10-1153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2:46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 8506,'0'0'7588,"0"35"-6121,0-29-1380,-15 282 3175,-29 156-725,34-144-5498,18-335-2184,-1 2-2066</inkml:trace>
  <inkml:trace contextRef="#ctx0" brushRef="#br0" timeOffset="1">1 606 12187,'0'0'4865,"177"27"-4697,-93-27-168,9 0-1321,48 0-1647,-24-19-689,-15-3-480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2:46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543 16 7946,'0'0'6545,"-28"-2"-4779,-10-1-1105,12 0-91,0 1-1,0 1 1,0 1-1,-42 6 1,51-2-337,1 1 0,-1 0 0,1 1 0,0 0 0,0 2 0,1 0 0,0 0 0,1 2 0,0 0 0,0 0 0,1 1 0,-22 24 1,26-26-228,1 1 0,-1 0 0,2 0 0,0 0 0,0 1 0,1 0 0,0 1 0,1-1 0,0 1 0,1 0 0,0 0 0,1 1 0,0-1 0,1 1 0,1 0 0,0-1 0,1 26 0,1-36-14,-1 0 1,1 1 0,0-1 0,0 0-1,0 0 1,0 0 0,0 0 0,0 0-1,0 0 1,1 0 0,-1 0 0,1 0-1,-1 0 1,1-1 0,0 1 0,0-1-1,0 1 1,0-1 0,0 0 0,0 0-1,0 0 1,0 0 0,0 0 0,0 0-1,1 0 1,-1-1 0,5 1 0,6 1-42,0 0-1,1-2 1,23 0 0,-22-1 3,-4 0-34,0 0 0,0-1-1,-1-1 1,1 1 0,0-2 0,-1 1 0,0-2-1,0 1 1,0-1 0,0-1 0,-1 0 0,0 0-1,0-1 1,-1 0 0,1 0 0,-2-1-1,1 0 1,-1-1 0,11-16 0,-8 10 97,-1 0 1,0-1-1,-2 0 0,1-1 1,-2 1-1,0-1 0,-1-1 1,-1 1-1,-1-1 0,0 0 0,0-26 1,-2 31 210,-2-32 1035,1 34-602,-3 22-221,-6 230-458,9-235 24,0 0 7,0-1 0,0 1 0,1 0-1,0-1 1,0 1 0,0-1 0,0 1-1,1-1 1,0 1 0,0-1 0,0 0 0,1 0-1,0 0 1,0 0 0,0-1 0,5 6-1,-5-7 29,1 0 0,0-1-1,0 1 1,0-1 0,0 0-1,0 0 1,0 0 0,1 0-1,-1-1 1,1 0 0,-1 0-1,1 0 1,-1 0 0,1-1-1,0 0 1,-1 1 0,1-2-1,0 1 1,-1-1 0,6-1-1,-5 1 2,0-1 0,0 0 0,0 0 0,-1 0 0,1-1 0,0 1 0,-1-1 0,0 0 0,0 0 0,0-1 0,0 0 0,0 1 0,4-8 0,-4 7-131,0-1-1,0 1 0,0 0 1,0 0-1,0 1 1,1 0-1,0-1 1,0 1-1,0 1 0,6-4 1,3 6-4180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3:50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41 9242,'0'0'12640,"-29"-1"-9418,29 2-3217,0-1 0,-1 0-1,1 0 1,0 0 0,0 0 0,0 1 0,0-1-1,0 0 1,0 0 0,0 0 0,0 1-1,0-1 1,0 0 0,0 0 0,0 0 0,0 1-1,0-1 1,0 0 0,0 0 0,0 0 0,0 1-1,0-1 1,0 0 0,0 0 0,1 0-1,-1 1 1,0-1 0,0 0 0,0 0 0,0 0-1,0 0 1,0 1 0,1-1 0,-1 0 0,0 0-1,0 0 1,0 0 0,0 0 0,1 0-1,-1 0 1,0 0 0,0 1 0,0-1 0,1 0-1,-1 0 1,0 0 0,0 0 0,15-2 33,14-9-77,-21 7 2,-6 3 27,0 1 0,0-1 0,0 0 1,0 0-1,0-1 0,0 1 0,0 0 0,-1-1 0,1 1 1,0-1-1,-1 1 0,1-1 0,-1 0 0,0 1 0,1-1 0,-1 0 1,1-3-1,-2 3 10,0 1-32,7 3-5364,-7-2 4912,1 1-1,0-1 1,-1 1 0,1-1 0,3 5-3875,-3-3 3875,5 12-11207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4:51.0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8114,'0'0'9874,"-6"5"-9538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11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0 7890,'-2'4'17521,"2"-3"-17490,-1 0 0,1 1 1,-1-1-1,1 1 0,-1-1 0,1 1 0,0-1 0,0 1 0,0-1 0,0 1 0,0-1 0,0 1 0,0-1 0,1 3 1,11 17 48,1-1 1,1 0-1,0-1 1,2 0-1,0-1 1,25 21 0,-29-28-63,28 28-2,3-2 0,1-2 0,2-2 0,0-2 1,86 42-1,-70-46-12,1-2 1,2-3-1,0-3 1,92 16-1,103 20-27,-29-4 30,-202-46 67,0-2 0,0-1 1,1-2-1,-1-1 0,56-8 0,-11-6 145,75-25 0,-144 39-221,-4 1-2,0 0-1,0 0 0,-1 0 1,1 0-1,0 0 1,0 0-1,0 0 1,0-1-1,0 1 1,0 0-1,-1 0 0,1-1 1,0 1-1,0-1 1,-1 1-1,1-1 1,0 1-1,0-1 1,-1 1-1,2-2 1,-2 1-203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18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10282,'0'0'9143,"17"25"-8068,110 171 1074,-92-128-1393,45 127 0,-40-91-851,-36-96-1792,-2-11 651,-3-20-1106,0 7-893,1-11-5282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18.7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265 1 9354,'0'0'11576,"-2"8"-11265,-20 55 205,-55 106 0,-7 15-456,78-169-58,-16 43 0,-28 114 0,49-169-422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19.1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245 16 7346,'0'0'13128,"-23"-4"-12631,-70-7-178,89 11-294,1 0 1,0 0-1,-1 1 0,1-1 1,0 1-1,-1 0 1,1 0-1,0 0 0,0 0 1,0 1-1,0-1 1,0 1-1,0 0 1,0 0-1,0 0 0,1 0 1,-1 0-1,1 1 1,0-1-1,-1 1 0,1 0 1,0-1-1,1 1 1,-1 0-1,0 0 0,-1 7 1,-4 1 47,0 2-61,0-1 1,1 1-1,1 1 1,0-1-1,1 1 1,0 0-1,1 0 1,1 0-1,0 0 1,1 0-1,0 1 0,1-1 1,1 0-1,0 0 1,1 1-1,1-1 1,0 0-1,1 0 1,0-1-1,1 1 1,1-1-1,0 0 1,1-1-1,0 1 1,0-1-1,2 0 1,18 19-1,-15-20-5,0-1 0,1-1 0,1 0 0,-1 0 0,2-2-1,-1 1 1,1-2 0,0 0 0,0-1 0,0-1 0,1 0 0,0-1 0,0 0 0,0-2-1,0 0 1,0 0 0,28-4 0,-38 2 18,0-1 0,-1 0 0,1 0-1,-1-1 1,1 1 0,-1-1 0,0 0 0,0-1-1,-1 1 1,1-1 0,-1 0 0,0 0 0,0 0-1,0-1 1,0 0 0,-1 1 0,1-1 0,-1 0-1,-1-1 1,1 1 0,3-11 0,0 0 129,0-1-1,-1 0 1,-1 0 0,0 0-1,-2-1 1,2-19 0,-4 22-90,0 1 0,0-1 1,-1 0-1,-1 1 0,-5-19 1,5 25-68,-1 0 0,0 1 0,-1-1 0,0 1 0,0-1 0,-1 1 0,0 0 0,0 1 0,-1-1 0,-9-8 0,0 1-599,0 0 1,-1 1-1,-33-20 0,42 31-317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19.7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63 0 11514,'0'0'10392,"0"7"-10124,-26 243 1241,-11 209-1370,38-458-133,-1 0 1,0 1-1,1-1 0,-1 0 0,1 0 0,-1 1 0,1-1 0,-1 0 0,1 0 0,0 0 0,0 0 0,-1 0 0,1 0 0,0 0 0,0 0 0,0 0 1,0 0-1,0-1 0,0 1 0,1 0 0,-1-1 0,0 1 0,0 0 0,0-1 0,1 0 0,-1 1 0,0-1 0,0 0 0,1 0 0,-1 1 0,0-1 0,3 0 1,55 0 779,-40-1-578,-13 1-212,-1 0-1,0 0 0,0 0 1,0-1-1,0 0 1,0 0-1,0 0 0,0 0 1,0-1-1,-1 0 0,1 0 1,0 0-1,-1-1 0,0 1 1,1-1-1,-1 0 1,0 0-1,4-5 0,-2 4-984,0-1 0,0 1 1,0 1-1,1-1 0,12-4 0,-16 7 224,16-6-6992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20.4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310 1 2817,'0'0'16338,"-8"22"-15615,-182 373 170,82-209-1021,105-182 81,3-36-550,1 18 78,0 0 0,1-1 0,1 1 0,1 0 1,0 0-1,9-20 0,44-85-4117,-35 75 2079,2-2-962,-2 7-1024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35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5665,'0'0'13107,"-5"22"-12908,0 3-161,0-1-1,-2 44 1,11 11 402,3 0 1,24 109-1,-10-66-143,81 397 57,-80-413-371,-21-102-2,4 25-106,-7-23 171,-6-16 167,-1-5-371,1-1 0,0 1 1,1-1-1,0 0 0,2-1 0,0 0 1,0 0-1,2 0 0,0 0 0,1 0 1,1-1-1,1 1 0,0-1 0,1 1 1,1-1-1,0 1 0,2 0 0,0 0 1,1 0-1,0 1 0,2-1 0,-1 1 1,2 1-1,0-1 0,1 1 0,1 1 1,0 0-1,1 0 0,1 1 0,0 0 1,0 1-1,1 1 0,1 0 0,24-15 1,-29 20 78,1 1 0,-1 0 1,1 1-1,0 1 1,1-1-1,-1 1 1,1 1-1,-1 0 0,1 0 1,0 1-1,-1 1 1,1 0-1,0 0 0,14 3 1,-20-1 85,-1 0 1,1 0 0,0 0 0,-1 1-1,0-1 1,1 1 0,-1 0 0,0 1-1,0-1 1,-1 1 0,1 0 0,-1 0-1,0 0 1,0 0 0,0 0 0,0 1-1,-1-1 1,0 1 0,0 0 0,0-1-1,1 8 1,7 16 456,-2 1-1,5 38 1,-12-62-357,8 65 1521,1 110-1,4 46-545,-14-225-1154,0 0 1,0 0-1,0 0 1,0 0-1,0 0 0,0 0 1,0 0-1,1 0 1,-1 0-1,0 0 0,1 0 1,-1 0-1,0-1 0,1 1 1,-1 0-1,1 0 1,0 0-1,-1 0 0,1-1 1,0 1-1,-1 0 1,2 0-1,9-14-2252,7-35-3650,-8-1-4364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20.8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 1 1304,'-36'67'2717,"35"-67"-2568,1 0 1,0 0 0,0 1-1,0-1 1,0 0-1,0 0 1,-1 0-1,1 1 1,0-1 0,0 0-1,0 1 1,0-1-1,0 0 1,0 0 0,0 1-1,0-1 1,0 0-1,0 0 1,0 1-1,0-1 1,0 0 0,0 1-1,0-1 1,0 0-1,0 0 1,1 1-1,-1-1 1,0 0 0,0 0-1,0 0 1,0 1-1,0-1 1,1 0 0,-1 0-1,0 0 1,0 1-1,0-1 1,1 0-1,-1 0 1,0 0 0,1 1-1,13 1 4353,4 2-2223,-10 5-1819,0 0 0,0 0 0,-1 1 0,0 0 0,-1 0 0,10 21 0,25 75 194,-29-73-457,1 3-124,17 47-305,65 124-1,-99-225-9454,-7-1 1164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21.3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12595,'0'0'9618,"165"-3"-9106,-105 3-448,0 0-64,0 5-648,18 9-1561,-12-3-3904,-9-3-4905</inkml:trace>
  <inkml:trace contextRef="#ctx0" brushRef="#br0" timeOffset="1">749 1 10442,'0'0'10708,"-7"29"-10169,-4 12-391,1-6 10,2 1 0,-6 65 0,2 91 118,16-122-3839,-15-148-4212,5 35 1735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21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1 113 6473,'0'0'12470,"30"-17"-12057,101-52-130,-122 64-259,0 1 1,1 0-1,-1 1 1,1 0-1,0 1 1,0 0-1,0 0 1,0 1-1,0 0 0,0 1 1,0 0-1,0 1 1,12 2-1,-3-1-26,-14-1-19,0 0 0,-1 0 0,1 0 0,0 1 0,0 0 0,-1 0 0,1 0 0,-1 0-1,0 1 1,0 0 0,0 0 0,0 0 0,0 0 0,0 0 0,-1 1 0,0 0 0,0-1 0,0 1 0,0 0 0,0 1 0,-1-1 0,0 1 0,0-1 0,0 1 0,0-1 0,1 7 0,1 8-26,0-1-1,-1 1 1,-1 0 0,0 0 0,-2 29 0,-1-39 106,-1-1 0,0 0 1,0 1-1,0-1 0,-1 0 0,0 0 0,-1 0 0,0-1 0,0 1 1,0-1-1,-1 0 0,0 0 0,0-1 0,-1 1 0,0-1 0,0 0 1,-1-1-1,1 0 0,-1 0 0,-1 0 0,-9 5 0,1-2 47,0 0 0,0-1 0,0 0 0,-1-2 0,0 0 0,0-1 0,0 0 0,0-1 0,-28 0 0,32-3 97,-36-1 392,47 1-564,0 0-1,0 0 1,0 0-1,0-1 0,0 1 1,0-1-1,0 0 1,0 1-1,0-1 0,0 0 1,0 0-1,1 0 1,-1 0-1,0-1 0,1 1 1,-1 0-1,1-1 1,-3-2-1,5 4-37,0 0 0,1-1 1,-1 1-1,0 0 0,0 0 0,0 0 1,0 0-1,0 1 0,1-1 1,-1 0-1,0 0 0,0 1 0,0-1 1,0 0-1,0 1 0,0-1 0,0 1 1,0 0-1,0-1 0,2 2 1,33 30 118,1-2 1,2-2-1,1-2 1,54 27-1,-69-40 115,2-2 1,0 0-1,0-2 0,0-1 0,1-1 0,1-2 0,-1-1 1,41 2-1,-68-10-696,0 0 0,0 0 0,0-1 0,-1 1 0,0 0 0,0 0 0,-1-8 0,1 7-1923,0-6-4640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23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262 94 2361,'0'0'12155,"-4"-2"-11457,-37-30 4295,29 21-4960,-1 2 1,1-1 0,-2 1-1,-13-6 1,24 14-196,1 0 1,-1 0-1,0 0 0,1 0 0,-1 1 1,0 0-1,1-1 0,-1 1 1,0 0-1,0 0 0,1 0 0,-1 1 1,0-1-1,0 1 0,1-1 0,-1 1 1,1 0-1,-1 0 0,1 0 1,-1 1-1,-3 1 0,-2 3-1249,0 1 0,0-1-1,0 1 1,-8 11 0,15-16 1045,-26 27-7269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24.9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1248,'0'0'14374,"12"4"-9838,3 3-3859,-7 2-581,-1 0 0,-1 1 0,0 0 0,9 19 0,15 25 18,-29-53-96,-1 0 0,1 1 0,0-1 0,0 0 0,0 0 1,0 0-1,0 1 0,0-1 0,0 0 0,0 0 0,0-1 1,1 1-1,-1 0 0,0 0 0,1-1 0,-1 1 0,0 0 1,1-1-1,-1 1 0,1-1 0,-1 0 0,1 0 0,-1 1 1,1-1-1,-1 0 0,1 0 0,-1 0 0,1 0 0,-1-1 1,1 1-1,-1 0 0,1-1 0,2 0 0,1-2 7,-1-1-1,1 0 1,-1 1 0,1-2-1,-1 1 1,0 0-1,-1-1 1,4-5-1,29-26-1,-30 31-57,0 0 0,0-1 1,-1 1-1,1-1 0,-1 0 0,-1-1 0,9-13 0,-13 17-223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38.2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8218,'0'0'15999,"0"3"-15675,2 19-217,0-1 1,1 1-1,1 0 0,10 31 0,36 88 26,-28-86-103,-4-9-21,2-1-1,2 0 1,2-2-1,1-1 1,3-1-1,1-1 1,47 48-1,-75-87-99,0 0 0,0-1 0,0 1-1,0 0 1,-1-1 0,1 1 0,0 0 0,0-1 0,0 1-1,0-1 1,1 0 0,-1 1 0,0-1 0,0 0 0,0 0 0,0 1-1,0-1 1,0 0 0,0 0 0,0 0 0,1-1 0,-1 1-1,0 0 1,0 0 0,0 0 0,0-1 0,0 1 0,0-1-1,0 1 1,0-1 0,0 1 0,0-1 0,0 0 0,1-1-1,35-34-3917,-23 20-157,10-9-4343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38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349 1 7098,'0'0'12286,"-8"16"-11500,-8 16-183,2 1 1,-20 66 0,9-7-303,-4 0 1,-4-2 0,-4-2-1,-54 93 1,70-142-163,-16 44-1,37-83-202,0 0 0,0 0-1,0 0 1,-2-1-1351,2 1 1351,0 0 0,0 0 0,0 0-1,0 0 1,0 0 0,0 0-1,0 0 1,0 0 0,0 0-1,0 0 1,-1 0 0,1 0-1,0 0 1,0 1-450,1-11-7981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40.4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111 0 12251,'0'0'10389,"-1"1"-10358,0-1 1,0 1-1,0-1 1,0 1-1,0-1 1,0 1-1,0 0 1,1-1-1,-1 1 1,0 0-1,0 0 1,0 0-1,1 0 1,-1-1-1,0 1 1,1 0-1,-1 0 1,0 2-1,-16 36 59,1 0 1,2 1-1,2 1 0,1 0 0,2 1 0,2 0 1,-2 60-1,9-97-88,0 0 0,1 0 0,-1 0 0,1-1 0,0 1 0,0 0 0,0 0 0,1 0 0,0-1 0,0 1 0,0-1-1,0 0 1,1 1 0,0-1 0,0 0 0,0 0 0,0-1 0,5 5 0,-1-3-6,0 0 1,0 0-1,0-1 0,1 0 0,-1 0 0,1-1 0,0 0 0,0-1 0,17 4 0,-8-2-24,1-1 0,0-1 0,0-1 0,0 0-1,0-1 1,28-4 0,-38 2 23,1 0 0,0 0 0,0-1 0,-1 0 0,0-1 0,0 0 0,0 0 0,0 0 0,0-1 0,-1-1 0,0 1 0,0-1 0,0 0 0,10-13 0,-6 5 92,-2 1 0,1-2 0,-2 0 0,0 0-1,-1 0 1,0-1 0,-1 0 0,4-19-1,4-49-1139,-10-3-5741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40.9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1 190 8186,'0'0'8539,"32"5"-7666,108 17-426,-106-18-355,0-1-1,0-1 1,37-4 0,-39 0-49,-28 2-35,-1-1 0,1 1 0,0-1 0,-1 0 1,1 0-1,-1 0 0,1 0 0,-1 0 0,1-1 1,-1 0-1,0 0 0,0 0 0,0 0 0,0 0 1,0 0-1,0-1 0,-1 0 0,1 1 1,-1-1-1,0 0 0,0 0 0,0 0 0,0-1 1,0 1-1,-1 0 0,1-1 0,-1 1 0,2-7 1,-2 6 3,-1 0 1,1 0-1,-1-1 1,1 1-1,-1 0 1,0 0-1,-1 0 1,1-1-1,-1 1 1,0 0-1,0 0 1,0 0-1,0 0 1,-1 0-1,0 0 1,0 1-1,0-1 1,0 0-1,0 1 1,-1 0-1,1-1 1,-1 1-1,0 0 1,-7-5-1,-2 0 176,-1 1-1,0 1 0,0 0 0,-1 1 0,0 0 1,0 1-1,0 0 0,0 2 0,-1-1 1,1 2-1,-1 0 0,-17 1 0,26 1-171,1 0-1,-1 0 0,0 0 1,1 1-1,-1 0 0,1 0 1,-1 1-1,1-1 0,0 1 1,0 0-1,0 1 1,0-1-1,1 1 0,0 0 1,-1 0-1,1 0 0,1 1 1,-1-1-1,-4 8 0,-3 5-21,0 1-1,1 0 1,1 0-1,-9 28 1,12-24 0,1 1 1,1 0-1,2 0 0,0 0 1,2 40-1,0-43 3,0-17-3,0 1 0,0-1 0,1 1 1,-1-1-1,1 1 0,0-1 0,0 0 1,0 1-1,0-1 0,0 0 0,1 0 1,0 0-1,-1 0 0,1 0 1,0 0-1,1 0 0,-1-1 0,4 4 1,-1-2 9,0-1 0,0 0 0,0 0 0,0 0 0,0-1 1,1 0-1,-1 0 0,1 0 0,-1 0 0,8 0 1,5 0 33,-1-1 1,1 0 0,0-2-1,-1 0 1,1-1 0,28-6 0,12-9-133,92-40-1,-62 19-2744,-23 10-2511,-33 14-1820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41.3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11747,'0'0'11426,"-1"24"-10510,-1 167 318,1-94-992,-2-28-169,4 1 1,3-1 0,21 123 0,-12-134-1900,14-78-2869,-12 2-1689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3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0 143 6745,'0'0'6499,"35"14"-5919,114 42-390,-137-52-169,1-1 0,-1 0 0,1-1 0,-1 0 0,1-1 1,0 0-1,23-2 0,-6 0 24,-16 1-91,1 0-1,0-1 0,-1-1 0,1 0 0,-1-1 1,23-8-1,-33 10-2,0-1 0,-1 1 0,1-1 0,0 0 0,-1-1 1,0 1-1,1 0 0,-1-1 0,0 0 0,0 0 0,0 0 0,-1 0 0,1 0 0,-1-1 1,0 1-1,0-1 0,0 1 0,0-1 0,0 0 0,-1 0 0,0 0 0,0 0 0,0 0 1,0 0-1,0 0 0,-1 0 0,0-6 0,0 5 63,0 1-1,0-1 1,0 1-1,-1 0 1,0-1-1,0 1 1,0 0-1,0-1 1,-1 1 0,0 0-1,1 0 1,-2 0-1,1 0 1,0 0-1,-1 1 1,0-1-1,-4-4 1,3 4 23,-1 1 0,0 0 0,-1 0 0,1 0 0,0 0 0,-1 1 0,1-1 0,-1 1 0,0 1 0,0-1 0,0 1 0,-10-1 0,0 1 127,0-1-1,0 2 0,-27 2 0,38-1-93,0-1 0,0 2-1,0-1 1,0 0 0,0 1 0,0 0-1,0 0 1,1 1 0,-1-1-1,1 1 1,0 0 0,-1 0 0,1 0-1,1 1 1,-6 4 0,-1 6 153,1-1 1,0 1-1,1 1 0,1-1 1,0 2-1,0-1 1,2 1-1,0-1 0,-4 22 1,4-1 213,0 0 1,2 1 0,3 41 0,0-69-468,0 0 1,1 0 0,0 0-1,0-1 1,1 1-1,0-1 1,1 1 0,0-1-1,0 0 1,1 0 0,0 0-1,0 0 1,1-1 0,0 0-1,1 0 1,-1 0-1,1 0 1,0-1 0,1 0-1,0-1 1,0 1 0,0-1-1,0 0 1,1-1-1,0 0 1,-1 0 0,2-1-1,-1 0 1,0 0 0,1-1-1,-1 0 1,1 0-1,0-1 1,0 0 0,-1-1-1,1 0 1,0 0 0,0-1-1,12-2 1,-9-1-580,0 1 0,0-2 1,-1 1-1,1-2 0,-1 0 1,0 0-1,-1-1 1,0 0-1,12-11 0,25-30-5323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5:42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415 36 10962,'0'0'8594,"-29"-2"-7239,-93-7-448,114 9-851,1 0 1,0 1-1,-1 0 1,1 0-1,0 0 1,0 1-1,0 0 0,0 1 1,0-1-1,0 1 1,1 1-1,-1-1 1,1 1-1,0 0 0,0 1 1,0-1-1,1 1 1,-1 1-1,1-1 1,1 0-1,-7 9 0,0-1 6,0 0-60,0 0 0,1 0 1,0 1-1,1 0 0,1 1 0,0 0 1,1 1-1,1-1 0,0 1 0,1 0 1,1 1-1,0-1 0,1 1 0,1 0 1,0 24-1,2-39-7,0 0 0,0-1 0,0 1 0,1 0 0,-1 0 0,1 0 1,-1-1-1,1 1 0,-1 0 0,1-1 0,0 1 0,0-1 0,0 1 0,0-1 0,0 1 0,0-1 0,0 1 1,1-1-1,-1 0 0,0 0 0,3 2 0,0-1-17,0 0 0,0 0 1,0 0-1,0 0 0,1-1 0,-1 0 0,1 0 1,6 1-1,7-1-46,0-1 0,0 0 0,26-4 0,-33 1 96,1 0 0,-1 0 0,-1-1 0,1 0 0,-1-1 0,1 0 0,-2-1 0,1 0 0,0-1 0,-1 1 0,0-2 0,-1 0 0,0 0 0,14-18 0,-9 10 47,-1 0 1,-1-1 0,0-1-1,-2 0 1,0 0 0,-1-1 0,9-30-1,-13 33 218,-1 0-1,0-1 1,-1 1-1,-1-1 0,-1 1 1,0-1-1,-3-18 1,3 34-286,0 1 1,0 0 0,0 0-1,0 0 1,0 0 0,0 0-1,0-1 1,0 1 0,0 0-1,0 0 1,0 0 0,0 0 0,0 0-1,0-1 1,0 1 0,0 0-1,0 0 1,0 0 0,0 0-1,0 0 1,0 0 0,0-1-1,0 1 1,0 0 0,0 0-1,0 0 1,0 0 0,0 0 0,-1 0-1,1-1 1,0 1 0,0 0-1,0 0 1,0 0 0,0 0-1,0 0 1,0 0 0,-1 0-1,1 0 1,0 0 0,0 0-1,0 0 1,0 0 0,0 0 0,-1 0-1,1 0 1,0 0 0,0 0-1,0 0 1,0 0 0,0 0-1,-1 0 1,1 0 0,0 0-1,0 0 1,0 0 0,0 0 0,0 0-1,-1 0 1,1 0 0,-4 12 56,-4 92 127,9 170 1,0-260-115,0-1 0,1 0 0,1 0 0,0 0 0,1 0 0,0-1 1,1 1-1,0-1 0,1 0 0,1-1 0,14 21 0,-21-31-71,1-1 0,-1 1 0,1-1 0,-1 1 0,1-1 0,-1 0 0,1 1 0,-1-1 0,1 1 0,-1-1 0,1 0 0,0 1 0,-1-1 0,1 0 0,-1 0 0,1 0 0,0 0 0,-1 1 0,1-1 0,0 0 0,-1 0 0,1 0 0,0 0 0,-1 0 0,1 0 0,0-1 0,-1 1 0,1 0 0,-1 0 0,1 0 0,0-1 0,-1 1 0,1 0 0,-1 0 0,1-1 0,0 1 0,-1-1 0,1 1 0,-1 0 0,1-1 0,-1 1 0,0-1 0,1 1 0,-1-1 0,0 0 0,1 1 0,-1-1 0,0 1 0,1-1 0,-1 0 0,0 1 0,0-1 0,1-1 1,9-35-7931,-9 25-1270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21.0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554 106 6505,'0'0'8505,"-9"-12"-7448,-27-39-236,33 48-717,0-1 0,0 1 0,-1 0 1,1 0-1,-1 0 0,1 0 1,-1 1-1,0-1 0,0 1 0,-1 0 1,1 0-1,0 1 0,-1-1 1,1 1-1,-9-2 0,-1 2-120,-1 0 0,1 0 0,-21 3 0,5-1 73,17 0-32,1-1 0,-1 2 0,1 0 0,0 0 0,0 1 0,0 1 0,0 0 0,0 0 0,1 1 0,0 1 0,0 0 0,0 0 0,1 1 0,-1 1 0,2 0 0,-1 0 0,1 1 0,1 0 0,-1 0 0,2 1 0,-1 0 0,-11 21 0,7-7 97,0 0-1,2 1 1,1 0 0,1 1 0,1 0-1,1 0 1,1 0 0,2 1 0,-1 47 0,4-68-108,0 21 45,0 0 0,8 44 0,-6-62-47,0 1-1,1-1 0,1 0 1,-1 0-1,1 0 1,1 0-1,0 0 1,0-1-1,0 0 1,13 13-1,-4-7 39,1 0-1,0-2 1,1 0-1,0 0 1,1-2 0,0 0-1,1-1 1,0 0-1,1-2 1,27 8 0,-15-7-154,0-1 1,0-2 0,1-1 0,0-1 0,58-4 0,-88 1 40,1-1 1,0 0 0,0 0-1,0 0 1,-1 0 0,1 0-1,-1-1 1,1 1 0,-1-1-1,1 1 1,-1-1 0,0 0-1,0 0 1,0 0 0,0 0-1,0 0 1,0-1 0,0 1-1,-1-1 1,3-4 0,26-65-3911,-13 30-894,-2 12 487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21.6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205 24 3465,'0'0'10141,"-14"-4"-9641,-45-14-207,58 17-276,-1 1 1,1 0-1,-1 0 0,1-1 1,-1 1-1,1 1 0,-1-1 1,1 0-1,0 0 1,-1 0-1,1 1 0,-1-1 1,1 1-1,-1-1 0,1 1 1,0 0-1,-1-1 0,1 1 1,0 0-1,0 0 0,0 0 1,-1 0-1,1 0 0,0 0 1,0 0-1,1 0 0,-1 0 1,0 1-1,0-1 0,0 0 1,1 1-1,-2 1 0,-2 4 114,-7 10 195,1 1 0,1 0 0,0 1 0,1 0 0,1 0 0,1 0 0,-7 39 0,6-7 483,1 101 0,6-139-753,0 0 0,1-1 0,1 1 1,0 0-1,1-1 0,1 0 0,-1 0 0,2 0 0,7 16 0,-8-22-31,-1 0 0,1-1 0,0 0 0,0 1 0,0-2 0,1 1 0,-1 0 0,1-1-1,0 0 1,1 0 0,-1 0 0,1-1 0,-1 0 0,1 0 0,0 0 0,0-1 0,1 0 0,-1 0 0,0 0-1,8 0 1,-2 0 6,0-1 0,0-1-1,0 0 1,0-1 0,-1 0 0,1-1-1,0 0 1,-1-1 0,1 0-1,-1-1 1,0 0 0,0 0-1,0-2 1,17-11 0,-14 7-25,0 0 0,-1-2 0,-1 0 0,0 0 0,0-1 0,-2 0 0,1-1 0,-2 0-1,14-28 1,-15 28-2,-2-2-1,0 1 1,0-1-1,-2 0 1,0 0-1,-1 0 1,0 0-1,-1-1 1,-1 1-1,-1-1 1,-3-30-1,2 38-1,-1 0 0,0 1 0,0-1-1,-1 1 1,0 0 0,0 0 0,-1 0-1,0 0 1,0 0 0,-1 1 0,0 0-1,-1 0 1,1 0 0,-1 1 0,-1 0-1,1 0 1,-1 0 0,0 1 0,0 0-1,0 1 1,-1-1 0,0 1 0,-14-5-1,7 5-393,0 0 0,0 1-1,0 1 1,0 0-1,-1 1 1,-16 2-1,32-1 214,-1 0 0,0-1 0,1 1 0,-1 1 0,0-1 0,1 0 0,-1 0 0,1 0 0,-1 0 0,0 0 0,1 0 1,-1 1-1,0-1 0,1 0 0,-1 1 0,1-1 0,-1 0 0,1 1 0,-1-1 0,1 1 0,-1-1 0,1 1 0,-1-1 0,1 1 0,-1-1 0,1 1 0,0-1 0,-1 1 0,1-1 0,0 1 0,0 0 0,-1-1 0,1 1 0,0 0 0,0-1 0,0 1 0,0 0 0,0-1 0,0 1 0,0 0 0,0-1 0,0 1 0,0 0 0,0-1 0,0 1 0,1 1 0,-1 1-669,0 13-5016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22.5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 20 6713,'0'0'4695,"-3"29"-3511,-3 14-736,-6 120 1541,-3 248 1307,13-439 909,-2-145-4260,3 142 36,1-16-192,8-72 0,-5 102 58,0 1-1,1 1 1,1-1-1,0 1 1,1-1-1,1 2 1,0-1-1,12-17 0,-12 22-37,1 0-1,0 1 0,0-1 0,1 2 0,1-1 1,0 1-1,0 1 0,0 0 0,20-11 0,-26 16 128,1 0 0,-1 0 0,1 0 0,0 0 0,0 1 0,0 0 0,-1 0 0,1 0-1,0 0 1,0 1 0,0 0 0,0 0 0,0 0 0,0 1 0,0-1 0,0 1 0,0 0 0,0 1-1,0-1 1,0 1 0,-1 0 0,1 0 0,-1 1 0,0-1 0,1 1 0,6 6 0,-1 2 71,-1 1 0,0-1 0,-1 1 0,0 1 1,-1-1-1,0 1 0,-1 1 0,-1-1 0,0 1 0,5 22 1,2 20 839,6 72 1,-17-122-783,26 233 1220,-26-233 44,0-11-548,-1-30-354,-1-51-569,0 59 162,-1-8-242,2-1 1,6-50-1,-5 77 108,1 0-1,-1 0 0,2 0 0,-1 1 0,1-1 0,1 1 0,0 0 0,0 0 0,0 0 0,1 0 1,0 1-1,0-1 0,1 1 0,13-12 0,-17 17 47,1 0 0,-1 1 0,1-1 0,0 0 0,-1 1 0,1 0-1,0-1 1,0 1 0,0 0 0,0 1 0,0-1 0,0 0 0,0 1 0,0 0 0,0 0 0,0 0 0,0 0 0,0 0-1,0 0 1,0 1 0,0 0 0,0-1 0,0 1 0,5 3 0,-3-2 43,0 1 1,0 0-1,-1 0 0,1 1 1,-1 0-1,0-1 0,0 1 0,0 1 1,-1-1-1,1 0 0,-1 1 1,5 8-1,0 5 218,0 1 1,-1-1-1,-1 1 0,-1 0 0,5 33 1,1 97 1440,-10-98-1183,12 71-1,-13-121-483,0-1-1,0 1 0,0-1 0,0 1 1,0-1-1,1 1 0,-1 0 0,0-1 1,0 1-1,0-1 0,0 1 0,1-1 1,-1 1-1,0 0 0,1-1 0,-1 1 1,0-1-1,1 0 0,-1 1 0,1-1 1,-1 1-1,0-1 0,1 0 0,-1 1 1,1-1-1,-1 0 0,1 1 0,0-1 0,-1 0 1,1 0-1,-1 1 0,1-1 0,-1 0 1,1 0-1,0 0 0,-1 0 0,1 0 1,-1 0-1,1 0 0,0 0 0,-1 0 1,1 0-1,-1 0 0,1-1 0,0 1 1,-1 0-1,1 0 0,-1 0 0,1-1 1,-1 1-1,1 0 0,-1-1 0,1 1 1,-1 0-1,1-1 0,-1 1 0,0-1 1,1 1-1,-1-1 0,0 1 0,1-1 1,31-36-2521,-27 31 1779,32-36-5914,1-1-3028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23.1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156 232 4409,'0'0'7311,"11"9"-6160,-3 0-895,-5-5-196,0-1 0,0 1 0,1-1 0,-1 0 0,1 0 0,-1-1 0,1 1 1,0-1-1,0 0 0,0 0 0,0 0 0,1 0 0,-1-1 0,0 1 0,1-1 0,-1-1 0,1 1 0,6 0 0,7-1 1,0 0 0,1-1 0,-1-1-1,0-1 1,27-8 0,-40 10-54,0-1 0,0 0 0,0 0 0,0-1 0,-1 1 1,1-1-1,-1 0 0,0 0 0,0-1 0,0 1 0,0-1 0,-1 0 1,1 0-1,-1 0 0,0 0 0,0-1 0,-1 1 0,1-1 0,-1 0 0,0 0 1,0 1-1,0-1 0,-1-1 0,1-7 0,0 7 29,-2 0 0,1 0 1,-1 0-1,0-1 0,0 1 0,0 0 0,-1 0 0,0 0 1,-1 0-1,1 0 0,-1 0 0,0 0 0,0 1 0,-1-1 1,0 0-1,0 1 0,0 0 0,-5-6 0,3 6 12,0 0 0,-1 0 0,0 1 0,0-1-1,0 1 1,0 0 0,-1 1 0,0 0 0,1 0 0,-1 0-1,0 1 1,-1 0 0,1 0 0,0 1 0,-9-1-1,1 0 52,0 1 0,1 1-1,-1 0 1,0 1 0,0 0-1,1 2 1,-1-1 0,1 2-1,0 0 1,0 1-1,0 0 1,0 1 0,-13 8-1,18-8 5,0 0-1,1 0 1,0 1-1,0 0 0,0 0 1,1 1-1,0 0 0,0 1 1,1 0-1,0-1 1,1 2-1,0-1 0,0 1 1,1 0-1,0 0 1,1 0-1,0 0 0,1 0 1,-2 12-1,2-5 3,0 0 0,1 0 0,1 1 0,1-1 0,0 1 0,1-1 1,1 0-1,6 21 0,-5-27-65,1 1 1,0 0-1,1-1 1,0 0-1,0-1 1,2 1-1,-1-1 1,1 0-1,0-1 1,1 0-1,0 0 1,12 7 0,-7-6 7,0-1 1,1-1-1,0 0 1,1-1 0,0-1-1,0-1 1,0 0 0,1-1-1,0 0 1,0-2-1,-1 0 1,1 0 0,1-2-1,29-3 1,-40 2-78,0 0-1,-1 0 1,1-1-1,0 0 1,-1-1 0,0 0-1,1 0 1,-1 0 0,0 0-1,0-1 1,-1 0-1,1 0 1,-1-1 0,0 0-1,8-8 1,6-11-1561,0-1-1,20-36 1,5-5-5976,-17 33-921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23.5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48 0 8218,'0'0'6592,"-1"26"-5459,-27 421 3374,9 57-2136,20-505-2395,-1 1-1,0 0 1,0 0 0,0-1 0,1 1-1,-1 0 1,0 0 0,1 0 0,-1-1-1,0 1 1,0 0 0,1 0 0,-1 0-1,0 0 1,1 0 0,-1 0 0,0 0-1,1-1 1,-1 1 0,0 0 0,1 0-1,-1 0 1,0 0 0,1 1 0,-1-1-1,0 0 1,1 0 0,-1 0 0,0 0-1,1 0 1,-1 0 0,0 0 0,1 1-1,-1-1 1,0 0 0,0 0 0,1 0-1,-1 1 1,0-1 0,0 0 0,1 0-1,-1 1 1,0-1 0,0 0 0,0 0-1,1 1 1,-1-1 0,0 0 0,0 1-1,0-1 1,0 0 0,0 1 0,0-1-1,0 0 1,0 1 0,0 0 0,16-26-2659,-1-6-1235,0-1-3142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24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0 183 6865,'0'0'8305,"32"-8"-8242,4-1-86,18-5-225,92-11 0,7 9-2849,-32 5-1159,159-36 1,-275 46 4499,37-13-404,-25 2 3034,-11-7 5310,-7 18-8050,0 1 1,0-1-1,0 0 0,0 1 0,0-1 0,0 1 0,0-1 0,0 1 0,0-1 0,0 1 0,0 0 0,0 0 0,0-1 1,0 1-1,-1 0 0,1 0 0,0 0 0,0 0 0,0 0 0,0 1 0,-2-1 0,-31 3 17,23 0-35,0 1-1,0 0 1,1 0 0,-1 1-1,1 1 1,1 0 0,-1 0-1,-11 10 1,-70 66 1042,82-73-1056,-9 9 43,0 1 0,1 0 0,1 2 0,1 0 0,-15 28 1,24-38-133,1 0 1,0 0-1,1 1 1,0-1 0,1 1-1,0-1 1,1 1-1,0 0 1,1 0 0,0 1-1,1-1 1,1 0-1,2 16 1,-3-24-11,1-1 0,0 1 0,1-1 1,-1 1-1,0-1 0,1 0 0,0 0 0,0 0 0,0 0 0,0 0 0,0 0 0,1 0 1,-1-1-1,1 1 0,0-1 0,4 3 0,-1-1-2,0-1 0,1 1 0,0-1 0,-1-1 0,1 1 0,0-1 0,0 0 0,8 0 0,-5 0-7,0-1 0,0 0 0,0-1 0,0 0 1,0-1-1,1 0 0,-1-1 0,-1 1 0,1-2 0,0 0 0,0 0 0,10-5 0,-7-1-66,-1 0-1,0 0 1,-1-1-1,0-1 1,0 0 0,-1 0-1,0-1 1,-1 0-1,-1-1 1,0 0-1,0 0 1,-1-1-1,9-26 1,-6 11 420,-2-1 1,-1 1-1,-2-1 1,0 0-1,0-61 1,-20 260-360,15-161 31,-1 12 55,2 1 1,0-1-1,1 0 0,7 31 1,-7-45-39,0 0 0,0 0 1,1 0-1,0 0 0,0-1 1,0 1-1,1-1 0,0 0 1,0 0-1,0 0 0,0-1 0,1 1 1,0-1-1,0 0 0,0 0 1,0-1-1,1 0 0,10 5 1,0-2 79,-1-1 0,1 0 1,0-1-1,0-1 0,1-1 1,-1 0-1,1-1 0,-1-1 1,1 0-1,-1-2 0,0 0 1,1 0-1,-1-2 1,0 0-1,27-10 0,-39 11-427,3-1 1017,-20 21-14623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5.2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7434,'0'0'8579,"6"31"-7114,5 20-893,19 116 1238,-17-51-536,-4 151-1,-9-267-1043,0-5 179,0-43-296,3-1-1,1 1 1,2 0-1,15-51 0,-17 81-276,2-1 0,0 1 0,1 1 0,1-1 0,1 1 0,0 0 0,1 1 0,1 0 0,0 1 0,1 0-1,1 1 1,0 1 0,22-18 0,-31 28 138,-1 0-1,1 1 0,0 0 0,0-1 1,0 1-1,0 1 0,0-1 1,1 1-1,-1-1 0,0 1 1,1 0-1,-1 1 0,0-1 1,1 1-1,-1 0 0,1 0 0,-1 0 1,8 2-1,-5 0 67,-2 0 0,1 1 0,0 0 0,0 0 0,-1 0 0,1 0 0,-1 1 0,0 0 0,0 0 0,-1 0 0,9 10 0,-2 0 149,0 2 1,-1-1-1,-1 1 0,0 1 1,-1-1-1,-1 2 0,0-1 0,4 20 1,-3 0 184,-1 0 0,-2 0 0,1 43 0,-7-78-582,2-1 1,-1 0-1,0 1 1,0-1-1,0 0 1,1 1-1,-1-1 1,0 0-1,1 1 1,-1-1-1,1 0 0,0 0 1,-1 0-1,1 0 1,0 1-1,0-1 1,1 2-1,0-2-663,1 0-1,-1 1 1,0-1-1,0 0 1,0 0-1,1 0 1,-1-1 0,0 1-1,1 0 1,-1-1-1,1 1 1,-1-1-1,1 0 1,2 0-1,8 0-4708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5.6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6353,'0'0'12136,"-1"4"-11469,-13 345 2758,18-319-6162,-1-25 316,-1-18 188,-2-9-2888,0-5-3100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5.9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11 8066,'0'0'12626,"-6"-11"-15682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36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146 144 7266,'0'0'2560,"-5"28"-587,0-5-1536,-3 18 682,2 1 1,-1 72-1,6-94-783,2 0-1,0 0 1,1-1 0,1 1-1,10 36 1,-11-50-318,0 0-1,1 0 0,0-1 1,0 1-1,1-1 1,-1 0-1,1 0 1,0 0-1,0 0 1,1-1-1,-1 0 0,1 1 1,0-2-1,0 1 1,1-1-1,-1 1 1,1-2-1,0 1 0,-1 0 1,1-1-1,0 0 1,11 1-1,-4 0-161,0-1 0,0-1 0,0 0 0,0-1-1,0-1 1,0 0 0,0 0 0,-1-1 0,1-1 0,0 0 0,-1-1-1,0 0 1,0-1 0,0 0 0,0-1 0,-1-1 0,0 1 0,0-2-1,16-14 1,-16 12-72,0-2 0,0 1-1,-1-1 1,-1-1 0,0 0-1,0 0 1,-2-1 0,1 0 0,-2 0-1,0-1 1,-1 0 0,0 0-1,-1 0 1,-1 0 0,0-1-1,0-16 1,-1 5 848,-2 0 0,0 0 0,-2 0-1,-1 0 1,-1 0 0,-2 0 0,0 1 0,-11-27 0,9 32-33,-6-13 1176,14 35-1767,0-1 0,0 0 1,0 0-1,0 0 0,0 0 0,0 0 0,0 0 0,0 0 0,0 0 0,0 0 0,0 1 0,0-1 0,0 0 0,0 0 0,0 0 0,0 0 1,0 0-1,0 0 0,0 0 0,0 0 0,0 0 0,0 1 0,0-1 0,0 0 0,0 0 0,0 0 0,0 0 0,0 0 0,0 0 1,0 0-1,0 0 0,-1 0 0,1 0 0,0 0 0,0 0 0,0 0 0,0 1 0,0-1 0,0 0 0,0 0 0,0 0 0,0 0 0,0 0 1,-1 0-1,1 0 0,0 0 0,0 0 0,0 0 0,0 0 0,0 0 0,0 0 0,0 0 0,0 0 0,0 0 0,-1 0 0,1 0 1,0 0-1,0 0 0,0-1 0,2 28-251,54 344 129,-21 450 1753,-36-792-1451,-1-1 0,-1 1 0,-1-1 1,-2 0-1,-1 0 0,-19 48 0,7-34-84,-1-2 0,-1-1 0,-36 49 0,48-75-106,-1 0-1,0-1 1,0-1-1,-1 1 0,-1-2 1,0 1-1,-15 9 1,20-16-69,0 0 0,0-1 0,0 0 0,-1 0 1,1 0-1,-1-1 0,0 0 0,0-1 0,0 1 1,1-1-1,-1-1 0,0 0 0,0 0 0,0 0 1,0-1-1,-13-3 0,-5-5-882,1 0 0,0-2 0,1 0 0,0-2 0,-25-18-1,-28-19-6591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6.4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8570,'0'0'6352,"1"23"-4852,6 152 1233,-7 51 346,-2-97-2607,2-128-126,0-7 175,0-30-440,-1-7 2,8-61 1,-5 89-152,1 0-1,0 0 1,2 0 0,-1 0 0,2 1 0,0 0 0,14-24 0,-10 23-226,0 0 0,1 1 0,0 0 0,1 1 0,0 0 0,1 1-1,19-14 1,-27 22 253,-1 1 0,0 1-1,1-1 1,0 1-1,-1-1 1,1 1 0,0 1-1,0-1 1,0 1-1,1 0 1,-1 0 0,0 0-1,0 1 1,0 0-1,1 0 1,-1 0 0,0 0-1,0 1 1,1 0 0,-1 0-1,0 1 1,0-1-1,0 1 1,0 0 0,-1 0-1,1 1 1,-1 0-1,1-1 1,4 6 0,3 2 199,-1 0 1,-1 1-1,0 1 1,0 0-1,-1 0 1,-1 1-1,0 0 1,-1 0 0,0 1-1,-1 0 1,-1 0-1,0 1 1,-1-1-1,4 25 1,0 17 452,-3 1 0,-2 88 0,-3-105-490,0-39-341,0-5-2251,0-38-6909,0 17-363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6.8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 6057,'0'0'10397,"33"-3"-9427,110-10-369,119 8-615,-150 7-1858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7.4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334 73 7162,'0'0'14168,"-27"1"-13220,-86 6-292,110-7-619,-1 1-1,0-1 1,1 1 0,-1-1-1,1 1 1,0 0-1,-1 1 1,1-1-1,0 0 1,-1 1 0,1 0-1,0 0 1,0 0-1,0 0 1,1 0 0,-1 1-1,0-1 1,1 1-1,0-1 1,0 1-1,-3 4 1,-3 4 109,-7 9 13,2 0 0,0 1 0,1 1 0,1 1 1,1-1-1,1 1 0,1 1 0,1 0 0,1 0 0,2 0 0,0 1 0,1-1 0,1 42 0,2-59-159,1-1 0,-1 1-1,1 0 1,0 0 0,1 0 0,0 0-1,0-1 1,0 1 0,1-1 0,-1 1-1,2-1 1,-1 0 0,1 0 0,0-1-1,0 1 1,0-1 0,1 0-1,0 0 1,0 0 0,0 0 0,1-1-1,-1 0 1,1 0 0,0-1 0,0 0-1,1 0 1,-1 0 0,1-1-1,7 3 1,2-1-31,0 0 0,0-1 1,1 0-1,0-2 0,-1 0 0,1-1 0,0 0 0,-1-1 0,1-1 0,-1-1 0,1 0 0,-1-1 1,0-1-1,0-1 0,-1 0 0,1-1 0,-1 0 0,-1-1 0,0-1 0,0 0 0,19-17 0,-18 13 33,-1 0-1,1-1 0,-2 0 0,0-1 0,-1-1 0,0 0 1,-2 0-1,0-1 0,0-1 0,-2 0 0,0 0 0,-1 0 1,-1-1-1,-1 0 0,0 0 0,-1-1 0,1-36 0,-4 47 56,-1 0-1,0 0 0,-1 0 0,0 0 0,0 0 0,-1 0 0,0 0 0,0 1 1,-1-1-1,0 1 0,-1-1 0,0 1 0,0 0 0,-1 1 0,0-1 0,0 1 1,-1 0-1,0 0 0,0 0 0,-1 1 0,1 0 0,-1 1 0,-12-8 0,10 7-29,1 0-1,-2 0 0,1 1 0,-12-4 1,18 8-116,-1 0 0,1-1 0,0 2 0,0-1 0,-1 0 0,1 1 0,-1-1 0,1 1 0,0 0 0,-1 0 0,1 1 0,-1-1 0,1 1 0,0-1 0,-1 1 0,1 0 0,0 0 0,-4 2 0,-3 5-1344,0 0 0,1 1 0,0 0 0,-16 20 0,-5 8-7193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8.1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 32,'0'0'21622,"5"-3"-20847,-4 2-734,0 0-1,1 0 1,-1 0 0,0 1 0,1-1-1,-1 0 1,0 1 0,1-1 0,-1 1-1,1-1 1,-1 1 0,1 0 0,-1 0-1,1 0 1,-1 0 0,1 0 0,0 0-1,-1 0 1,1 0 0,1 1 0,-1 0 21,1 1 0,0 0-1,-1 0 1,0 0 0,1 0 0,-1 0 0,0 0 0,0 1 0,0-1 0,0 1 0,3 5 0,92 175 740,-79-141-872,2-1 0,2-1 0,1-2 0,2 0-1,41 47 1,-40-65-2691,-25-20 2549,-1 0-1,1 0 1,-1 0 0,1-1 0,0 1 0,-1 0-1,1 0 1,-1 0 0,1 0 0,-1 0-1,1-1 1,0 1 0,-1 0 0,1-1-1,-1 1 1,1 0 0,-1-1 0,0 1-1,1 0 1,-1-1 0,1 1 0,-1-1-1,0 1 1,1-1 0,-1 1 0,0-1 0,1 1-1,-1-1 1,0 1 0,0-1 0,0 0-1,1 1 1,-1-1 0,0 1 0,0-1-1,0 1 1,0-1 0,0 0 0,0 1-1,0-1 1,0 1 0,-1-1 0,1 0 0,0 0-1,0-21-9700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8.5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84 1 10170,'0'0'8762,"-3"25"-7447,-30 169 240,16-111-1715,4-1-1,-5 144 1,18-225-72,0-1 1,0 1-1,1 0 1,-1 0-1,0 0 1,0-1 0,0 1-1,1 0 1,-1 0-1,0-1 1,1 1-1,-1 0 1,0 0 0,1-1-1,-1 1 1,1-1-1,-1 1 1,1 0-1,0-1 1,-1 1 0,1-1-1,0 1 1,-1-1-1,1 1 1,0-1-1,-1 0 1,1 1 0,0-1-1,0 0 1,-1 0-1,1 0 1,0 1-1,0-1 1,0 0-1,-1 0 1,1 0 0,0 0-1,0 0 1,0 0-1,-1-1 1,1 1-1,0 0 1,0 0 0,0 0-1,0-1 1,8 1-2266,6 0-5681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9.2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15 216 352,'-3'-1'20664,"3"1"-20587,0-1 0,0 1 0,-1 0 0,1 0 0,0 0 0,0 0 0,-1 0 0,1 0 0,0 0 0,0 0 1,-1-1-1,1 1 0,0 0 0,0 0 0,-1 0 0,1 0 0,0 0 0,0 0 0,-1 0 0,1 0 0,0 1 1,0-1-1,0 0 0,-1 0 0,1 0 0,0 0 0,0 0 0,-1 0 0,1 0 0,0 0 0,0 1 0,0-1 1,-1 0-1,1 0 0,0 0 0,0 0 0,0 1 0,0-1 0,-1 0 0,1 0 0,0 1 0,0-1 0,0 0 1,0 0-1,0 0 0,0 1 0,0-1 0,0 0 0,0 0 0,0 1 0,0-1 0,0 1 0,-1 42 97,0-17-121,1 0 0,1 0 1,1-1-1,10 51 1,-10-69-52,1 0 0,-1 0 0,1 0 0,1 0 1,-1-1-1,1 0 0,0 1 0,1-1 0,-1-1 1,1 1-1,0-1 0,1 1 0,-1-2 0,1 1 1,0 0-1,0-1 0,0 0 0,1-1 0,0 0 1,-1 0-1,1 0 0,9 2 0,-4-1-24,1-1-1,-1 0 0,1-1 1,-1 0-1,1-1 0,-1-1 1,1 0-1,0 0 1,-1-1-1,1-1 0,-1 0 1,1-1-1,-1 0 1,0-1-1,0-1 0,0 1 1,-1-2-1,0 0 1,0 0-1,0-1 0,15-13 1,-16 10 6,0-1 1,-1 0 0,-1 0-1,0-1 1,0 0 0,-1-1-1,-1 0 1,0 0 0,0 0-1,-2-1 1,0 1 0,3-17-1,-2 4 23,-2 0 0,-1 0 0,-1 0-1,-1-1 1,-6-44 0,4 61-22,-1 0 0,-1 1 0,0 0 1,0-1-1,0 1 0,-1 0 0,-1 1 0,0 0 0,0-1 0,0 2 1,-1-1-1,0 1 0,-13-11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9.8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0 156 2921,'0'0'13257,"23"12"-12539,73 35-408,-92-45-346,0 0-1,0 0 1,0-1-1,0 1 1,0-1-1,1 0 1,-1 0-1,0-1 0,1 1 1,-1-1-1,1 0 1,-1 0-1,1-1 1,-1 1-1,0-1 1,1 0-1,-1 0 1,0 0-1,0-1 1,0 1-1,0-1 0,0 0 1,0 0-1,0 0 1,0-1-1,-1 0 1,0 1-1,1-1 1,-1 0-1,0-1 1,0 1-1,2-5 0,-2 5 65,-1-1 0,0 0 0,-1 0 0,1 1-1,-1-1 1,1-1 0,-1 1 0,0 0 0,-1 0-1,1 0 1,-1 0 0,0-1 0,0 1-1,0 0 1,0 0 0,-1-1 0,0 1 0,0 0-1,0 0 1,0 0 0,-1 0 0,1 0 0,-1 0-1,0 1 1,0-1 0,-1 0 0,1 1-1,-4-4 1,-1 0 137,1 1 0,-1 0 0,0 1-1,-1-1 1,1 2 0,-1-1 0,0 1-1,0 0 1,-1 1 0,1-1 0,-1 2 0,1-1-1,-1 1 1,0 1 0,0-1 0,0 2-1,-10-1 1,16 2-156,1 0-1,-1 0 0,1 0 1,-1 0-1,1 0 0,0 1 1,-1-1-1,1 1 0,0-1 1,0 1-1,0 0 0,0 0 1,0 0-1,1 0 0,-1 0 1,1 1-1,-1-1 0,1 0 1,0 1-1,0-1 0,0 1 1,0-1-1,0 1 0,0 3 1,-16 71 246,16-73-225,-3 28 50,0 1 0,2 0 1,2-1-1,4 47 0,-3-70-67,0 0 1,1 0-1,0 0 1,0 0-1,1-1 0,0 1 1,0-1-1,1 1 1,0-1-1,1 0 0,0 0 1,0-1-1,1 0 1,-1 0-1,2 0 0,-1 0 1,1-1-1,0 0 1,0-1-1,13 9 0,-10-11-183,-1 1-1,1-1 1,1 0-1,-1-1 0,0 0 1,0-1-1,1 0 1,-1-1-1,1 0 0,-1 0 1,0-1-1,1-1 1,-1 0-1,0 0 0,0-1 1,0 0-1,0-1 1,0 0-1,-1 0 0,0-1 1,0 0-1,0-1 1,-1 0-1,1 0 0,-1-1 1,13-15-1,-8 5-1830,-1 0 0,14-27 1,-7 11-2227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40.3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27 6681,'0'0'12708,"0"-6"-11738,0 3-947,0-15 407,2 27 57,5 34 164,11 71 165,-5 0-1,-3 156 1,12 121-345,-22-385-1324,7 33 2097,-1-21-4228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40.9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429 56 296,'0'0'15273,"-28"-9"-13105,-88-27-446,108 34-1523,0-1 0,0 2-1,0-1 1,0 1 0,-1 0 0,1 1 0,-13 0 0,3 1 110,11 0-252,1 0-1,-1 0 1,1 1-1,0 0 1,-1 0 0,1 0-1,0 1 1,0 0-1,0 0 1,1 1-1,-1-1 1,1 1-1,0 0 1,0 1 0,0-1-1,1 1 1,-1 0-1,1 0 1,0 1-1,1-1 1,-4 7-1,-3 5-37,1 0 0,1 1 0,0-1 0,1 2 0,1-1 0,-4 21 0,7-25-20,1 0 0,0 1 0,0-1 0,2 0 0,0 1 1,0-1-1,1 1 0,6 22 0,-6-32-38,1 0-1,-1 0 1,1-1 0,1 1-1,-1-1 1,1 0 0,-1 0-1,1 0 1,0 0 0,1 0-1,-1-1 1,0 1 0,1-1-1,0 0 1,0 0 0,0 0-1,0 0 1,1-1 0,-1 0-1,1 0 1,-1 0 0,1 0-1,0-1 1,-1 0 0,1 0-1,0 0 1,0-1 0,6 1-1,-4 0 28,1 0-1,-1 0 1,0-1-1,0 0 1,0 0-1,1-1 1,-1 0 0,0 0-1,0-1 1,0 0-1,0 0 1,-1 0-1,1-1 1,0 0-1,-1 0 1,0-1-1,0 0 1,0 0-1,0 0 1,-1-1 0,1 0-1,-1 0 1,0 0-1,-1-1 1,7-8-1,1-4-20,-1 0 1,-1-1-1,0 0 0,-1-1 0,-1 1 0,-1-2 1,7-31-1,-7 11 1063,-1-1 0,-1-79 1,-5 120-887,6 26-395,9 47 364,8 133-1,4 27 899,-26-227-1006,-1-3-14,0-1 0,0 0 0,0 0 1,0 0-1,0 1 0,0-1 0,0 0 0,0 0 0,1 0 0,-1 0 0,0 0 1,1 1-1,-1-1 0,1 0 0,0 0 0,-1 0 0,1 0 0,0 0 1,-1 0-1,1-1 0,0 1 0,0 0 0,0 0 0,0 0 0,0-1 0,0 1 1,0-1-1,0 1 0,0 0 0,0-1 0,0 0 0,2 1 0,-3-1-252,1-1 0,-1 1 0,0-1-1,1 0 1,-1 1 0,0-1 0,1 1 0,-1-1-1,0 0 1,0 1 0,0-1 0,1 0-1,-1 1 1,0-1 0,0 0 0,0 1-1,0-1 1,0 0 0,0 0 0,-1 1 0,1-2-1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47.9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0 10514,'0'0'9624,"0"13"-8535,1 86 146,1-11-527,-3 0 0,-14 92 1,-1-66-212,-3 211 0,20-315-557,0 0-1,2 1 1,-1-1 0,1 0-1,1 0 1,-1-1-1,2 1 1,-1-1-1,2 0 1,-1 0-1,1 0 1,0-1-1,9 9 1,-7-6-526,1-8-5272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50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5 118 1088,'-5'0'16194,"140"-6"-15289,173-31 0,-160 17-914,86-8-158,-212 25-205,4-9-8008,-15 0 3689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48.6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411 83 8538,'0'0'13761,"-27"-14"-13024,-87-41-159,110 52-529,-1 1 1,0 0-1,0 1 0,0-1 0,0 1 0,-1 0 0,1 1 0,0-1 0,0 1 1,-1 0-1,1 0 0,0 1 0,0-1 0,0 1 0,0 0 0,-1 1 0,1-1 0,-6 4 1,2 0-6,1 0 0,0 1 0,0 0 0,0 0 0,1 1 1,-11 12-1,11-11-22,-4 4-30,1 1 0,1 0 0,0 1 0,1 0 0,1 0 0,0 1 0,0 0 0,2 0 0,0 0 0,1 1 0,0 0 1,1 0-1,1 0 0,1 0 0,0 0 0,1 0 0,3 29 0,-2-39-65,1-1 1,-1 0-1,0-1 1,1 1-1,0 0 1,0 0-1,1-1 1,-1 1-1,1-1 0,0 0 1,0 0-1,0 0 1,1 0-1,0 0 1,-1-1-1,1 1 1,0-1-1,1 0 0,-1-1 1,0 1-1,1-1 1,0 1-1,0-1 1,7 2-1,-1-1-86,1 0-1,-1 0 1,1-1 0,0 0-1,0-1 1,-1 0 0,1-1-1,0-1 1,22-3 0,-29 2 160,1 0 0,-1 0 1,0-1-1,-1 1 1,1-1-1,0-1 1,-1 1-1,0-1 1,1 1-1,-2-1 0,1 0 1,0-1-1,-1 1 1,0-1-1,0 1 1,0-1-1,4-10 0,4-8 215,-1-2-1,9-32 1,-10 24 344,-1 0 1,-2 0 0,-1 0-1,0-61 1,-5 93-386,0 5-77,0 417-1150,0-418 895,0-1 0,0 0 0,1 1 0,-1-1 0,0 1 0,1-1 0,-1 1 1,1-1-1,0 0 0,0 0 0,0 1 0,0-1 0,2 2 0,-2-3-52,-1 0 0,1 0 0,0-1 0,0 1 1,0-1-1,0 1 0,0-1 0,0 1 0,0-1 0,0 1 0,0-1 1,0 0-1,0 0 0,0 1 0,0-1 0,0 0 0,0 0 0,0 0 1,0 0-1,0 0 0,0 0 0,0-1 0,0 1 0,0 0 1,0 0-1,0-1 0,0 1 0,0-1 0,0 1 0,0-1 0,1 0 1,10-10-4479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49.2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272 1 5937,'0'0'10784,"-29"3"-9194,-7 1-1070,-47 11 0,78-13-469,1-1 0,-1 1 0,1 0 0,0 0 0,0 1-1,-1-1 1,1 1 0,1 0 0,-1 0 0,0 0 0,1 1 0,0-1 0,0 1 0,0 0 0,0 0 0,0 0 0,1 0 0,-1 0 0,1 1 0,1-1 0,-4 9 0,0 1 65,-4 12-45,0 0 0,2 1 0,2 0 0,0 0 0,1 0 0,2 1 0,1 0 0,3 32 0,-2-52-107,1 0 0,0 1-1,0-1 1,0 0 0,1 1 0,1-1-1,0 0 1,0 0 0,0-1 0,1 1-1,0-1 1,0 1 0,1-1 0,0 0-1,0-1 1,1 0 0,0 1-1,0-2 1,0 1 0,1-1 0,9 6-1,-1-2-608,0-1-1,1-1 1,0 0-1,0-2 1,0 1-1,1-2 0,0 0 1,0-1-1,26 1 1,16-3-4471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49.6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212 0 8506,'0'0'10821,"-27"18"-9878,-11 7-653,-36 31 1,68-51-266,1 0-1,-1 1 1,1 0-1,1 0 1,-1 1 0,1-1-1,0 1 1,0 0-1,1 0 1,0 0-1,0 1 1,1-1 0,0 1-1,0-1 1,1 1-1,-1 11 1,0-2-15,-2 5-73,1 0 0,1 0 1,1 0-1,1 0 0,5 39 0,-3-53-85,-1 0 0,2 0 0,-1-1 0,1 1-1,0-1 1,0 0 0,1 0 0,0 0 0,0 0 0,0-1 0,1 1 0,0-1 0,1 0 0,-1-1-1,1 1 1,0-1 0,1 0 0,-1-1 0,9 5 0,-5-4-153,-1 0-1,1-1 1,1 0 0,-1-1-1,0 0 1,1-1 0,0 0 0,-1 0-1,1-1 1,0-1 0,0 0-1,0 0 1,0-1 0,-1-1 0,1 1-1,16-6 1,-17 3 360,0 1 1,0-2-1,0 1 0,-1-2 1,0 1-1,0-1 0,0 0 1,-1-1-1,1 0 0,-2-1 1,1 1-1,-1-1 1,0-1-1,-1 1 0,0-1 1,8-15-1,-7 5 535,0 0 0,-1 0 0,-1-1 0,-1 0 0,-1 0 0,-1 0 0,0 0 0,-2 0 0,-2-31 0,1 42-438,0 1 0,0-1 1,0 1-1,-1 0 0,-1 0 0,1 0 1,-1 0-1,-1 0 0,0 1 0,0-1 0,0 1 1,-1 0-1,0 0 0,0 1 0,-10-10 1,11 11-182,-1 1 0,-1-1 0,1 1 0,-1 1 0,1-1 0,-1 1 0,0 0 0,0 0 0,0 1 0,-1 0 0,1 0 0,-1 0 0,1 1 0,-1 0 0,1 0 0,-1 1 0,0-1 0,1 2 0,-1-1 0,-8 2 0,14-2-160,0 1-1,0-1 1,-1 0-1,1 1 1,0-1-1,0 1 1,0 0-1,0-1 1,0 1-1,0 0 1,0-1-1,0 1 1,1 0 0,-1 0-1,0 0 1,0 0-1,1 0 1,-1 0-1,0 0 1,1 0-1,-1 0 1,1 0-1,-1 0 1,1 1 0,0-1-1,0 0 1,-1 0-1,1 0 1,0 1-1,0 0 1,-1 20-6270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50.3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71 4249,'0'0'6463,"-1"28"-5419,-4 223 1671,4-214-2335,0-26-245,0 0 0,1 0 0,0 0 1,0 0-1,1 0 0,1-1 0,0 1 0,0 0 0,7 17 0,-10-36 4628,3-14-3497,-1 0-883,0-8-272,0 0 0,2 0 0,1 0-1,1 1 1,1 0 0,2 0 0,1 0 0,2 1-1,0 1 1,2-1 0,1 2 0,26-39-1,-37 61-144,0 0 0,0 1-1,0-1 1,0 0 0,1 1-1,0 0 1,-1 0 0,1 0-1,0 0 1,1 1 0,-1-1-1,0 1 1,1 0 0,-1 1-1,1-1 1,0 1 0,-1 0-1,1 0 1,0 0 0,0 1-1,0-1 1,0 1-1,-1 0 1,1 1 0,0-1-1,0 1 1,0 0 0,-1 0-1,1 1 1,0-1 0,-1 1-1,1 0 1,-1 0 0,0 0-1,0 1 1,0 0 0,0 0-1,0 0 1,0 0 0,-1 0-1,1 1 1,-1-1-1,0 1 1,3 6 0,3 4-25,-1 0 1,-1 1 0,0 0-1,-1 0 1,-1 1-1,0 0 1,-1 0 0,3 29-1,-2 11-3,-4 70 0,-1-76 21,0-49 58,0-1 1,-1 0-1,1 0 0,0 0 1,0 0-1,0 0 1,0 1-1,-1-1 0,1 0 1,0 0-1,0 0 0,-1 0 1,1 0-1,0 0 0,0 0 1,0 0-1,-1 0 0,1 0 1,0 0-1,0 0 1,-1 0-1,1 0 0,0 0 1,0 0-1,0 0 0,-1 0 1,1 0-1,0 0 0,0 0 1,-1 0-1,1 0 0,0-1 1,0 1-1,0 0 1,0 0-1,-1 0 0,1 0 1,0 0-1,0-1 0,0 1 1,0 0-1,-1 0 0,1 0 1,0-1-1,0 1 1,0 0-1,0 0 0,0 0 1,0-1-1,0 1 0,0 0 1,0 0-1,0-1 0,0 1 1,0 0-1,0 0 0,0 0 1,0-1-1,0 1 1,0-1-1,-2-11 31,0 0 1,1-1 0,1 1-1,0-1 1,1 0-1,0 1 1,1-1-1,0 1 1,1 0 0,1 0-1,-1 0 1,2 0-1,0 1 1,9-17-1,2 3-110,0 0-1,2 1 1,1 1-1,1 1 1,24-21-1,-42 40 33,1 0-1,0 0 0,0 0 0,0 1 0,0-1 1,1 1-1,-1 0 0,1 0 0,-1 0 0,1 1 1,0-1-1,-1 1 0,1 0 0,0 0 0,0 0 1,0 0-1,0 1 0,0-1 0,0 1 0,7 1 0,-10-1 24,0 1-1,0-1 0,0 1 1,0 0-1,0 0 0,0-1 0,0 1 1,0 0-1,0 0 0,0 0 0,0 0 1,0 0-1,-1 0 0,1 1 1,0-1-1,-1 0 0,1 0 0,-1 0 1,1 1-1,-1-1 0,0 0 0,0 1 1,1-1-1,-1 2 0,3 39-120,-3-33 119,0 311-969,0-319 864,0-1 0,0 1 0,1 0 0,-1-1 0,0 1 0,0 0 0,1-1 0,-1 1 0,0 0 0,1-1 0,-1 1 0,0-1 0,1 1 0,-1-1 0,1 1 0,-1-1 0,1 1 0,-1-1 0,1 1 0,-1-1 0,1 0 0,0 1 0,-1-1 0,1 0 0,-1 1-1,1-1 1,0 0 0,-1 0 0,1 0 0,0 0 0,-1 1 0,1-1 0,1 0 0,29 0-3686,-19-1 940,12 1-4605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50.9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0 155 9090,'0'0'7571,"32"8"-6764,106 25-469,-116-29-335,1 0 0,-1-1-1,1-1 1,0-1-1,0-1 1,27-4 0,-38 3-8,-8 1 54,0-1 1,0 1 0,-1-1-1,1 0 1,-1 0-1,1-1 1,0 1-1,-1-1 1,0 1 0,1-1-1,-1 0 1,0-1-1,0 1 1,0 0-1,0-1 1,-1 1 0,1-1-1,-1 0 1,1 0-1,-1 0 1,0 0-1,0-1 1,1-4 0,1 0 277,-1-1 0,0-1 1,-1 1-1,0 0 1,0-1-1,-1 1 0,0-18 1,-1 25-282,0 0 1,0 0-1,-1 0 1,1 0 0,0 0-1,-1 0 1,1 0-1,-1 1 1,0-1 0,0 0-1,0 0 1,0 1-1,0-1 1,0 1 0,0-1-1,0 1 1,0-1-1,-1 1 1,-2-3 0,0 2 5,0-1 1,0 1-1,0 0 1,0 0-1,-1 0 1,1 1-1,-1 0 1,-5-2-1,-11 0 154,0 1-1,-41 1 0,45 2 44,9-1-230,-1 0 0,1 1 1,0 1-1,0-1 0,0 1 0,1 1 0,-1-1 0,0 1 0,1 1 0,0-1 0,0 1 0,0 1 0,0-1 0,0 1 0,1 0 0,0 1 0,0-1 0,-5 8 0,4-5-2,1 1-1,0 0 1,0 0 0,1 1-1,0-1 1,1 1 0,0 0-1,0 0 1,1 1 0,1-1-1,0 0 1,0 1 0,0 13-1,1-3-129,1 0 0,1-1-1,1 1 1,7 32-1,-6-43 57,0-1 0,0 0 0,1 0 0,0 0-1,1 0 1,0 0 0,0-1 0,1 0-1,0 0 1,1-1 0,12 12 0,-14-15 60,0 0 1,1-1-1,0 0 1,-1 0-1,1 0 1,1-1 0,-1 1-1,0-2 1,1 1-1,-1-1 1,0 1-1,1-2 1,0 1-1,-1-1 1,1 0 0,-1 0-1,1-1 1,10-2-1,-1 0-56,-1-1-1,1-1 1,-1 0-1,0-1 1,0 0-1,20-13 1,-14 5-1209,-1 0-1,31-27 1,-1-16-6548,-33 32-381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51.3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 0 11530,'0'0'11051,"2"9"-10627,6 47-119,-3 0-1,-2 1 1,-5 59 0,1-29-240,-8 137 25,0 11-3530,6-273-5989,3 14 1992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51.6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11418,'0'0'9803,"198"16"-9379,-129-11-424,-6 1-32,-12-6-825,-12 0-775,-18 0-640,-12 0-1385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52.2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401 1 3097,'0'0'13082,"-28"0"-11355,-86 1-225,109 0-1406,0-1 1,0 1-1,0 0 0,0 0 1,0 0-1,0 1 0,0-1 0,0 1 1,0 1-1,1-1 0,-1 1 1,1-1-1,0 1 0,0 0 0,0 1 1,-5 4-1,-3 3 104,-4 3-90,1 1 1,0 0 0,2 1 0,-1 0 0,2 1 0,0 1 0,-14 29 0,19-32-171,1-1 1,0 1-1,1 0 1,1 0-1,1 0 0,0 0 1,0 1-1,2-1 1,0 1-1,2 29 1,-1-44 26,1 1-1,-1-1 1,0 0 0,1 1 0,-1-1 0,1 0 0,0 1 0,-1-1 0,1 0 0,0 0 0,0 1 0,0-1 0,0 0 0,0 0 0,0 0-1,0 0 1,0-1 0,0 1 0,0 0 0,1 0 0,1 0 0,37 10-142,-26-11 220,0 0-1,0 0 1,28-5-1,-32 2-25,0 0-1,0-1 1,-1-1-1,1 1 0,-1-1 1,0-1-1,0 0 1,-1 0-1,1-1 1,-1 0-1,-1 0 0,0-1 1,13-16-1,-5 4 166,-1-1 0,-1-1-1,-1 0 1,16-40 0,-23 45 361,-1 0 0,0 0 0,-1 0 0,-1 0 0,0-1 0,-3-29 716,1 53-1129,3 123 51,0-50-139,-14 149 0,5-125 887,5-55-6379,1-24-775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09.7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92 1 7618,'0'0'13463,"-4"1"-12467,2 0-877,0 1-1,0-1 1,0 0 0,0 1 0,0-1 0,0 1 0,0 0-1,1-1 1,-1 1 0,1 0 0,-1 0 0,1 0-1,0 0 1,-1 0 0,1 0 0,0 1 0,1-1 0,-1 0-1,0 1 1,0 3 0,-8 63 772,5-32-745,-10 50-41,2-20-155,3 1 0,2 0 1,5 130-1,3-194 29,-1 0 0,1 1 1,-1-1-1,1 0 0,0 0 0,1 0 1,-1 0-1,1 0 0,0 0 0,0 0 0,0-1 1,0 1-1,0-1 0,1 1 0,0-1 1,0 0-1,0 0 0,0 0 0,0 0 1,0-1-1,1 1 0,-1-1 0,1 0 1,0 0-1,6 2 0,-5-2 30,0-1 0,0-1 0,0 1-1,0-1 1,0 0 0,0 0 0,1 0 0,-1 0-1,0-1 1,0 0 0,0 0 0,0-1 0,0 1-1,-1-1 1,1 0 0,0 0 0,-1-1 0,1 1-1,-1-1 1,7-6 0,13-12 68,0-2 1,-1 0-1,-2-2 0,0 0 1,-2-1-1,0-1 0,-2-1 1,-2-1-1,0 0 1,-2-1-1,-1 0 0,-1-1 1,-2 0-1,-1-1 0,-1 0 1,-2 0-1,1-52 0,-4 59-98,-1 19-21,0 0 0,-1-1 0,0 1-1,0 0 1,0-1 0,-1 1 0,0 0 0,0-1 0,0 1 0,-5-11 0,3 48-6926,3-4-153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0.1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355 0 10090,'0'0'8199,"-26"9"-6890,-88 28-349,103-32-822,0 0 0,1 1 0,-1 0-1,1 0 1,0 1 0,1 1 0,-1-1 0,2 2 0,-1-1 0,1 1 0,-9 12 0,3-4 40,6-8-158,0 1-1,0 0 0,1 1 0,1 0 0,0 0 0,0 0 0,1 1 0,0 0 0,1 0 1,1 0-1,0 0 0,0 1 0,1-1 0,0 21 0,2-31-20,0 1 0,1 0 0,-1-1 0,1 1 0,0-1 0,0 1 0,0-1 0,0 1 0,0-1 0,1 0-1,-1 1 1,1-1 0,0 0 0,-1 0 0,1 0 0,0 0 0,0 0 0,0-1 0,0 1 0,0-1 0,1 1 0,-1-1 0,0 0 0,1 0 0,-1 0 0,1 0-1,-1 0 1,1 0 0,0-1 0,2 1 0,15 3 59,-1-1 1,1-1-1,23 0 0,-9 0-8,-23-2-61,0 1 1,1 1-1,-1 0 1,0 1-1,-1 0 1,20 8-1,-27-9 10,0-1-1,-1 1 1,1 0-1,-1 0 1,1 0-1,-1 0 1,0 0-1,0 1 1,0-1-1,0 1 1,0-1 0,-1 1-1,1 0 1,-1 0-1,0-1 1,0 1-1,0 0 1,0 0-1,0 0 1,0 0-1,-1 0 1,0 1-1,1-1 1,-1 0 0,0 0-1,-1 0 1,1 0-1,0 0 1,-2 4-1,1-4 57,-1 1 0,0-1-1,0 1 1,0-1 0,0 1 0,0-1-1,-1 0 1,1 0 0,-1 0-1,0 0 1,0-1 0,0 1 0,0-1-1,0 0 1,-1 0 0,1 0-1,-1 0 1,-7 2 0,-6 4 99,0-2 1,-30 7-1,28-9-432,0-1-1,0-2 1,-23 0 0,71-3-19001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2:41.4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398 68 1816,'0'0'13261,"-19"-14"-11512,3 3-1485,1 1 0,-2 1 0,-22-11 0,36 19-222,0 1 0,0-1 0,0 0-1,-1 1 1,1 0 0,0 0-1,0 0 1,0 0 0,-1 0-1,1 0 1,0 1 0,0 0-1,0 0 1,0 0 0,0 0-1,0 0 1,0 0 0,-5 4-1,0 1 68,0 0-1,0 0 0,1 1 0,-8 9 0,6-7 5,-9 11 1,0 0 1,2 1-1,0 1 0,2 1 1,0 0-1,2 1 1,1 0-1,0 1 0,2 0 1,1 0-1,1 1 0,1 0 1,1 1-1,1-1 0,2 1 1,1 0-1,1 0 0,4 37 1,-2-56-115,-1 0 1,1 0 0,1-1-1,0 1 1,0-1 0,0 0 0,1 0-1,0 0 1,0 0 0,1-1-1,0 0 1,0 0 0,0 0-1,1 0 1,0-1 0,0 0 0,0 0-1,1-1 1,-1 1 0,1-2-1,0 1 1,1-1 0,-1 0-1,0 0 1,1-1 0,12 3 0,-1-1 12,0-1 1,0-1-1,-1-1 1,1-1-1,0 0 1,0-1-1,0-1 1,0-1 0,0-1-1,23-7 1,-24 5-21,0-1 1,0-1 0,-1-1 0,0 0 0,-1-1-1,0-1 1,-1-1 0,0 0 0,0 0 0,-2-2 0,1 0-1,-2 0 1,0-1 0,-1-1 0,0 0 0,-1-1-1,-1 1 1,-1-2 0,0 1 0,-1-1 0,-1-1-1,-1 1 1,0-1 0,-2 0 0,0 0 0,-1 0-1,-1-20 1,-2 29-6,0-1 0,-1 1 0,0 0 0,-1 0 0,0 0-1,-1 0 1,0 1 0,0-1 0,-1 1 0,0 0 0,-1 0-1,0 0 1,0 1 0,-1 0 0,0 1 0,0-1 0,-1 1 0,0 0-1,-16-9 1,6 5-4,1 0 0,-1 2 0,-1 0 0,0 2 0,0 0 0,-1 1 0,0 0-1,0 2 1,-26-3 0,39 7-63,1-1 0,-1 1 0,1 0 0,-1 0-1,1 1 1,-1 0 0,-11 3 0,15-3-184,1 0 0,0 0 0,-1 0 0,1 1 0,0-1 0,0 1 0,0-1 0,0 1 0,0 0-1,0 0 1,0 0 0,0 0 0,1 0 0,-1 0 0,1 0 0,0 0 0,0 1 0,-1-1 0,1 1 0,-1 3 0,-3 29-8182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51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 5937,'0'0'6804,"40"-1"-6610,-2-1-141,14-1 26,-1 2-1,1 3 0,59 9 1,502 106-1529,-576-101 2079,-34-6 1400,-18 0-609,-11 0-1184,0 1-1,1 1 1,1 1 0,0 1 0,1 1-1,-26 23 1,-121 120 57,110-98 58,-159 138-75,191-181-172,24-15-103,-1 1 1,1-1-1,-1 1 1,1 0-1,0 0 1,0 0-1,0 1 1,1-1-1,-4 5 1,6-7-9,-4 4-578,2-5-1496,6-6-469,9-5-1977,5-5-2614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0.5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1 1408,'0'0'19080,"4"25"-18173,5 65 111,-4 1 0,-9 138 0,-11-100-854,-11 172 20,26-157-1081,2-133-341,1-14-124,1-21-250,-4-10-1858,0-4-3162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0.8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8858,'0'0'13171,"168"0"-12803,-93 0-368,37 0-712,-16 0-2721,-21 0-7657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1.2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82 176 3233,'0'0'15279,"23"12"-14743,78 35-241,-93-44-267,0 0 1,1-1 0,-1 1-1,1-2 1,-1 1-1,1-1 1,0-1 0,-1 1-1,1-1 1,0-1-1,10-1 1,1 0 23,-16 1-51,0 0 1,1 0 0,-1-1-1,0 1 1,0-1 0,0 0 0,0 0-1,0 0 1,0 0 0,-1-1-1,1 0 1,-1 1 0,1-1 0,-1-1-1,0 1 1,0 0 0,0-1 0,-1 1-1,0-1 1,1 0 0,-1 0-1,0 0 1,-1 0 0,1 0 0,-1 0-1,0-1 1,0 1 0,0 0 0,0-1-1,-1 1 1,0-1 0,0 1-1,0-1 1,0 1 0,-1 0 0,1-1-1,-1 1 1,0-1 0,-1 1-1,1 0 1,-1 0 0,0 0 0,0 0-1,0 0 1,0 0 0,-1 1 0,-4-6-1,0 2 74,-1 0-1,0 0 1,0 1-1,0 0 1,-1 1 0,0-1-1,0 2 1,0-1-1,-20-5 1,12 6-6,1 1 1,-1 0-1,0 2 1,0 0 0,-23 1-1,34 0-51,0 1 0,0-1-1,0 1 1,0 1 0,0-1-1,1 1 1,-1 0 0,0 0-1,1 1 1,-1 0 0,1 0 0,0 0-1,0 0 1,0 1 0,-6 5-1,5-2-3,0 0 0,0 1-1,0-1 1,1 1-1,0 0 1,1 1-1,0-1 1,0 1 0,-2 9-1,-1 6-3,1 1 0,2-1-1,1 1 1,0 0 0,2 0-1,3 41 1,-1-57-9,0-1 0,0 0 0,1 0 0,0 0 0,0 0 0,1 0 0,0 0 0,1 0-1,-1-1 1,2 0 0,-1 0 0,1 0 0,0 0 0,0-1 0,9 9 0,-4-7-11,-1 0-1,1-1 1,1-1-1,-1 1 0,1-2 1,0 1-1,1-2 1,-1 0-1,21 5 1,-9-4-355,0-1 0,0-2-1,0 0 1,38-2 0,-37-2-921,0-1 0,0 0 0,42-14 0,10-9-6667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1.8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427 432 1728,'0'0'15644,"-28"-3"-13891,-90-6-554,107 8-1089,0 1-1,0-1 0,0 2 0,0 0 1,0 0-1,0 1 0,0 0 0,1 1 1,-1 0-1,1 0 0,-1 1 1,1 1-1,1 0 0,-1 0 0,1 1 1,-1 0-1,2 1 0,-1 0 0,1 0 1,-15 17-1,16-14-110,1 0 0,0 1-1,0 0 1,1 0 0,0 0 0,1 0 0,0 1 0,1 0 0,0 0-1,1 0 1,1 0 0,0 0 0,0 0 0,1 0 0,0 0-1,1 0 1,3 13 0,-2-17-9,1 0 1,0 0-1,0-1 0,0 0 1,1 1-1,0-1 0,1-1 1,-1 1-1,1-1 0,1 1 1,-1-1-1,1-1 0,0 1 1,0-1-1,1 0 0,-1-1 1,1 1-1,0-1 0,0-1 1,1 1-1,-1-1 0,12 3 1,-8-2-114,1-1 0,0 0 0,0 0 0,1-1 1,-1-1-1,0 0 0,1-1 0,-1 0 0,0 0 1,1-2-1,-1 0 0,0 0 0,0-1 1,15-5-1,-16 2-192,-1 0 1,1-1-1,-1 0 0,-1-1 1,0 0-1,0 0 1,0-1-1,-1 0 0,0 0 1,-1-1-1,0 0 1,-1 0-1,0-1 1,0 0-1,-1 0 0,6-21 1,0-2-116,-2 0 0,-2-1 0,-1 0 0,2-56 0,-4-188 781,-16 95 7641,30 463-5536,9 111-29,-25-378-2441,13 85-803,-13-88 673,1 0 0,-1 0 0,2 0 0,-1-1 0,1 1 0,1-1 0,-1 0 0,9 10-1,-12-17-101,1 1-1,0-1 1,-1 1-1,1-1 1,0 0-1,0 0 1,0 0-1,0 0 1,0 0-1,1 0 1,-1 0-1,0-1 1,0 1-1,0-1 1,1 0-1,-1 1 1,0-1-1,1 0 0,-1 0 1,0 0-1,4-2 1,8 2-2380,10 0-4353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2.2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5 129 1128,'0'0'21015,"1"19"-20369,6 64-203,-6-81-427,0 1 0,0 0 0,0-1 1,0 0-1,0 1 0,1-1 0,-1 1 0,1-1 1,0 0-1,-1 0 0,1 0 0,0 0 1,0 0-1,1-1 0,-1 1 0,0-1 1,0 1-1,1-1 0,-1 0 0,1 0 1,-1 0-1,1 0 0,0 0 0,-1 0 0,1-1 1,0 1-1,0-1 0,3 0 0,1 1 27,23 5 64,0-2 0,0-1-1,47-2 1,-66-1-111,0-1 1,0 0-1,0-1 0,0 0 1,0-1-1,0 0 0,0 0 0,-1-1 1,0-1-1,0 0 0,0 0 1,15-12-1,-20 13-7,-1 0 0,-1 0 0,1 0 0,0 0-1,-1-1 1,0 0 0,0 1 0,0-1 0,-1 0 0,1-1 0,-1 1 0,0 0 0,-1-1 0,0 1 0,1-1 0,-2 1 0,1-1-1,-1 1 1,1-1 0,-2 0 0,1 1 0,-1-1 0,1 1 0,-2-1 0,1 0 0,0 1 0,-1 0 0,0-1 0,-1 1 0,1 0-1,-1 0 1,0 0 0,0 1 0,0-1 0,-1 1 0,1 0 0,-1-1 0,0 2 0,-1-1 0,1 0 0,-1 1 0,1 0 0,-1 0-1,0 0 1,-7-2 0,1 0 11,-1 1 0,0 1 0,0 0 0,0 1-1,-1 0 1,1 0 0,-1 2 0,1-1 0,0 2-1,-1 0 1,1 0 0,0 1 0,-1 0 0,1 1-1,0 1 1,-22 9 0,25-8 12,0 0 0,0 0 0,0 1 0,1 0 0,0 1 0,1-1 0,-1 2 0,1-1 0,1 1 0,-1 0 0,1 0 0,1 1 0,-1-1 0,1 1 0,1 1 0,0-1 0,0 0 0,1 1 0,0 0-1,1 0 1,-2 10 0,2-3-51,1-1 0,0 0-1,1 0 1,0 0-1,2 0 1,0 0-1,0 0 1,2 0-1,0 0 1,0-1-1,2 1 1,0-1-1,1-1 1,0 1-1,1-1 1,1-1 0,0 1-1,1-1 1,0-1-1,1 0 1,0 0-1,1-1 1,0-1-1,1 0 1,0 0-1,25 12 1,-31-18-224,1-1 0,0 0 0,-1 0 1,1-1-1,0 0 0,0-1 0,1 1 0,-1-1 1,0-1-1,0 0 0,0 0 0,1-1 0,-1 1 1,10-4-1,-6 1-750,-1-1 0,0-1 0,0 1 0,0-2 0,0 1 0,-1-2 1,0 1-1,0-2 0,8-7 0,28-28-7725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2.6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218 0 1304,'0'0'19454,"-26"5"-18374,-85 19-400,107-23-643,0 1 0,-1-1 0,1 1 0,0 0 1,0-1-1,0 2 0,1-1 0,-1 0 0,1 1 0,-1 0 0,1 0 0,0 0 0,0 0 0,0 1 0,0-1 0,0 1 0,1-1 0,0 1 1,0 0-1,0 0 0,0 0 0,0 0 0,-1 7 0,1 0-19,1 0 0,0 1 0,0-1-1,1 1 1,1-1 0,2 14 0,-2-17-17,1 0 0,0 0-1,0-1 1,1 1 0,0-1-1,0 1 1,1-1 0,0 0 0,8 10-1,54 60 29,-28-36-34,-29-29 26,25 27-229,57 87 1,-82-111 177,-1 0 0,-1 0 0,-1 0 0,0 1 0,-1 0 0,0 0 0,-2 0 0,0 1 0,0-1 0,-1 24 0,-2-36 97,-1-1 0,0 1 0,0 0 0,0 0 0,0-1 0,0 1-1,-1-1 1,0 1 0,0-1 0,0 0 0,0 0 0,0 0 0,-1 0 0,1 0 0,-1 0 0,0-1 0,0 1 0,0-1 0,0 1 0,0-1 0,0 0 0,-1-1 0,1 1 0,-1-1 0,-3 2 0,-14 5 396,0-1-1,0-1 1,-24 4-1,33-8-265,-26 5 352,-31 8-35,68-14-717,1-1-1,-1 1 0,1-1 0,-1 1 1,1-1-1,0 1 0,-1-1 1,1 1-1,0-1 0,-1 1 1,1-1-1,0 1 0,0 0 0,-1-1 1,1 1-1,0 0 0,0-1 1,0 1-1,0-1 0,0 1 1,0 0-1,0-1 0,0 1 0,0 0 1,0-1-1,1 1 0,-1-1 1,0 1-1,0 0 0,1 0 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43.8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60 0 3305,'0'0'14695,"0"10"-13354,2 181 2260,2-48-2734,-25 243 292,21-374-1119,-2 17-113,2-28 91,0-1 1,0 1-1,0 0 0,0-1 0,0 1 1,-1 0-1,1-1 0,0 1 0,0-1 0,0 1 1,-1 0-1,1-1 0,0 1 0,0-1 1,-1 1-1,1 0 0,-1-1 0,1 1 0,0-1 1,-1 1-1,1-1 0,-1 0 0,1 1 1,-1-1-1,0 1 0,1-1 0,-2 1 0,0-4 15,0 0 0,1 1 0,-1-1 0,1 0 0,-1 0 0,1 0 0,0 0 0,0 0 0,0 0 0,0-1-1,1 1 1,-1-5 0,-1 0-18,-4-29-201,1 0 1,2 0-1,2-1 0,5-57 0,-4 93 179,3-21-223,0 1 0,1 0 0,2 0 0,0 0 0,1 0 0,1 1 0,14-26 0,-8 20-312,1 1 0,1 1 0,2 1-1,0 0 1,23-22 0,-37 42 437,0 0 1,1 0 0,-1 1-1,0 0 1,1-1-1,0 2 1,0-1-1,0 1 1,0-1-1,0 1 1,0 1-1,1-1 1,-1 1 0,0 0-1,1 0 1,10 0-1,-8 2 77,1 0 0,-1 0 0,0 1 0,1 0 0,-1 0 0,0 1 0,0 0 0,-1 0-1,1 1 1,8 5 0,4 5 257,-1 1 0,0 1-1,-1 0 1,0 1 0,-1 1-1,24 35 1,-34-42-146,0 0 0,0 1 0,-1 0 0,-1 1 0,0-1 1,0 1-1,4 23 0,-4 0 219,2 54 1,-5-49-259,7 40 1,-8-76-30,0 0 0,0 1 0,1-1 1,-1 0-1,1-1 0,1 1 0,-1 0 0,1-1 1,-1 1-1,1-1 0,0 0 0,1 0 0,-1 0 1,1 0-1,0 0 0,0-1 0,0 0 0,0 0 1,1 0-1,8 4 0,-6-4-94,0 0 0,1-1 0,-1 0 0,1 0 0,0-1-1,-1 0 1,1-1 0,0 0 0,0 0 0,0 0 0,-1-1 0,1 0 0,13-4 0,28-19-3802,-30 15-141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5.1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0 4249,'0'0'19445,"-1"10"-18743,-1 5-482,2 0 0,0-1 0,0 1 1,1 0-1,1-1 0,1 1 0,0-1 0,1 1 1,8 20-1,66 185 441,8 19-1926,-79-228 778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5.5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256 1 8266,'0'0'12072,"-15"30"-10808,-3 5-984,-69 156 834,57-116-776,3 2 1,-27 132 0,44-151-1133,2 0-1,1 78 1,8-136 706,-1 1 1,0-1-1,0 1 1,1-1-1,-1 0 1,0 1-1,1-1 1,-1 1 0,0-1-1,1 0 1,-1 1-1,0-1 1,1 0-1,-1 1 1,1-1-1,-1 0 1,1 0 0,-1 1-1,1-1 1,-1 0-1,1 0 1,-1 0-1,1 0 1,-1 0-1,1 0 1,-1 0 0,1 0-1,-1 0 1,1 0-1,-1 0 1,1 0-1,-1 0 1,1 0-1,-1 0 1,1 0 0,-1-1-1,0 1 1,1 0-1,-1 0 1,1-1-1,-1 1 1,1 0-1,-1 0 1,0-1 0,1 1-1,-1-1 1,1 1-1,23-14-1562,0-10-1806,-2-5-1571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5.9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87 1 352,'0'0'15326,"-12"26"-12753,-38 90-798,45-100-1547,0 0 0,1 0 1,0 0-1,1 0 1,1 0-1,1 1 0,0-1 1,3 24-1,-1-1 52,-1-23-243,1-1 1,0 0-1,1 0 1,1 0-1,1 0 1,0-1-1,0 1 1,2-1-1,0 0 1,0-1-1,9 14 1,-10-20-21,0 0 0,0 0 0,0-1 0,1 0 0,0 0 0,0-1 0,0 1 0,1-1 0,0 0 0,0-1 1,0 0-1,0 0 0,1-1 0,0 1 0,-1-2 0,1 1 0,0-1 0,1 0 0,-1-1 0,0 0 0,13 0 0,-15-2 19,1 0 0,-1 0 0,0-1-1,1 0 1,-1 0 0,0 0 0,-1-1 0,1 0-1,0 0 1,-1 0 0,1-1 0,-1 0 0,0 0-1,-1 0 1,1-1 0,-1 0 0,1 0 0,-1 0-1,-1 0 1,6-11 0,5-6 183,-2-1-1,-1 0 0,15-46 1,-16 35-24,-2 0 0,-1 0 0,3-51 0,-5-107-1024,-5 187 763,0 5-98,0-1-1,0 1 0,0-1 1,0 1-1,0-1 0,0 1 0,0-1 1,0 1-1,0-1 0,1 1 1,-1-1-1,0 1 0,0-1 1,0 1-1,1-1 0,-1 1 0,0 0 1,0-1-1,1 1 0,-1-1 1,0 1-1,1 0 0,-1-1 1,0 1-1,1 0 0,-1-1 1,1 1-1,-1 0 0,1 0 0,-1 0 1,0-1-1,1 1 0,-1 0 1,1 0-1,-1 0 0,1 0 1,-1 0-1,1 0 0,-1 0 1,1 0-1,-1 0 0,1 0 0,-1 0 1,1 0-1,-1 0 0,1 0 1,-1 0-1,1 1 0,5-1-1790,14 0-9236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3:55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122 190 176,'0'0'7536,"-9"-12"-6451,-51-63 2389,47 48 723,12 24-3985,0 0-1,-1 0 0,1 0 0,0 0 0,-1 0 0,0 0 0,0 0 0,0 1 0,0-1 1,-4-3-1,4 3-47,0 0 0,0 0 0,0 0 0,1 0 0,-1 0 0,1-1-1,-1 1 1,0-7 0,1 4 21,7 26-454,5 12 253,1-2 0,22 41 0,-1-2 101,136 336 60,-166-397-106,-1 0 0,0 0 0,0 0 1,-1 0-1,0 0 0,0 0 0,-1 16 0,0-19-73,0-4 21,0-12-63,2 1 17,1 1 1,-1-1-1,1 1 0,1 0 1,0 0-1,0 0 1,1 0-1,9-12 0,55-64-676,-58 73 503,169-162-1376,-136 134 1534,-43 40 191,-13 2 4,0-1 0,-1-1 0,1 1 1,0-2-1,0 0 0,-13-2 0,-30-2-118,-41 2 65,47 1-36,-1 2 1,-50 6 0,82-2-58,35-3-517,19 3-569,-17 3-371,-1 2 0,24 15 0,-6 0-3639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6.4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100 181 3361,'0'0'15171,"29"13"-14630,92 37-247,-114-47-267,0 0 0,1-1 0,-1 0 0,1 0 0,0-1 0,-1 0 0,1 0 0,0-1 0,0 0 0,0 0 0,-1-1 0,1 0 0,0 0 0,0-1 0,-1 0 0,1 0 0,-1-1 0,0 0 0,0 0 0,0-1 0,0 0 0,7-5 0,-9 5 14,-1-1 0,1 1 0,-1-1 0,0 0 0,0 0 0,0-1 0,-1 1 0,0-1 0,0 0 0,0 0 0,-1 0 0,1 0 0,-1 0 0,-1 0 0,0-1 0,0 1 0,0 0 0,0-1 0,-1 1 0,0-1 0,-1 1 0,-1-13 0,1 15-10,-1 0-1,1 0 1,-1 1-1,0-1 0,0 0 1,-1 1-1,1-1 1,0 1-1,-1 0 1,0 0-1,0 0 1,0 0-1,0 0 1,-1 1-1,1-1 1,-1 1-1,1 0 0,-1 0 1,0 0-1,0 1 1,1-1-1,-1 1 1,-1 0-1,-6-1 1,-10-2 89,0 1 1,0 1 0,-31 0-1,41 2-104,1 1-1,0 0 0,0 0 0,0 1 0,0 1 1,0-1-1,0 1 0,1 1 0,0 0 0,-1 0 0,1 1 1,0 0-1,-8 8 0,6-5 15,1 2-1,0-1 1,1 1 0,0 1-1,0-1 1,1 1-1,1 1 1,0 0 0,-6 13-1,4-4 3,1 0-1,1 1 0,1 0 1,1 1-1,1-1 1,1 1-1,0 0 0,2 0 1,1 0-1,1 0 1,5 36-1,-4-49-27,1-1 0,0 1 1,0-1-1,0 0 0,2 0 1,-1 0-1,1 0 0,0-1 0,0 0 1,1 0-1,1 0 0,-1-1 0,1 0 1,0 0-1,1-1 0,-1 0 1,1 0-1,1-1 0,-1 0 0,1 0 1,10 4-1,-11-6-9,1 0-1,-1-1 1,1 0 0,0 0 0,0 0-1,0-1 1,-1-1 0,1 0 0,0 0-1,0 0 1,0-1 0,0-1 0,0 1-1,-1-2 1,1 1 0,0-1 0,-1 0-1,0-1 1,0 0 0,0 0 0,0-1-1,-1 0 1,8-6 0,9-11-664,-1-1 1,-1 0 0,26-36-1,18-36-4079,-51 73 2923,28-44-5412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6.8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100 0 3233,'0'0'21735,"0"13"-20873,-5 75-268,-4 0 1,-24 100 0,-3 20-284,20 126-355,16-333-5,0-1 0,0 1 0,0 0 0,0-1 0,0 1 0,0 0 1,0-1-1,0 1 0,0 0 0,1-1 0,-1 1 0,0 0 0,0-1 0,1 1 1,-1-1-1,0 1 0,1 0 0,-1-1 0,0 1 0,1-1 0,-1 1 0,1-1 1,-1 1-1,1-1 0,-1 0 0,1 1 0,-1-1 0,1 0 0,0 1 1,0-1-1,21-3-969,24-22-1929,-46 24 2795,30-20-5061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17.3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446 66 3305,'0'0'12978,"-26"-10"-10372,-89-32-725,106 39-1720,-1 0 0,1 1 1,-1 0-1,0 0 0,1 1 1,-1 1-1,0-1 0,0 2 0,0-1 1,0 1-1,0 1 0,1 0 1,-1 0-1,-16 7 0,18-5-108,1 0-1,-1 1 0,1 0 1,0 0-1,0 1 1,0 0-1,1 0 1,0 1-1,0 0 0,1 0 1,-1 0-1,2 1 1,-7 10-1,2 4-60,1 0 0,1 0 0,0 0 0,2 1 0,0 0 0,2 0 0,1 0 0,1 0 0,0 1-1,5 31 1,-3-45-23,1 0-1,0 1 0,1-1 0,0 0 0,1 0 1,0-1-1,1 1 0,10 16 0,-13-23 27,0 1 0,1-1-1,-1 0 1,1 1 0,0-1 0,0 0 0,0-1 0,0 1-1,0 0 1,1-1 0,-1 0 0,1 0 0,-1 0-1,1 0 1,0-1 0,0 1 0,0-1 0,0 0-1,0 0 1,0 0 0,0-1 0,1 1 0,-1-1 0,8-1-1,-8 0 32,0-1-1,0 0 0,0 0 1,0 0-1,0 0 0,0 0 0,-1-1 1,1 0-1,-1 0 0,0 0 1,0 0-1,0 0 0,0-1 0,0 1 1,3-7-1,36-66 125,-36 62-114,6-15 193,-1-1 0,-2-1 0,0 0 0,-3 0 0,0-1-1,-2 1 1,0-56 0,-3 134-317,1 0 0,3 0 0,19 81 0,-18-105 53,1 0-1,1 0 0,1-1 0,0 0 0,2-1 1,1 0-1,0-1 0,2 0 0,22 26 1,-31-40 24,1-1 1,0 0 0,0 0 0,0 0 0,1-1-1,0 0 1,-1 0 0,1-1 0,1 1-1,9 2 1,-2-3 10,-1 0 1,1-1-1,-1-1 1,24 0-1,-31-2-8,-1 0 0,1 0 1,-1-1-1,0 0 0,0 0 0,0-1 0,0 0 1,0 0-1,0 0 0,-1-1 0,1 1 0,-1-2 1,0 1-1,0 0 0,8-11 0,35-25-4093,-41 37-1216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56.3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1 177 7074,'0'0'15012,"28"9"-12590,-14 2-2284,0 0 1,0-1-1,1 0 1,1-1-1,0-1 0,0 0 1,0-2-1,1 0 1,0 0-1,25 4 0,-8-5-155,0-1 0,0-2 0,0-1 1,52-5-1,-77 3-29,1 0 0,-1-1 0,0 0 0,0 0 0,0-1 0,0 0 1,0-1-1,8-5 0,-14 8 22,1-1 1,-1-1-1,0 1 1,0 0-1,-1-1 0,1 1 1,0-1-1,-1 0 1,0 0-1,0 0 1,1 0-1,-2 0 0,1 0 1,0-1-1,-1 1 1,1-1-1,-1 1 1,0-1-1,0 0 0,-1 1 1,1-1-1,0-6 1,-2 4-3,1 1 0,-1 0 0,0 0 0,0 0 0,0 0 0,-1 0 1,1 0-1,-1 0 0,-1 0 0,1 1 0,-1-1 0,1 1 0,-6-6 0,1 2 0,0 0-1,-1 0 0,0 1 1,0 0-1,-1 1 0,-12-8 1,6 6-3,-1 0 0,0 1-1,0 0 1,0 2 0,-1 0 0,1 0 0,-1 2 0,-22-2 0,32 4 14,0 1 0,0 0 0,1 0 0,-1 1 0,0 0 0,1 1 0,-1-1 0,0 1 0,1 0 0,0 1 0,-1-1 0,-5 5 0,4-1-3,-1 0 0,1 0 0,1 1 0,-1 1-1,1-1 1,0 1 0,-6 11 0,3-5 8,1 1 0,1 0-1,0 1 1,1 0 0,1 0 0,1 1 0,0-1 0,-4 28 0,3 2-73,0 90 1,6-129 70,0 0 1,1-1-1,0 1 0,0 0 1,0-1-1,1 1 0,0-1 1,0 0-1,0 1 1,1-1-1,0 0 0,1 0 1,-1-1-1,1 1 1,0-1-1,0 1 0,8 6 1,-5-6 3,1-1 1,-1 0-1,1 0 1,0 0-1,0-1 1,0-1-1,1 1 1,-1-1-1,1-1 1,0 1-1,0-2 1,15 3-1,-14-3-103,0 0-1,0 0 1,0-1-1,0 0 1,0-1 0,0 0-1,0-1 1,0 0-1,0 0 1,0-1 0,-1 0-1,1-1 1,-1 0 0,0 0-1,0-1 1,-1-1-1,1 1 1,-1-1 0,0-1-1,10-10 1,81-89-5153,-56 55-968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8:56.9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0 864,'0'0'18215,"0"29"-16612,0 195 133,0-147-1562,3 1 1,17 99-1,-9-113-260,-4-22-62,1 1 0,18 51 0,-26-94 152,0-1 0,0 1-1,0 0 1,0 0-1,0 0 1,0 0-1,0 0 1,1-1-1,-1 1 1,0 0-1,0 0 1,0 0-1,0 0 1,0 0 0,0 0-1,1-1 1,-1 1-1,0 0 1,0 0-1,0 0 1,0 0-1,1 0 1,-1 0-1,0 0 1,0 0 0,0 0-1,0 0 1,1 0-1,-1 0 1,0 0-1,0 0 1,0 0-1,0 0 1,1 0-1,-1 0 1,0 0-1,0 0 1,0 0 0,0 0-1,1 0 1,-1 0-1,0 1 1,0-1-1,0 0 1,0 0-1,0 0 1,1 0-1,-1 0 1,0 0 0,0 1-1,0-1 1,0 0-1,0 0 1,0 0-1,0 0 1,0 0-1,0 1 1,1-1-1,-1 0 1,0 0-1,0 0 1,0 1 0,4-16 267,6-66-140,39-219 148,-41 269-564,1 2-1,1-1 0,1 1 0,2 1 0,1 0 0,1 1 1,32-43-1,-43 64 62,1 0 1,1 1-1,-1 0 0,1 0 1,0 0-1,0 1 0,0 0 1,0 0-1,1 0 1,12-4-1,-16 7 204,0 0 1,0 0-1,0 0 1,0 1-1,0-1 1,0 1-1,0 0 1,0 0-1,0 0 0,0 0 1,0 1-1,1-1 1,-1 1-1,0 0 1,0 0-1,0 0 1,-1 0-1,1 0 0,0 0 1,0 1-1,-1 0 1,1-1-1,-1 1 1,1 0-1,-1 0 1,0 1-1,4 3 1,5 9 319,0 0 0,-1 1 0,-1 0 0,0 1 0,-1 0 0,-1 1 0,-1 0 0,-1 0 0,0 0 0,3 22 0,-2 19 391,-1 112 0,-6-116-676,7-34 366,1-14-1440,4-11-4161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06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313 4 3673,'0'0'13103,"-20"-1"-12271,-62-1-303,79 2-508,0 0 0,0 1 0,0-1 0,0 1 0,0 0 0,0-1 1,0 2-1,0-1 0,0 0 0,1 0 0,-1 1 0,0 0 0,1-1 0,0 1 0,-1 0 0,1 0 0,0 0 0,0 1 0,0-1 0,0 1 0,-3 4 0,-2 3 43,-11 12-85,2 2 1,1 0-1,1 1 1,0 0-1,2 1 1,1 0-1,2 1 0,0 1 1,2-1-1,1 1 1,1 0-1,1 1 1,0 36-1,4-61-14,0 0 0,0 0 0,1 1 0,-1-1 0,1 0 0,0 0 1,0 0-1,0 0 0,1 0 0,-1 0 0,1-1 0,0 1 0,0 0 0,0-1 0,1 1 0,-1-1 0,1 0 0,3 4 1,-1-3 14,0-1 0,0 0 1,1 0-1,-1 0 1,1-1-1,-1 1 1,1-1-1,0-1 1,0 1-1,0-1 0,0 0 1,6 0-1,0 1 33,1-1-1,-1 0 1,0-1-1,0-1 0,1 0 1,-1 0-1,0-2 1,0 1-1,0-1 1,0-1-1,-1 0 0,0-1 1,1 0-1,-2-1 1,1 0-1,-1 0 0,1-1 1,-2-1-1,1 0 1,-1 0-1,-1-1 0,1 0 1,-1 0-1,-1-1 1,12-18-1,-11 13 24,0 1 0,-1-1 0,-1-1 0,0 1-1,-1-1 1,0 0 0,4-32 0,-5 11 424,-2 0 0,-4-53 0,-12 26 2477,14 64-2686,0 3-178,2 33-64,3-1 1,1 1-1,1-1 1,14 40-1,-2-6 7,53 174 72,-68-247-541,-1-1 0,0 1 0,0 0 0,0-1 0,-1 0 0,4-7 1,9-19-3216,0 1-3280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06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10786,'0'0'7722,"2"34"-7103,0 7-479,-1-1-45,2 1 1,1-1-1,12 45 0,-10-60-63,30 114 27,-31-123-54,1 0-1,1-1 0,0 1 1,1-1-1,0 0 0,13 15 1,-19-27 53,0-1 0,0 0 0,0 1 1,0-1-1,0 0 0,0 0 1,0-1-1,1 1 0,-1 0 0,1-1 1,-1 1-1,1-1 0,0 0 1,0 0-1,-1 0 0,1 0 1,0 0-1,0-1 0,0 0 0,0 1 1,5-1-1,-4-1 63,0 0-1,0 0 1,0-1 0,0 1-1,0-1 1,0 0-1,-1 0 1,1 0 0,0 0-1,-1-1 1,0 0 0,0 1-1,4-5 1,7-9 280,-2 0 1,0 0-1,-1-1 1,17-35-1,-7 4-219,-3 0 1,-1-1-1,-3-1 1,10-58-1,-24 107-339,0 0 0,0 0-1,0 0 1,1 0 0,-1 0 0,1 0-1,-1 0 1,1 0 0,-1 1-1,1-1 1,-1 0 0,1 0 0,-1 1-1,1-1 1,0 0 0,0 1 0,-1-1-1,1 1 1,0-1 0,0 0 0,0 1-1,0 0 1,-1-1 0,1 1-1,0 0 1,0-1 0,0 1 0,0 0-1,0 0 1,0 0 0,0 0 0,0 0-1,0 0 1,0 0 0,0 0 0,0 0-1,0 0 1,1 1 0,5-1-2417,5 0-5073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06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10090,'0'0'12164,"10"17"-11620,0-1-406,-3-7-80,-1 0-1,0 1 1,-1 0 0,0 0-1,-1 0 1,0 1-1,0 0 1,-1 0-1,1 12 1,2 32 113,-2 78 0,-1-13-415,-3-118 161,0-1-1,0 1 1,0-1-1,0 1 1,0-1 0,1 1-1,-1-1 1,0 1-1,1-1 1,-1 0-1,1 1 1,-1-1-1,1 1 1,0-1-1,-1 0 1,1 0-1,0 1 1,0-1-1,0 0 1,0 0-1,0 0 1,2 1-1,22 3-7691,-13-5 557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07.3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152 0 9010,'0'0'9867,"-22"25"-8972,-68 83-231,85-101-624,0 0-1,1 1 1,0 0 0,0 0-1,1 0 1,0 0-1,0 0 1,1 1-1,0-1 1,0 1-1,1-1 1,0 1 0,1 0-1,0 0 1,0-1-1,2 12 1,0 14-15,-2-26-101,0-1-1,1 0 1,0 1 0,0-1 0,0 0-1,1 0 1,0 0 0,1 0 0,-1 0-1,1 0 1,1-1 0,-1 1 0,1-1-1,0 0 1,0 0 0,1 0 0,0-1-1,0 0 1,0 0 0,1 0 0,0 0-1,0-1 1,0 0 0,0 0 0,1-1-1,-1 0 1,1 0 0,0 0 0,0-1-1,0 0 1,0 0 0,0-1 0,10 1-1,-5 0-25,1-1 0,-1 0 1,1-1-1,0-1 0,-1 0 0,1 0 0,-1-2 0,0 1 0,1-1 0,-1-1 0,-1 0 0,18-9 0,-22 9 209,0-1 0,1 0 0,-2-1-1,1 1 1,-1-1 0,0 0-1,0-1 1,0 0 0,-1 1 0,0-2-1,0 1 1,-1-1 0,0 1 0,-1-1-1,1 0 1,-2 0 0,1-1-1,-1 1 1,1-10 0,0 1 288,-1 0 1,0 0-1,-2-1 0,0 1 1,-1 0-1,0 0 1,-7-26-1,7 37-392,0 1 0,-1 0 0,1 0 0,-1 0 0,0 1 0,-1-1 0,1 0 0,-1 1 0,0-1 0,0 1 0,0 0 0,0 0 0,-1 0 0,0 1 0,0-1 0,0 1 0,0 0 0,0 0 0,-1 0 0,1 0 0,-1 1 0,0 0 0,0 0 0,0 0 0,0 1 0,0-1 0,0 1 0,-9 0 0,13 0-160,0 1 0,-1 0 0,1 0 0,-1 0-1,1 0 1,0 0 0,-1 1 0,1-1 0,-1 0 0,1 1 0,0-1 0,-1 0 0,1 1 0,0 0 0,0-1 0,-3 3 0,3-2-290,0 0 1,0 0-1,1 0 1,-1 1-1,0-1 1,1 0-1,-1 1 1,1-1-1,-1 1 1,1-1-1,-1 1 1,1-1-1,0 1 1,0-1-1,0 2 1,-1 21-8892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07.7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15 12123,'0'0'9964,"-1"24"-9632,-4 332 71,5-355-57,0-22 467,1 6-766,1 0 0,1 1 1,0-1-1,1 0 0,1 1 0,0 0 0,1 0 0,0 0 1,1 1-1,1-1 0,14-18 0,-7 12-65,0 2-1,1-1 1,0 2 0,2 1-1,0 0 1,33-23 0,-40 33-95,1 0 1,-1 1 0,1 0 0,0 1-1,0 0 1,22-4 0,-29 7 50,0 0 1,0 1-1,-1-1 0,1 1 1,0 0-1,0 0 0,0 1 1,0-1-1,-1 1 0,1 0 1,0 0-1,-1 1 0,1-1 1,0 1-1,-1 0 0,0 1 1,0-1-1,1 1 0,-1-1 1,3 4-1,0 2 65,-1 1 0,0-1 0,0 1 0,-1 0-1,0 1 1,0-1 0,-1 1 0,-1 0 0,0 0 0,0 0 0,2 18 0,-1 9 552,-1 74-1,-4-73-128,1-34-441,0-1 0,0 0 1,0 0-1,0 0 0,-1 0 0,1 0 1,-1 0-1,0 0 0,0 0 0,0-1 1,0 1-1,-1 0 0,1 0 0,-1-1 1,1 1-1,-1-1 0,0 1 1,0-1-1,0 0 0,0 0 0,-1 0 1,1 0-1,-1 0 0,1 0 0,-1-1 1,0 1-1,1-1 0,-1 0 0,0 0 1,0 0-1,0 0 0,0 0 0,0-1 1,0 1-1,0-1 0,0 0 1,0 0-1,0 0 0,0 0 0,0 0 1,0-1-1,0 1 0,0-1 0,0 0 1,0 0-1,0 0 0,0 0 0,1-1 1,-1 1-1,0-1 0,1 1 1,-1-1-1,1 0 0,0 0 0,0 0 1,-1 0-1,1-1 0,0 1 0,-2-5 1,-26-33-2944,11 11-1751,-3-4-4503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08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12403,'0'0'9498,"3"0"-8594,-13 0-5865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08.2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100 1 6385,'0'0'11835,"-91"143"-11835,85-89-1112,3-6-2705,3-4-5225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09.1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4145,'0'0'20332,"0"13"-22372,0 14-2289,0 8-4153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11.1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 17 2601,'0'0'11830,"-16"14"-9447,14-7-2245,-1 0 0,1 1-1,1-1 1,0 0 0,0 1 0,0 9-1,1-16-157,26-8-1232,-25 6 1272,0-1-1,0 1 0,0-1 1,-1 0-1,1 0 0,0 1 0,-1-1 1,1 0-1,-1 0 0,1 0 1,-1 0-1,0 1 0,0-1 1,0 0-1,0 0 0,0 0 1,0 0-1,-1 0 0,1 0 1,0 1-1,-1-1 0,0 0 1,1 0-1,-3-2 0,-12-16-653,-4 5-3444,10 12-1502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14.0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27 7586,'0'0'12956,"-1"-4"-12168,-5-14-199,4 13 286,7 15-792,18 21 60,36 38-1,4 3 86,-27-25-133,-16-19-10,0-1 1,2 0 0,1-2 0,1-1 0,1-1-1,48 34 1,-58-43-71,-14-14-61,-1-19-12854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14.5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400 1 4545,'0'0'14510,"-13"20"-13523,-1 3-724,-57 103 865,-197 451 540,260-558-1673,4-12-6,0 1 0,0 0 0,1 0-1,0 0 1,1 1 0,0-1 0,-2 16-1,4-24-53,0-2-1600,0 0 1288,0 1 0,0-1-1,0 1 1,1-1 0,-1 1 0,0-1 0,0 1 0,1 0 0,-1-1-1,1 1 1,1-3 0,8-11-6139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14.9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44 1656,'0'0'10675,"153"-19"-9523,-108 11-416,0 0-464,-6 2-256,-12 3-16,-6 3-376,-9 0-424,-3 0-456,-3 0-697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15.4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72 1248,'0'0'14659,"29"2"-12772,14 2-1289,-6 0-58,-1-2-1,59-4 1,-27-6-274,103-26 0,-147 29-267,-23 4-147,0 0 1,-1 0 0,1 0 0,-1 0-1,1 0 1,-1 0 0,1 0 0,-1 0-1,0 0 1,0 0 0,1-1 0,-1 1-1,0 0 1,0 0 0,0 0 0,0 0-1,-1-2 1,-2-11-7196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17.9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6545,'0'0'14107,"3"13"-12776,51 492 1017,-52-487-2346,-1-3-13,1 1 0,0-1 1,2 1-1,-1-1 1,2 0-1,8 20 1,-12-34-283,-14-12-9793,-1-2 231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18.5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1 267 4409,'0'0'9510,"17"-26"-8388,61-82-460,-69 97-603,0 0 0,1 1-1,0 1 1,1 0-1,0 0 1,0 1-1,1 0 1,0 1 0,0 0-1,1 1 1,0 1-1,0 0 1,0 0 0,26-4-1,-23 5 34,1 0 0,-1 2 0,1 0-1,-1 0 1,27 2 0,-38 0-105,-1 1 0,0-1 1,1 1-1,-1 0 0,1 0 1,-1 1-1,0-1 0,0 1 1,0 0-1,0 0 0,0 0 1,0 1-1,-1-1 0,1 1 0,-1 0 1,1 0-1,-1 0 0,0 0 1,0 1-1,-1-1 0,1 1 1,-1 0-1,1-1 0,2 9 1,-1-1 54,-1-1 0,0 1 1,-1 0-1,0 0 0,-1 0 1,0 0-1,0 1 0,-1-1 1,-1 0-1,0 0 1,0 0-1,-1 0 0,-1 0 1,0 0-1,0-1 0,-1 1 1,-1-1-1,1 0 0,-2 0 1,1-1-1,-1 1 0,-1-1 1,0 0-1,-14 14 0,3-6 19,-1 0-1,-1-1 0,-29 17 0,39-27-51,1 0-1,-1-1 1,0 0 0,-1-1-1,1 0 1,-1-1-1,0 0 1,0-1 0,-22 2-1,32-4 278,26-6-134,-1-2-208,0 1 1,0 2 0,30-4-1,-48 8 23,0 1 0,0-1 0,0 1 0,0 0 0,0 0-1,0 1 1,0 0 0,0 0 0,-1 0 0,1 1 0,0-1 0,0 2 0,-1-1-1,1 0 1,-1 1 0,0 0 0,0 0 0,9 8 0,-8-3-4,0 1 0,0 0 0,-1 0 0,0 0 0,-1 0-1,0 1 1,-1-1 0,0 1 0,0 0 0,-1 0 0,0 0 0,-1 0 0,1 19 0,-2-22 87,0 1 0,0 0 0,-1 0 0,0 0 0,-1 0 0,1 0 0,-1-1 0,-1 1 0,1-1 0,-1 0 0,-1 1 0,1-1 0,-1 0 0,-1-1 0,1 1 0,-1-1 0,0 0 0,-7 6 0,4-5 151,0-2 1,-1 1 0,0-1 0,0 0 0,0-1 0,0 0 0,-1-1 0,0 0 0,0 0 0,-11 1 0,-9 0 691,-62-2 1,70-2-796,13-1 382,6 0-1426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29.5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1 336 7914,'0'0'11793,"2"14"-10750,1-1-899,-1 5 106,1 1 1,1-1 0,1 0 0,0 0-1,2-1 1,0 0 0,12 22 0,-18-38-232,-1-1 0,1 1 1,0 0-1,-1-1 1,1 1-1,0-1 0,0 1 1,-1-1-1,1 1 1,0-1-1,0 0 1,0 1-1,0-1 0,-1 0 1,1 0-1,0 1 1,0-1-1,0 0 1,0 0-1,0 0 0,0 0 1,0 0-1,0 0 1,0 0-1,-1-1 0,1 1 1,0 0-1,0 0 1,0-1-1,0 1 1,0-1-1,-1 1 0,1-1 1,1 0-1,27-23 605,-25 21-540,305-265 501,-83 111-3491,-158 119-697,-21 16-3043,-9 5-4103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09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6113,'0'0'11934,"4"-10"-10825,-1 2-674,4-12-244,3-1 2908,-3 48-2942,5 28-84,44 169 722,-45-189-681,1 0 0,2 0 1,2-1-1,22 35 0,-37-67-476,0-1 0,0 0 0,0 0 0,0 0-1,0 0 1,0 0 0,0 0 0,0 0 0,0 0 0,1-1-1,-1 1 1,0 0 0,0-1 0,1 1 0,-1-1 0,0 1-1,1-1 1,-1 0 0,0 1 0,1-1 0,-1 0 0,1 0 0,-1 0-1,1 0 1,-1 0 0,0 0 0,1-1 0,-1 1 0,1 0-1,-1-1 1,2 0 0,11-7-4516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3.4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65 129 2777,'0'0'15092,"-11"-2"-13497,-33-3-456,35 1 482,13-1-1217,14-2-413,-18 7 54,55-16 237,39-12-266,1 5-1,122-16 1,-192 39-3431,-44 8-3134,2-2 5499,-18 6-3391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3.7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6545,'0'0'12318,"0"5"-11647,0 65 968,2 126 110,1-166-1678,0 1 0,2-1-1,1 0 1,12 37 0,-15-60-71,0 0 1,0-1 0,0 0 0,1 0-1,0 0 1,0 0 0,0 0 0,1-1-1,0 0 1,0 0 0,0 0 0,0 0-1,1-1 1,0 0 0,0 0 0,0-1-1,1 1 1,-1-1 0,1-1 0,-1 1-1,14 2 1,2-1-33,0-2-1,0 0 1,0-1 0,0-1 0,38-4-1,-47 2-233,-1 0 0,1 0-1,0-1 1,-1 0 0,0-1-1,1-1 1,-2 0 0,1-1-1,0 0 1,-1 0-1,-1-2 1,1 1 0,13-14-1,-22 20-13,-1-1 0,0 0 0,0 0 0,0 0 0,0 0-1,0 0 1,0 0 0,0 0 0,-1 0 0,1 0-1,-1 0 1,0 0 0,1-1 0,-1 1 0,0 0 0,0 0-1,-1 0 1,1-1 0,0 1 0,-1 0 0,0-2-1,-9-8-4690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4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0 133 9042,'0'0'8018,"193"-44"-8018,-145 39-400,6-6-1105,18-13-1759,-12 2-873,-6-5-2033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6:34.5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0 8474,'0'0'10341,"-1"22"-9432,-6 219 883,10-1 0,36 246 0,-38-474-1887,0 1-186,1-1 0,0 1 1,0-1-1,1 1 0,1-1 0,0 0 1,1 0-1,12 22 0,-16-33-52,0-1-1,0 1 1,0-1-1,0 1 1,1-1-1,-1 1 1,0-1-1,0 0 1,1 0-1,-1 1 1,0-1-1,0 0 1,1 0-1,-1 0 1,0 0-1,0-1 1,1 1-1,0-1 1,2 1-1094,10-2-3462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30.8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1 559 3185,'0'0'17722,"19"2"-15915,-15 0-1752,0 0-1,1 0 1,-1 0-1,0 1 1,-1 0-1,1 0 1,0 0-1,-1 0 1,1 0-1,-1 1 1,0-1-1,0 1 1,2 5-1,35 61 157,-30-50-175,2 3-28,-10-16-6,1-1 0,0 1 0,1-1 0,-1 1 0,1-1 0,1 0 0,-1-1 0,10 10 0,-14-15 3,0 0 0,1 1 0,-1-1 0,0 0-1,1 0 1,-1 0 0,0 0 0,1 0 0,-1 0 0,0 0-1,0 0 1,1 0 0,-1 0 0,0 0 0,1 0-1,-1 0 1,0 0 0,1 0 0,-1 0 0,0 0 0,1 0-1,-1 0 1,0-1 0,0 1 0,1 0 0,-1 0-1,0 0 1,0 0 0,1-1 0,-1 1 0,0 0 0,0 0-1,1-1 1,-1 1 0,0 0 0,0 0 0,0-1-1,0 1 1,0 0 0,1 0 0,-1-1 0,0 1 0,0 0-1,0-1 1,0 1 0,0-1 0,5-18 174,-5 15-98,22-102-130,4 2-1,4 1 1,52-116 0,-67 188-903,36-56 1,1 17-3564,-21 34-3385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46.1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7946,'0'0'11339,"0"1"-11241,0 0 0,1-1-1,-1 1 1,0 0-1,1 0 1,-1 0-1,0-1 1,1 1-1,-1 0 1,1 0 0,-1-1-1,1 1 1,0 0-1,-1-1 1,1 1-1,0-1 1,-1 1-1,1-1 1,1 1 0,17 8 161,0-1 1,1-1 0,0-1 0,0 0 0,1-2-1,39 4 1,133-2-1981,-148-7 129,-65 7-11365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46.6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0 7874,'0'0'13711,"-3"14"-12691,2 248 535,2-214-1527,0-30-28,0 0 0,1-1 0,0 1 1,2 0-1,0-1 0,1 0 0,1 0 1,0 0-1,2-1 0,15 27 0,-18-35-13,1 0 0,1 0-1,-1 0 1,1-1 0,1 0-1,-1-1 1,1 1 0,0-1-1,1-1 1,-1 0 0,1 0-1,0-1 1,1 0 0,-1 0-1,1-1 1,-1 0 0,1-1-1,0 0 1,0 0 0,16-1-1,-14 0-48,14 0 36,1-1 1,37-4-1,-56 3-261,0-1-1,-1 1 1,1-1-1,-1-1 1,0 0 0,1 0-1,-1 0 1,0-1-1,-1 0 1,1 0 0,-1 0-1,11-11 1,-15 13-126,-1 1 0,0-1 0,0 1 0,0-1 0,0 0 0,-1 0 0,1 0 0,0 1 0,-1-1 0,1 0 0,-1 0 0,1 0 0,-1 0 1,0 0-1,0 0 0,0 0 0,-1-4 0,1 0-2160,0-7-5784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47.1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1 120 2937,'0'0'14283,"186"-52"-14203,-138 44-80,3 0-176,0 0-897,18-8-1599,-15 2-1513,-6 1-3849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47.4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43 1 8338,'0'0'11113,"1"35"-9482,0-1-1263,1 15 227,-2 1-1,-10 79 0,-11 54-240,5 210 0,17-392-490,-1 0 1,0-1-1,0 1 0,1-1 1,-1 0-1,0 1 0,1-1 1,-1 1-1,1-1 0,-1 1 1,0-1-1,1 0 0,-1 1 1,1-1-1,-1 0 0,1 1 1,-1-1-1,1 0 0,-1 0 1,1 0-1,-1 1 0,1-1 1,0 0-1,-1 0 0,1 0 1,-1 0-1,1 0 0,-1 0 1,1 0-1,0 0 0,-1 0 1,1 0-1,-1-1 0,1 1 1,-1 0-1,1 0 0,-1 0 1,1-1-1,-1 1 0,1 0 0,-1-1 1,1 1-1,-1 0 0,1-1 1,8-10-4274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48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1 3833,'0'0'14964,"2"29"-13559,5 185 360,-8-153-1368,-2-1 0,-22 113 0,13-239 897,11 32-1369,1 0 1,2 0-1,1 1 1,15-63-1,-13 78-9,0 0-1,2 1 1,0-1-1,1 2 0,1-1 1,0 1-1,1 1 1,1-1-1,1 2 1,20-22-1,-29 33 36,0 1 0,0-1 0,0 0 0,0 1 0,0 0 0,1-1 0,-1 2 0,1-1 0,0 0 0,0 1 0,-1-1 0,1 1 0,0 0 0,0 0 0,0 1 0,0-1 0,0 1 0,7 0 0,-8 1 31,1-1 1,-1 1-1,0 0 1,1 1-1,-1-1 1,0 1-1,0-1 1,0 1-1,0 0 1,0 0-1,-1 0 1,1 1-1,-1-1 1,1 1-1,-1-1 1,0 1-1,0 0 1,0 0-1,0 0 1,0 0-1,1 4 1,7 17 155,0 0 0,-2 1 1,-1 0-1,0 0 1,-2 1-1,2 32 0,-3 159 896,-4-135-1155,0-82-192,8-5-2690,16-33-2276,-10 16 324,9-13-5209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1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41 7994,'0'0'11315,"-2"-6"-10592,-5-21-184,6 20 132,1 10-602,0 40 41,2-1-1,2 1 0,2 0 1,2-1-1,13 44 0,7-4 5,-12-35-75,16 67-1,-32-109-26,0-4 40,-17-95 251,11 76-353,1 0 0,0-1 1,2 1-1,0-1 0,1 0 1,1-26-1,1 38 18,1-1 0,0 1 0,0 0 0,1 0 0,0 0-1,0 0 1,1 0 0,0 1 0,0-1 0,0 1 0,1-1 0,0 1 0,0 0 0,0 1 0,1-1 0,0 1 0,0 0-1,1 0 1,8-6 0,0 2-82,2 0 0,-1 2-1,1 0 1,0 0-1,1 1 1,0 2 0,-1-1-1,31-2 1,-18 3-31,0 2-1,1 2 1,-1 0-1,40 7 1,-60-6 130,0 1-1,-1 0 1,1 0 0,-1 1-1,1 1 1,-1-1 0,0 1-1,0 0 1,0 1 0,-1 0-1,0 0 1,0 1 0,0 0-1,0 0 1,-1 1 0,0-1-1,0 1 1,-1 1 0,0-1-1,0 1 1,-1 0 0,0 0-1,5 13 1,-1 6 263,-1-1 0,-1 1 0,-1 1-1,-2-1 1,0 1 0,-2 37 0,-1 70 412,0-134-763,0 1 1,0-1-1,1 1 0,-1-1 0,1 1 1,-1-1-1,1 1 0,0-1 0,0 1 1,0-1-1,-1 0 0,1 0 0,0 1 1,0-1-1,1 0 0,-1 0 0,0 0 1,0 0-1,0 0 0,1 0 0,-1-1 1,1 1-1,-1 0 0,0-1 0,1 1 1,-1 0-1,1-1 0,0 0 1,-1 1-1,1-1 0,2 0 0,59 2-5533,-49-2 3034,18 0-5758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48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8858,'0'0'12100,"0"25"-11732,3 184-91,-3-202-322,0 14-159,0 1 0,-1-1 0,-2 1 0,-6 28 0,4-80-8118,5 1 1019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48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14 11602,'0'0'10795,"-3"-13"-11771,-3 26-2065,0 3-5153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49.5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0 6713,'0'0'11538,"-1"24"-9929,0-8-1357,-1 14 181,-1 0 1,-1 0-1,-11 40 1,-12 23 463,-34 139-323,63-278 525,-2 30-1106,1-1 0,0 1 0,5-29 0,4 16-105,0 0-1,2 0 1,1 1-1,1 0 1,1 1 0,2 1-1,1 1 1,0 0 0,2 1-1,1 1 1,32-27 0,-49 46 31,1 1 1,-1-1-1,1 1 1,0 0-1,0 0 1,0 1 0,0-1-1,1 1 1,-1 0-1,1 1 1,-1-1-1,1 1 1,0 0 0,0 0-1,-1 1 1,1 0-1,7 0 1,-8 1 86,0 1 1,0-1-1,0 1 0,0 0 1,0 0-1,-1 1 1,1-1-1,-1 1 0,0 0 1,0 0-1,0 1 0,0-1 1,0 1-1,-1 0 0,1 0 1,-1 0-1,0 0 1,0 1-1,2 4 0,4 9 279,-1 1-1,-1 1 0,-1-1 0,0 1 1,-2 0-1,0 0 0,2 34 1,-4 135 257,-3-143-2374,4-104-2983,3 20-1706,0 5-2807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50.0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6297,'0'0'9418,"186"0"-7673,-123 0-985,-9 0-424,-12 0-328,-14 0 16,-10 0-24,-12 0-520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50.5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388 33 3129,'0'0'16809,"-12"-6"-15666,5 2-1031,-1 0 1,0 1-1,1 0 1,-1 0-1,0 1 1,0 0-1,0 0 1,-1 1-1,1 0 1,0 0-1,-1 1 1,1 0-1,0 0 1,-1 1-1,1 0 1,0 1 0,0 0-1,0 0 1,0 1-1,-11 5 1,4 2-56,0 0 1,1 0-1,1 2 0,0 0 1,0 0-1,1 1 1,1 1-1,0 0 1,1 0-1,0 1 1,2 1-1,-1-1 0,2 1 1,0 1-1,1-1 1,1 1-1,0 0 1,1 0-1,1 1 1,1-1-1,1 1 1,0-1-1,1 1 0,1 0 1,3 20-1,-2-30-87,-1-1 0,2 1 0,-1-1-1,1 0 1,0 0 0,1 0 0,0 0-1,0 0 1,0-1 0,1 0 0,0 0 0,0 0-1,1 0 1,-1-1 0,1 0 0,0 0-1,1 0 1,-1-1 0,1 0 0,0-1 0,0 1-1,0-1 1,15 4 0,-13-4-12,1 0-1,-1-1 1,1 0 0,0-1 0,-1 0-1,1 0 1,0-1 0,0 0 0,0-1-1,0 0 1,-1-1 0,1 0 0,-1 0-1,1-1 1,-1-1 0,0 1 0,0-1-1,13-8 1,-1-4 19,1-1 0,-2-1-1,-1-1 1,0 0 0,-1-1 0,22-35-1,-32 44 109,-2 1-1,1-1 1,-2 0-1,1-1 0,-1 1 1,-1-1-1,0 0 1,-1-1-1,-1 1 0,1 0 1,-2-1-1,0 0 1,0 1-1,-1-1 0,-1 1 1,-2-15-1,1 22-46,0 0 1,0 0-1,0 1 0,-1-1 0,1 1 0,-1 0 1,0 0-1,-1 0 0,1 0 0,-1 1 0,1-1 1,-1 1-1,0 0 0,-1 0 0,1 0 1,0 0-1,-1 1 0,1 0 0,-6-2 0,-3-1-143,0 0-1,0 1 0,-1 0 0,1 1 0,-27-2 1,16 3-873,1 2 1,-35 3-1,46-1-609,1 0-1,0 1 0,-22 8 0,-16 12-8818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58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19 11122,'0'0'13333,"3"-6"-12568,-3 5-748,0 1-1,0-1 1,1 1-1,-1-1 1,0 0-1,0 1 1,1-1-1,-1 0 1,0 1-1,1-1 1,-1 1 0,1-1-1,-1 1 1,1-1-1,-1 1 1,1-1-1,-1 1 1,1 0-1,-1-1 1,1 1-1,0 0 1,-1-1 0,1 1-1,0 0 1,-1 0-1,1 0 1,0 0-1,-1-1 1,1 1-1,0 0 1,-1 0-1,1 0 1,0 0-1,-1 0 1,1 1 0,0-1-1,0 0 1,2 2 21,-1-1 1,0 1 0,1 0-1,-1-1 1,0 1 0,0 0-1,0 1 1,0-1 0,0 0 0,1 3-1,43 81 462,-40-74-427,33 82 62,-5 0 0,38 169 0,-19-63-377,-52-195 1,10 29 247,-11-33-223,1 1 1,-1-1-1,0 0 0,1 1 0,-1-1 1,1 0-1,0 0 0,-1 0 1,1 0-1,0 1 0,0-1 0,0 0 1,-1 0-1,1-1 0,0 1 1,0 0-1,3 1 0,1-8-1287,23-58-5534,-10 29-685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58.4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124 1 11715,'0'0'10352,"-4"35"-9702,1-1-498,-2 24 262,-25 110 1,-42 192 349,63-200-4260,36-184-4282,-9 5 719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59.0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49 7754,'0'0'10666,"201"-30"-9794,-129 22-280,-3 3-312,-5 2-208,-13 0-72,-12 3-112,-15 0-328,-12 0-376,-6 0-392,-15 6-4361,-15-1-449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59.4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220 0 3729,'0'0'14762,"-3"29"-12981,-20 183-156,23-206-1580,-4 20 133,2 0-1,2 0 1,0 0 0,7 52-1,-5-72-167,0 1 0,0 0 0,0-1 0,0 1-1,1-1 1,0 0 0,1 0 0,-1 0-1,1 0 1,0-1 0,1 1 0,-1-1-1,1 0 1,0 0 0,1-1 0,-1 1 0,1-1-1,-1-1 1,1 1 0,0-1 0,1 0-1,-1 0 1,13 3 0,-5-1-67,1-2 0,0 0 0,0 0-1,1-2 1,-1 0 0,0 0 0,0-2 0,1 0 0,-1 0 0,0-2 0,20-5 0,-28 6-248,1-1 0,-1 0 0,0 0 0,0-1 0,0 0 0,-1 0 0,1-1 1,-1 1-1,0-1 0,6-7 0,-8 7-377,0 0 0,0-1-1,0 0 1,-1 0 0,1 0 0,-1 0 0,-1 0-1,1 0 1,-1-1 0,-1 1 0,1-1 0,-1 0 0,1-6-1,-1-18-8792</inkml:trace>
  <inkml:trace contextRef="#ctx0" brushRef="#br0" timeOffset="1">1 217 6865,'0'0'8170,"195"-38"-7130,-117 24-655,6 1-193,-3-1-192,16-5-489,-19 8-2383,-18 1-3001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39:59.8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13411,'0'0'8406,"0"28"-7733,0 191 226,0 63-542,0-169-7271,0-123 5984,0-29-3758,6-52-1,3 32 677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1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9586,'0'0'12939,"0"4"-12939,11-20-1857,-1-3-1927,-6 1-9371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00.2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1 278 88,'0'0'7106,"6"-23"-4134,22-74-595,-25 88-2240,1 0 1,1 0-1,-1 1 1,2 0-1,-1 0 1,1 0-1,0 1 1,0 0-1,1 0 1,0 0-1,0 1 1,1 0-1,-1 1 1,2-1-1,-1 2 1,0-1-1,1 1 1,17-6-1,-12 5-142,0 0 0,1 1 0,30-4 0,-42 7-11,0 1-1,0-1 0,1 1 0,-1-1 1,0 1-1,0 0 0,1 1 1,-1-1-1,0 0 0,0 1 1,0 0-1,0-1 0,0 1 0,0 1 1,0-1-1,0 0 0,0 1 1,0-1-1,0 1 0,-1 0 1,1 0-1,-1 0 0,0 0 1,5 5-1,-3 6 47,0-1 0,-1 1 0,-1 0 0,0 0 0,-1 0 0,0 0 0,-1 1 0,0-1 0,-1 0 0,0 0 0,-2 0 0,1 0 0,-9 24 0,5-26-48,1 0 1,-2-1-1,1 0 1,-2 0-1,1 0 1,-1-1-1,0 0 0,-1-1 1,0 1-1,-1-2 1,0 1-1,0-2 1,-14 9-1,5-6 123,0-1-1,-1 0 1,1-2 0,-1 0-1,-1-1 1,-40 5 0,61-10-65,-1 0 0,1 0 0,-1 0 0,1 0 0,-1 0 1,1 0-1,0 0 0,-1 0 0,1 0 0,-1 0 0,1 1 0,-1-1 1,1 0-1,-1 0 0,1 1 0,0-1 0,-1 0 0,1 0 0,-1 1 1,1-1-1,0 1 0,-1-1 0,1 0 0,0 1 0,0-1 1,-1 1-1,1-1 0,0 0 0,0 1 0,0-1 0,-1 1 0,1-1 1,0 1-1,0 0 0,7 18 489,18 14 135,24 11-129,2-3 0,2-1 1,2-3-1,1-2 1,99 45-1,-151-78-500,26 5 656,-30-31-4225,-4 8-894,-7 2-3250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01.2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1 912,'0'0'17955,"9"0"-16774,25 1-474,-1 2 0,0 1 0,33 9 0,51 6-181,871 10 181,-730-30-720,-234 1 2,188-9-17,-212 9 32,0 0 0,-1 0-1,1-1 1,0 1 0,0 0 0,0 0-1,0 0 1,0 0 0,0-1-1,0 1 1,0 0 0,0 0 0,0 0-1,-1 0 1,1-1 0,0 1 0,0 0-1,0 0 1,0 0 0,0-1 0,0 1-1,0 0 1,0 0 0,1 0-1,-1-1 1,0 1 0,0 0 0,0 0-1,0 0 1,0 0 0,0-1 0,0 1-1,0 0 1,0 0 0,1 0-1,-1 0 1,0-1 0,0 1 0,0 0-1,0 0 1,0 0 0,1 0 0,-1 0-1,0 0 1,0 0 0,0 0 0,0-1-1,1 1 1,-1 0 0,0 0-1,0 0 1,0 0 0,1 0 0,-1 0-1,0 0 1,0 0 0,0 0 0,1 0-1,-1 0 1,0 0 0,0 0 0,0 0-1,0 1 1,1-1 0,-1 0-1,0 0 1,0 0 0,-16-6-730,-20 5-2144,10 3-2964,-2 5-6582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09.0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42 71 1920,'0'0'12215,"-7"-10"-9737,-1 1-1737,5 6-489,1 0 0,-1-1 0,0 1 0,1 0-1,0-1 1,-1 0 0,2 1 0,-1-1 0,0 0 0,1 0 0,-2-5-1,3 9-175,1 0 0,-1 0 0,0 0 0,0 0 0,0 0 0,0 0 0,0 0 0,0 0 0,0 0 0,1 0 0,-1 0 0,0 0 0,0 0 0,0 0 0,0 0 0,0 0 0,0 0 0,1 0 0,-1 0 0,0 0 0,0 0 0,0 0 0,0 0 0,0 0 0,0 0 0,0 0 0,1 0 0,-1 0 0,0 0 0,0-1 0,0 1 0,0 0 0,0 0 0,0 0 0,0 0 0,0 0 0,0 0 0,0 0 0,0 0 1,0-1-1,0 1 0,0 0 0,0 0 0,0 0 0,0 0 0,0 0 0,0 0 0,0-1 0,0 1 0,0 0 0,0 0 0,0 0 0,0 0 0,0 0 0,15 16 578,18 29-1012,170 295-348,-170-280-870,-34-75-3673,2 6 3069,-4-17-6649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09.4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 0 6417,'0'0'8022,"-5"34"-4508,-34 211-405,25-135-2254,3 208 1,13-306-1518,3-13-1932,3-17-4423,-5-4-4603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09.9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0 167 6745,'0'0'10264,"28"9"-9325,89 27-403,-104-32-509,1-1 0,0 0 0,0-1-1,0-1 1,0 0 0,0-1 0,0 0 0,0-1 0,0-1 0,0 0-1,0-1 1,-1 0 0,24-10 0,-30 11-43,-1-1 0,0 0 1,-1 0-1,1-1 0,0 1 0,-1-1 1,0 0-1,0-1 0,6-5 0,-9 6 6,0 1 0,1-1 0,-2 0-1,1 1 1,0-1 0,-1 0 0,1 0-1,-1 0 1,0 0 0,-1 0 0,1 0 0,-1-1-1,0 1 1,0 0 0,-1-7 0,1 8 21,-1-1 1,0 1-1,-1-1 1,1 1-1,0 0 1,-1 0-1,0 0 1,0 0-1,0 0 1,0 0-1,0 0 1,-1 1-1,1-1 1,-1 1-1,0-1 1,1 1-1,-1 0 1,0 0-1,0 1 1,-1-1-1,-4-2 1,-2 0 96,-1-1-1,0 1 1,-1 1-1,1 0 1,-17-2-1,11 2 83,1 2-1,0 0 0,-1 1 0,1 0 1,-26 5-1,34-3-135,1 0 1,0 0-1,0 1 0,0 0 1,0 0-1,1 0 1,-1 1-1,1 0 0,0 1 1,0-1-1,0 1 0,1 0 1,0 1-1,-7 8 1,4-2-12,0 0 0,1 0 0,1 0-1,0 1 1,0 0 0,2 0 0,-1 1 0,2-1 0,0 1 0,0 0 0,1 0 0,1 0 0,1 0 0,0 0 0,0 0 0,2 0 0,2 16 0,-1-14-32,1 1-1,1-1 1,0 0-1,1-1 1,0 1-1,1-1 0,1-1 1,1 1-1,0-1 1,0-1-1,2 1 1,-1-2-1,26 23 1,-22-25 30,0 0 1,0-1 0,1-1 0,0 0-1,0-1 1,1-1 0,0-1-1,0 0 1,0-1 0,1 0 0,0-2-1,-1 0 1,1 0 0,0-2-1,0 0 1,0-1 0,20-4 0,-31 3-33,1 0 1,-1-1 0,0 1-1,0-1 1,0-1 0,-1 1 0,1-1-1,-1 0 1,0 0 0,0-1-1,0 1 1,0-1 0,-1 0 0,0 0-1,0-1 1,0 1 0,-1-1-1,6-11 1,-7 11-635,0 0-1,0 1 1,0-1 0,-1 0-1,0 0 1,0 0 0,0-9-1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17.1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 1 11154,'0'0'10796,"0"4"-10384,-20 436 1528,1 5-1734,19-414-311,1-29-459,-1-7-276,-8-47-4285,-3 16-2045,-1 4-2846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17.6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1 227 7874,'0'0'7235,"28"0"-5883,13 1-986,18 1 149,63-7 0,-69-2-564,0-1 0,-1-3 1,0-2-1,-1-3 0,0-2 0,-1-1 0,59-35 0,-104 52 16,-1-1-1,0 0 0,0 0 1,0-1-1,0 1 0,-1-1 0,0 0 1,1 0-1,2-5 0,-6 8 48,1 1-1,-1-1 0,1 0 0,-1 0 1,0 0-1,1 0 0,-1 0 1,0 0-1,0 1 0,0-1 0,1 0 1,-1 0-1,0 0 0,0 0 0,-1 0 1,1 0-1,0 0 0,0 0 1,0 0-1,-1 1 0,1-3 0,-1 2 32,0 0 0,-1 0-1,1 0 1,0 0-1,0 0 1,0 0 0,-1 0-1,1 0 1,0 1-1,-1-1 1,1 1-1,-1-1 1,1 1 0,-1-1-1,1 1 1,-1 0-1,-2-1 1,-13-1 202,-1 0 0,0 0 0,1 2 0,-1 0 0,0 2 1,1 0-1,-1 0 0,1 2 0,0 0 0,-24 9 0,31-9-179,1 0-1,0 1 1,0 0-1,1 1 1,-1 0-1,1 0 1,1 0-1,-1 1 1,1 0-1,0 1 1,1 0 0,-1 0-1,2 0 1,-1 1-1,1-1 1,0 2-1,1-1 1,0 0-1,-4 16 1,5-13-45,0 0 0,1 0 1,0 0-1,1 0 0,1 0 0,0 0 1,0 0-1,1 0 0,0 1 0,5 14 1,-3-18-26,0-1 0,0 0 0,0 0 0,1 0 0,1 0-1,0-1 1,0 1 0,0-1 0,0 0 0,1-1 0,1 0 0,-1 0 0,1 0 0,12 8 0,-6-6 15,0-1 0,0 0 0,0-1 0,1-1 0,0 0-1,0-1 1,20 3 0,-1-2-214,1-2-1,37-1 1,-69-2 99,1 0 1,0-1 0,-1 0-1,1 1 1,0-1 0,-1 0 0,1 0-1,-1-1 1,1 1 0,-1 0-1,0-1 1,1 1 0,-1-1-1,0 0 1,0 0 0,0 0-1,0 0 1,-1 0 0,1 0-1,2-4 1,26-54-2290,-23 43 1517,20-42-3631,-2 0-2701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18.0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8810,'0'0'10812,"3"29"-9299,30 408 1077,-29-389-2525,0 31-89,5 0-1,25 112 1,-34-191-23,0 0-1,0 0 1,0 1 0,0-1-1,0 0 1,0 0 0,0 0-1,0 0 1,0 1 0,0-1-1,0 0 1,0 0 0,0 0-1,0 1 1,0-1 0,0 0-1,0 0 1,0 0 0,0 0-1,0 1 1,0-1 0,0 0 0,1 0-1,-1 0 1,0 0 0,0 0-1,0 0 1,0 1 0,0-1-1,0 0 1,1 0 0,-1 0-1,0 0 1,0 0 0,0 0-1,0 0 1,1 0 0,-1 0-1,0 0 1,0 0 0,0 0-1,0 1 1,1-1 0,-1 0-1,0 0 1,0 0 0,0-1-1,1 1 1,-1 0 0,0 0-1,0 0 1,0 0 0,6-12-1632,2-15-2093,0-5-3176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18.4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4 204 3657,'0'0'13363,"26"7"-12573,84 20-183,-101-25-597,0 0-1,0-1 0,0 0 0,1-1 1,-1 0-1,0 0 0,1-1 1,-1 0-1,0-1 0,0 0 0,0 0 1,0-1-1,0 0 0,-1-1 1,1 1-1,-1-2 0,0 1 0,0-1 1,-1-1-1,1 1 0,-1-1 1,0 0-1,-1-1 0,1 0 0,8-12 1,-12 15-14,-1 0 1,0 0-1,0 0 1,0-1-1,-1 1 1,1 0-1,-1-1 1,0 1-1,0-1 1,0 1-1,-1-1 1,0 1-1,0-1 1,0 0 0,0 1-1,-1-1 1,1 1-1,-1-1 1,-2-5-1,1 6 60,0 1 1,0-1-1,-1 1 1,1-1-1,-1 1 0,1 0 1,-1 0-1,0 1 1,0-1-1,0 0 0,-1 1 1,1 0-1,-1 0 0,1 0 1,-1 0-1,1 0 1,-1 1-1,0 0 0,0-1 1,0 1-1,-7 0 1,0-1 60,0 0 0,-1 1 0,1 1 0,-1 0 0,1 0 1,-1 1-1,1 1 0,-1 0 0,1 0 0,0 1 0,0 0 1,0 1-1,0 1 0,1 0 0,-17 9 0,19-7-61,0-1 0,0 1-1,0 1 1,1-1 0,0 1 0,0 0-1,1 1 1,0 0 0,0 0 0,1 0-1,0 0 1,1 1 0,0 0 0,1 0-1,0 0 1,0 0 0,-1 14 0,2-8-43,0-1 1,1 0 0,0 0-1,1 1 1,1-1 0,1 0 0,5 23-1,-4-28-22,0 0-1,1 0 1,0 0-1,1-1 1,0 0-1,1 0 1,0 0-1,0 0 1,1-1-1,0 0 1,12 10 0,-10-9-37,0-1 0,1-1 1,0 0-1,0 0 0,0-1 1,1 0-1,0-1 1,0 0-1,1 0 0,-1-2 1,1 1-1,0-1 1,0-1-1,0 0 0,0-1 1,0 0-1,1-1 1,-1-1-1,17-2 0,-23 1-243,0 0 0,0-1 0,0 0 0,-1 0 0,1-1 0,-1 0 0,0 0-1,0 0 1,-1 0 0,1-1 0,-1 1 0,0-1 0,0 0 0,0-1 0,-1 1 0,4-7-1,-2 4-729,17-25-5252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18.7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9354,'0'0'11054,"11"23"-9903,-1-2-900,59 138 941,-44-84-940,-12-31-447,2-1 0,3-1 0,40 74 0,-58-115 80,1 0 0,-1 0 0,1 0 0,0 1 0,-1-1 0,1 0 0,0 0 0,0 0-1,0 0 1,-1 0 0,1 0 0,0-1 0,0 1 0,1 0 0,-1 0 0,0-1 0,0 1 0,0 0 0,0-1 0,0 1-1,1-1 1,-1 0 0,0 1 0,1-1 0,-1 0 0,0 0 0,2 0 0,-2-1-242,1 0 1,-1 0-1,0 0 1,1 0 0,-1-1-1,0 1 1,0 0-1,0-1 1,0 1-1,0-1 1,0 1-1,0-1 1,0 0-1,-1 1 1,1-1-1,-1 0 1,1 0-1,0-2 1,5-23-8570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1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13 5225,'0'0'10268,"-31"-4"-9273,-8 0-615,-51 0 1,84 4-322,0 1-1,0 0 1,1 0 0,-1 0-1,1 1 1,-1 0 0,1 0-1,-1 0 1,1 1 0,0 0-1,0 0 1,0 0 0,1 0-1,-1 1 1,1 0 0,0 0-1,0 0 1,0 0 0,-6 10-1,-5 4 195,-3 2-136,1 2 1,1-1-1,0 2 1,2 0-1,1 1 1,1 1-1,1-1 1,1 2-1,1 0 1,1 0-1,1 0 1,2 1-1,1 0 1,1 0-1,1 0 1,1 0-1,4 37 1,-2-57-110,0 0 0,0 0 1,0 0-1,1 0 0,0 0 0,1-1 1,-1 1-1,1-1 0,1 1 0,-1-1 1,1 0-1,0 0 0,1-1 0,-1 1 1,1-1-1,7 7 0,-4-6 1,1 0 1,0-1-1,-1 0 0,2 0 0,-1-1 0,0 0 0,1-1 1,0 0-1,0 0 0,16 2 0,-9-3-24,1-1 1,-1 0-1,0-2 0,1 0 1,-1 0-1,0-2 0,0 0 1,0-1-1,0-1 0,0 0 1,-1-1-1,0-1 0,20-12 1,-22 10-3,-1-1-1,0 0 1,0-1 0,-1-1 0,0 0-1,-1-1 1,0 0 0,-1 0 0,-1-1 0,0 0-1,-1-1 1,0 0 0,-2-1 0,1 1-1,-2-1 1,0 0 0,-1 0 0,-1-1-1,0 1 1,-1-1 0,-1 0 0,-1 0 0,-2-29-1,1 38 1,0 2-1,0-1 1,-1 0-1,0 0 1,0 0-1,-1 1 0,0-1 1,0 1-1,0 0 1,-1 0-1,0 0 1,0 0-1,0 0 0,-1 1 1,0 0-1,0 0 1,0 0-1,0 1 1,-1 0-1,0 0 0,0 0 1,-10-4-1,3 2-101,-1 0 0,0 1 0,0 1 1,0 0-1,-1 1 0,1 0 0,-1 1 0,0 1 0,1 1 0,-18 1 0,27-1-388,-1 1-1,1-1 1,0 1 0,0 1-1,-1-1 1,1 1 0,0 0-1,1 0 1,-1 1 0,0-1-1,1 1 1,-1 0-1,-4 4 1,-16 15-6649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19.1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102 1 9442,'0'0'11146,"-5"27"-10392,-38 178 58,31-154-1487,-21 116 2167,26-110-4377,5 1-4048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19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 1 7162,'0'0'14619,"-3"30"-13878,-23 236 47,23-237-1593,-4 78 2354,8-72-4539,1 0-4334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27.4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361 25 6505,'0'0'12402,"-27"-5"-11775,-85-12-186,107 16-409,0 0 0,1 1 0,-1-1 0,0 1-1,0 1 1,0-1 0,0 0 0,1 1 0,-1 0 0,0 0 0,1 1 0,-1-1 0,1 1 0,-1 0 0,1 0 0,0 1-1,0-1 1,0 1 0,0 0 0,0 0 0,1 0 0,-1 0 0,-5 8 0,-5 3 43,12-12-71,-13 11 69,0 1-1,-20 25 1,31-34-112,1 0 0,0 1 0,0-1 0,0 0 0,1 1 0,-1 0 0,1-1 0,1 1 0,-1 0 0,1 0 0,0 0 0,0 12 0,1-16 31,1-1 1,-1 0-1,1 1 0,0-1 1,-1 0-1,1 1 0,0-1 1,0 0-1,0 0 0,0 0 1,0 0-1,0 0 0,0 0 0,1 0 1,-1 0-1,0 0 0,0 0 1,1-1-1,-1 1 0,1 0 1,-1-1-1,0 1 0,1-1 1,-1 0-1,1 0 0,-1 1 1,1-1-1,2 0 0,54 4 119,-51-4-96,52 0 114,-43-2-115,1 2 0,0 0-1,0 0 1,0 2 0,-1 0 0,1 1 0,-1 0-1,27 10 1,-39-10-23,0-1-1,0 1 1,-1 0-1,1 0 0,-1 1 1,1-1-1,-1 1 1,0-1-1,-1 1 1,1 0-1,-1 0 1,1 1-1,-1-1 1,-1 0-1,1 1 1,0-1-1,-1 1 1,0-1-1,0 1 1,0 0-1,-1-1 1,0 1-1,0 8 1,0-7 70,0 0 1,-1 0-1,1 0 1,-1 0-1,-1 0 1,1 0 0,-1 0-1,0 0 1,0-1-1,-1 1 1,0-1 0,0 0-1,0 1 1,0-1-1,-1 0 1,0-1-1,0 1 1,-5 3 0,1-2 20,0 0 0,0-1 0,-1 0 0,0-1 0,0 0 0,-1-1 0,1 1 0,-1-2 0,-11 3 0,-7-2-135,-54 0 0,76-3 11,4 0-28,1 0 1,-1 0 0,1-1-1,-1 1 1,1 0 0,0-1-1,-1 1 1,1-1 0,-1 1-1,1-1 1,0 0 0,0 0-1,-1 0 1,1 1 0,0-1-1,0 0 1,0 0 0,0 0-1,0-1 1,0 1 0,0 0-1,0 0 1,1 0 0,-1-1-1,0 1 1,1 0 0,-1-1-1,1 1 1,-1-2 0,1 1-202,-1 0 0,1 0 1,0 0-1,0 1 1,0-1-1,0 0 1,0 0-1,1 0 0,-1 1 1,0-1-1,1 0 1,-1 0-1,1 1 0,0-1 1,0 0-1,1-2 1,18-14-6429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27.7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1 8658,'0'0'10602,"-3"31"-9547,-24 237 600,24-93-2304,4-174 418,-1-1 0,1 1 1,0-1-1,-1 0 0,1 1 1,0-1-1,-1 0 0,1 1 1,0-1-1,-1 0 0,1 0 1,0 0-1,0 0 0,-1 0 0,1 0 1,0 0-1,0 0 0,-1 0 1,1 0-1,0 0 0,0 0 1,-1 0-1,1 0 0,0-1 1,-1 1-1,1 0 0,0-1 1,0 0-1,11-12-4878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28.1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147 9 7794,'0'0'9886,"-23"24"-8122,-67 81-546,86-100-1160,1 0 0,-1 0 0,1 1 0,0 0 0,0-1 0,0 1 0,1 0 0,0 0 0,0 1 0,1-1 1,0 0-1,0 0 0,0 1 0,1-1 0,0 1 0,1 8 0,-1 4 42,0-12-90,0-1 1,0 1-1,0 0 1,1-1-1,0 0 1,0 1-1,1-1 1,0 1-1,0-1 1,0 0-1,1 0 1,0 0-1,0-1 1,0 1-1,1-1 1,0 1-1,0-1 1,0 0-1,1-1 1,0 1-1,-1-1 1,2 0-1,-1 0 1,0 0-1,1-1 1,0 0-1,0 0 1,-1 0-1,2-1 1,-1 0-1,10 3 1,-1-2-61,-1 0-1,1-1 1,0 0 0,-1-1 0,1-1 0,0 0 0,0-1-1,-1 0 1,1-2 0,-1 0 0,1 0 0,20-9 0,-26 9 20,-1 0 0,0-1 1,-1-1-1,1 1 0,-1-1 1,1-1-1,-1 1 0,-1-1 1,1 0-1,-1-1 0,0 1 1,-1-1-1,0-1 1,0 1-1,0-1 0,-1 1 1,0-1-1,0-1 0,-1 1 1,0 0-1,3-18 0,-4 16 59,-1-1 1,1 0-1,-2 0 0,0 0 0,0 1 0,-1-1 0,0 0 0,-1 0 0,-5-16 0,5 20 2,-1 0 0,-1 0 0,1 0 1,-1 0-1,-1 1 0,1-1 0,-1 1 0,0 0 0,0 1 1,-1-1-1,0 1 0,0 0 0,-11-7 0,4 5 56,1 0-1,-1 0 1,-19-5-1,27 10-146,0 0-1,0 0 0,0 1 1,-1 0-1,1 0 0,-1 1 0,1-1 1,-1 1-1,1 0 0,-1 1 0,-6 1 1,11-2-142,-1 1 1,1 0 0,0-1 0,1 1 0,-1 0 0,0 0 0,0 0 0,0 0 0,0 0 0,1 0 0,-1 0 0,0 0 0,1 0 0,-1 0 0,1 0 0,-1 0 0,1 0 0,0 1 0,-1-1 0,1 0 0,0 0 0,0 1-1,0-1 1,0 0 0,0 0 0,0 1 0,0 0 0,0 2-760,0 25-6844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28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62 0 12675,'0'0'8205,"-9"31"-7364,-30 104-345,35-114-421,0 1-1,1 0 1,1 0 0,1 0 0,4 37 0,-1-2 5,-1-14 70,1-40 165,2-25-133,0 3-271,1 1 0,0 0 1,1 0-1,1 0 0,1 1 0,0 0 1,22-32-1,-9 19-541,2 1-1,1 0 1,29-26 0,-45 47 417,0 0 0,0 1 0,0 0 1,1 0-1,0 1 0,1 0 0,-1 0 1,1 1-1,0 1 0,1 0 0,-1 0 1,1 1-1,-1 0 0,1 1 0,0 0 1,12 0-1,-19 2 261,-1 1 1,1 0 0,-1 0-1,1 0 1,-1 0-1,1 1 1,-1-1-1,0 1 1,0 0 0,0-1-1,0 2 1,0-1-1,0 0 1,-1 1-1,1-1 1,-1 1-1,0-1 1,1 1 0,-1 0-1,0 0 1,-1 0-1,1 1 1,-1-1-1,1 0 1,-1 1 0,0-1-1,1 7 1,4 11 675,-2 0 1,0 0 0,1 28-1,-5-47-691,4 46 1157,-1 1 0,-8 77 1,5-125-1254,0 1 1,0-1 0,0 1 0,-1-1-1,1 0 1,0 1 0,-1-1 0,0 0-1,1 0 1,-1 1 0,0-1 0,1 0-1,-1 0 1,0 0 0,0 0 0,0 0-1,0 0 1,0 0 0,0 0 0,0 0-1,0-1 1,-3 2 0,3-1-201,0-1-1,0 0 1,0 0 0,0 0-1,0 0 1,0 0-1,0 0 1,0 0 0,0 0-1,0 0 1,0-1 0,0 1-1,0 0 1,0-1 0,0 1-1,0-1 1,0 1-1,0-1 1,1 1 0,-1-1-1,-1 0 1,-8-11-7260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29.0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136 0 7754,'0'0'13371,"-63"95"-13371,36-41-417,3-8-1559,3-6-4505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29.9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69 254 2465,'0'0'16347,"28"0"-15958,87 0-273,-107 1-150,-1-1-1,1 0 1,-1-1-1,0 0 1,1 0-1,-1 0 1,0-1-1,0 0 1,0-1-1,0 0 1,0 0-1,0 0 1,-1-1-1,0 1 1,1-2-1,-1 1 1,-1-1-1,8-7 1,-9 7-110,0 0 0,-1-1 0,0 0 1,0 1-1,0-1 0,-1 0 0,0 0 0,0 0 0,0-1 0,-1 1 1,0 0-1,0-1 0,-1 1 0,0-1 0,0 1 0,0-1 1,-3-10-1,2 13 150,0 0 0,-1 0 0,0 0 0,0 0 1,0 0-1,0 1 0,0-1 0,-1 1 0,1-1 1,-1 1-1,0 0 0,0 0 0,0 0 0,0 1 0,-1-1 1,1 1-1,-1 0 0,0 0 0,0 0 0,1 0 0,-1 0 1,0 1-1,0 0 0,-1 0 0,-3-1 0,-8-1 212,0 0 0,0 1 0,0 1 0,0 0 0,-23 3 0,32-1-120,-1 0 0,1 1 0,0 0 0,0 1 0,0 0 0,0 0 0,0 0 0,1 1 0,0 0-1,-1 0 1,1 0 0,1 1 0,-1 0 0,1 0 0,0 1 0,0-1 0,0 1 0,1 0 0,0 1 0,0-1 0,0 1 0,1-1 0,0 1 0,-2 7 0,-3 9 130,1 1 0,1-1 0,1 1 1,1 0-1,1 1 0,0 27 0,2-43-194,1 0-1,0 1 0,1-1 0,0 0 1,1 0-1,0 0 0,0 0 1,1 0-1,0 0 0,0 0 0,1-1 1,0 0-1,1 0 0,-1 0 0,2 0 1,-1-1-1,1 0 0,0 0 1,1 0-1,-1-1 0,10 7 0,0-2-45,0-1 0,0-1 0,0 0 0,1-1-1,1-1 1,-1 0 0,1-2 0,0 0 0,1-1 0,-1 0-1,1-2 1,0 0 0,22-1 0,-36-2-134,0 1 0,1-1 0,-1 0-1,0 0 1,0-1 0,1 0 0,-1 0 0,0 0 0,-1 0 0,1-1 0,0 0 0,-1 1 0,1-2 0,7-6 0,3-5-1174,-1-1-1,20-25 1,-14 14-1418,20-22-5152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30.4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62 0 8186,'0'0'7607,"-8"30"-4907,-4 8-1965,3-9-265,1 0-1,2 0 0,0 1 1,-1 35-1,6-52-309,-1 18 39,0 1 1,2-1 0,1 0 0,6 33 0,4-35-14,-5-27 135,-3-18-65,-3-13-295,2 0 0,1 1-1,1-1 1,2 1 0,0 0 0,19-46 0,-21 61-28,2 1 0,-1 0 0,2 0 0,0 1 0,0 0 0,1 0 0,0 1 0,1-1 0,0 2 0,0-1 0,1 2 0,0-1 0,1 1 1,0 1-1,0 0 0,25-11 0,-28 14 40,2 1 0,-1 1 0,0-1 1,0 1-1,1 1 0,-1 0 1,1 0-1,-1 1 0,1 0 0,0 0 1,-1 1-1,1 1 0,-1 0 0,0 0 1,12 5-1,-9-2 48,-1 1-1,0 0 1,0 1-1,0 0 1,-1 0 0,-1 2-1,1-1 1,-1 1 0,0 0-1,9 14 1,3 8 317,-2 1-1,0 1 1,-3 1 0,-1 0-1,-1 1 1,16 63 0,-22-76-1361,-1-37-4189,-3 2 1782,5-9-9497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33.3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0 6353,'0'0'16481,"5"16"-15505,1 29-291,-3 0 0,-5 83 0,-1-35-195,-3 40-112,2-81-370,2 0 0,5 59-1,-2-110-95,-1 0 0,0 1 0,0-1 0,1 0 0,-1 1 0,1-1 0,-1 0 0,1 0 0,-1 0 0,1 0 0,0 1 0,-1-1 0,1 0-1,0 0 1,0 0 0,0 0 0,0-1 0,0 1 0,0 0 0,0 0 0,0 0 0,0-1 0,0 1 0,1-1 0,-1 1 0,0-1 0,2 1-1,0 0-668,1-1-1,-1 1 1,1-1 0,-1 0-1,1 0 1,0 0-1,-1 0 1,1-1-1,4-1 1,9-4-5853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12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7346,'0'0'4651,"0"31"-2386,0 205 1586,0-194-3354,0 52 448,13 105 0,-16-215-922,-2-1 0,0 1 0,0 1 0,-2-1 0,-8-15 0,6 11-41,0 0 0,1 0 1,-6-26-1,10 32 0,2 0 0,0-1 0,0 1 0,1 0 0,1-1 0,1 1 0,0-1 0,5-24 0,-3 30-36,0 0-1,1 0 1,0 0 0,0 0 0,1 0-1,0 1 1,0 0 0,1 0 0,0 1-1,0-1 1,1 1 0,0 1 0,14-11 0,-3 5-44,1 0 1,0 1-1,1 1 1,1 1-1,-1 0 1,1 2-1,1 0 1,-1 2 0,1 0-1,0 2 1,0 0-1,1 1 1,-1 2-1,0 0 1,41 6 0,-54-4 128,-1 0 0,1 1-1,-1 0 1,0 1 0,1 0 0,-2 0 0,1 1 0,0 0 0,-1 0 0,0 0 0,0 1 0,-1 0 0,0 1 0,0-1 0,0 1 0,-1 0 0,0 1 0,0-1 0,-1 1 0,0 0 0,0 0 0,4 14 0,4 15 662,-1 1 1,-3 0-1,8 66 0,-16-100-636,28 235 2054,-28-239-2150,0 1 1,0-1-1,0 1 1,0-1 0,1 1-1,-1-1 1,0 1-1,0-1 1,0 1-1,1-1 1,-1 1 0,0-1-1,1 0 1,-1 1-1,0-1 1,1 1-1,-1-1 1,1 0 0,-1 1-1,0-1 1,1 0-1,-1 0 1,1 1-1,-1-1 1,1 0 0,-1 0-1,1 0 1,-1 0-1,1 0 1,-1 1-1,1-1 1,-1 0 0,1 0-1,-1 0 1,1 0-1,-1-1 1,1 1-1,-1 0 1,1 0 0,-1 0-1,1 0 1,-1 0-1,1-1 1,-1 1-1,1-1 1,23-12-3000,-21 11 1300,15-5-6632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33.8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396 1 6473,'0'0'6371,"-27"0"-4076,-88 7-204,104-5-1872,0 0-1,0 1 1,1 1-1,-1 0 0,1 0 1,0 1-1,0 0 1,0 1-1,1 0 0,0 1 1,0 0-1,0 0 1,1 1-1,0 0 0,1 0 1,-12 17-1,9-12-162,1 0-1,0 1 1,1 0-1,0 1 1,1-1 0,1 2-1,1-1 1,0 0-1,0 1 1,2 0-1,0 0 1,1 0 0,1 1-1,0-1 1,1 0-1,1 1 1,4 23-1,-4-36-63,0 1-1,1-1 0,0 1 0,0-1 0,0 0 1,0 0-1,1 0 0,-1 0 0,1 0 1,0 0-1,1-1 0,-1 0 0,0 1 1,1-1-1,0-1 0,0 1 0,0 0 0,0-1 1,0 0-1,0 0 0,0 0 0,8 2 1,4 0-40,0 0 0,0-2 0,0 1 1,0-2-1,20-1 0,-31 0 36,-1 0 1,1 0-1,-1-1 0,1 0 0,0 0 1,-1 0-1,1 0 0,-1-1 0,0 0 0,0 0 1,1 0-1,-1 0 0,-1-1 0,1 0 0,0 0 1,-1 0-1,1 0 0,-1 0 0,0-1 0,0 1 1,0-1-1,0 0 0,-1 0 0,0 0 1,1 0-1,-1 0 0,-1 0 0,1-1 0,-1 1 1,2-10-1,2-12 42,-1 0 1,-2 0-1,0 0 1,-3-36-1,1 29 154,1-2 622,5 51-373,5 20-544,2 1-186,-1 0 621,2-1 0,28 52 1,-36-77-635,1-1 1,0 0 0,1 0-1,16 16 1,-19-21-293,1 0-1,0-1 1,0 0 0,1 0-1,0 0 1,-1 0 0,1-1-1,13 4 1,8-1-7666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34.1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232 1 6921,'0'0'14596,"-187"97"-13844,163-38-224,6 9-264,15-1-216,3-4-48,6-9-88,27-8-168,9-11-336,9-14-504,28-13-977,-10-8-2024,-9 0-4097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34.5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287 11 3289,'0'0'12636,"-26"0"-10256,-83 5-638,103-4-1634,0 0 1,-1 0-1,1 1 0,0 0 0,0 0 1,0 1-1,0 0 0,1 0 0,-1 0 1,1 1-1,0 0 0,-1 0 1,2 0-1,-1 0 0,0 1 0,-6 9 1,5-5-36,0 1 1,0 0 0,1 0-1,1 0 1,0 1 0,0-1-1,-2 15 1,3-15-69,1 0 1,0 1 0,1-1-1,0 1 1,1-1 0,0 1-1,1 0 1,0-1 0,4 18-1,-3-22-31,0-1 0,0 1-1,0-1 1,1 0 0,0 0-1,0 0 1,0-1-1,1 1 1,-1-1 0,1 1-1,0-1 1,1 0 0,-1-1-1,1 1 1,-1-1 0,1 0-1,0 0 1,10 4 0,-4-2-242,1-1 0,-1 0 0,1-1 0,0-1 0,0 0 0,0 0 0,0-1 1,0 0-1,0-1 0,18-2 0,-23 1-48,0-1 0,0 1 1,0-1-1,0 0 0,0-1 0,-1 0 1,1 0-1,-1 0 0,1-1 0,-1 1 1,0-2-1,-1 1 0,1-1 0,-1 0 1,0 0-1,0 0 0,0-1 1,5-8-1,-2 1-199,-1-2 0,0 1 0,-1-1 0,0 0 1,-2 0-1,1-1 0,2-20 0,0-38 1272,-6 0 3394,-1 72-3928,1 1 1,-1 0-1,0 0 0,0-1 0,0 1 0,0 0 1,0-1-1,0 1 0,0 0 0,0-1 0,-1 1 0,1 0 1,0-1-1,-1 1 0,1 0 0,-1 0 0,1-1 0,-1 1 1,0 0-1,0 0 0,1 0 0,-1 0 0,0 0 0,0 0 1,0 0-1,0 0 0,0 1 0,0-1 0,0 0 0,0 0 1,-3 0-1,4 1-184,-1 0 0,1 0-1,-1 0 1,1 1 0,-1-1 0,1 0 0,-1 0 0,1 0 0,0 1-1,-1-1 1,1 0 0,0 1 0,-1-1 0,1 0 0,0 1 0,-1-1-1,1 0 1,0 1 0,-1-1 0,1 1 0,0-1 0,0 1 0,0-1-1,0 0 1,-1 1 0,1-1 0,0 1 0,0-1 0,0 1 0,0-1-1,0 1 1,0-1 0,0 1 0,0-1 0,0 1 0,0 25 234,0-21-107,-2 74 518,3 74-61,0-136-790,1-1 1,1 0 0,0 0 0,1-1 0,1 1-1,0-1 1,9 17 0,-13-30-43,0 0 1,0 0 0,1 0-1,-1 0 1,0 0-1,1-1 1,0 1 0,-1 0-1,1-1 1,0 0-1,-1 1 1,1-1-1,0 0 1,0 0 0,0 0-1,0 0 1,4 1-1,38 2-7097,-36-4 5529,21 0-7181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35.0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187 0 7794,'0'0'9076,"-27"1"-7245,-83 5-702,108-6-1100,0 0 0,0 1 1,0-1-1,0 0 0,0 1 1,0-1-1,0 1 0,0 0 1,0-1-1,0 1 0,1 0 1,-1 0-1,0 0 0,0 1 1,1-1-1,-1 0 0,1 0 1,-1 1-1,1-1 0,0 1 1,0-1-1,0 1 0,-1 0 1,1 0-1,1-1 0,-1 1 1,0 0-1,0 0 0,1 0 1,-1 2-1,0 1-14,1 0 1,0 0-1,0 0 1,1 0-1,-1 0 1,1 0-1,2 8 1,-2-10-12,1 2-3,0 1 0,1-1-1,0 0 1,0 0 0,0 0-1,1 0 1,-1-1 0,1 1-1,0-1 1,0 0 0,1 0-1,-1 0 1,6 3 0,74 44-15,-58-37-15,6 5-40,-2-4-351,-2 2 0,0 1-1,30 26 1,-53-41 368,0 1-1,-1 1 1,1-1 0,-1 1-1,0-1 1,0 1 0,0 1 0,-1-1-1,0 0 1,0 1 0,0 0-1,-1-1 1,1 1 0,-1 0 0,-1 0-1,1 0 1,-1 1 0,0-1 0,-1 0-1,1 0 1,-1 1 0,-1-1-1,0 7 1,0-10 128,-1 0 0,0 0 0,0 0-1,0 0 1,0 0 0,0 0 0,0-1 0,-1 1 0,1-1-1,-1 1 1,0-1 0,0 0 0,0 0 0,0-1-1,0 1 1,0 0 0,0-1 0,0 0 0,-1 0 0,1 0-1,-1 0 1,-3 0 0,-15 4 566,-1-1 0,-24 1 0,40-5-527,-236 9 1343,340-15-6802,-40-4-1910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35.5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274 4 7522,'0'0'14397,"-30"-1"-13414,-11-2-664,-43 4 0,81-1-293,-1 0 0,1 1 0,-1-1 0,1 1 1,-1 0-1,1 0 0,-1 1 0,1-1 0,0 1 0,0-1 1,0 1-1,0 0 0,0 0 0,0 0 0,0 1 0,1-1 1,-1 1-1,1-1 0,0 1 0,0 0 0,0 0 0,0 0 1,0 0-1,0 0 0,1 1 0,0-1 0,-2 6 0,-2 2 43,-4 14-52,2 0 1,0 1-1,2 0 0,0 0 0,2 0 0,1 1 0,3 48 1,-1-68-77,0 0 1,1 0 0,-1-1 0,1 1 0,1 0 0,-1 0 0,1-1 0,0 1 0,1-1 0,0 0-1,0 1 1,0-1 0,1 0 0,-1-1 0,2 1 0,-1-1 0,7 7 0,-6-8-22,-1-1-1,1 1 1,0-1 0,0 0 0,1-1 0,-1 1 0,1-1 0,-1 0 0,1-1-1,0 1 1,0-1 0,-1 0 0,1 0 0,0-1 0,0 0 0,0 0-1,0 0 1,0-1 0,0 0 0,9-2 0,-7 0 51,1-1 1,-1 0-1,0 0 0,0 0 0,-1-1 1,1 0-1,-1-1 0,0 0 1,0 0-1,-1 0 0,0-1 0,0 0 1,0 0-1,-1 0 0,0-1 1,5-10-1,-1 0 31,0 0-1,-1 0 1,-1-1 0,0 0-1,-2 0 1,5-27 0,-8 17 657,-2-54 0,-1 40 2016,3 67-2684,0 0 0,2-1 1,1 1-1,0-1 0,2 0 1,10 26-1,1-7 34,1-1-1,35 54 1,-48-86-25,0 0 0,0-1-1,2 0 1,-1 0 0,1-1-1,0 0 1,0 0 0,15 9 0,-21-15-23,0 1 1,1-1-1,-1 0 1,1 1-1,-1-1 1,1-1 0,-1 1-1,1 0 1,-1 0-1,1-1 1,0 0-1,0 1 1,-1-1-1,1 0 1,0 0 0,-1-1-1,1 1 1,0 0-1,-1-1 1,1 0-1,0 0 1,-1 0 0,1 0-1,-1 0 1,1 0-1,-1 0 1,0-1-1,0 1 1,1-1-1,-1 0 1,0 0 0,0 0-1,-1 0 1,1 0-1,0 0 1,-1 0-1,1 0 1,1-4 0,12-34-3599,-14 27-2526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35.9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 17292,'0'0'10394,"12"-8"-10682,-9 8-1272,0 16-2361,-3 3-7450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0:38.1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13 211 12331,'0'0'10931,"-2"29"-10013,-2 9-686,-2 101 432,6-138-649,0 1-1,0-1 1,0 0 0,0 0-1,0 1 1,0-1 0,1 0-1,-1 0 1,0 1 0,1-1-1,-1 0 1,1 0 0,0 0-1,-1 0 1,1 0 0,0 1-1,-1-1 1,1-1 0,0 1-1,0 0 1,0 0 0,0 0 0,0 0-1,0-1 1,0 1 0,0 0-1,0-1 1,1 1 0,-1-1-1,0 1 1,0-1 0,0 0-1,1 1 1,-1-1 0,2 0-1,6 1 50,0-1 0,1-1-1,-1 1 1,13-4-1,-19 3-47,42-8 150,0-3 0,0-1 0,56-26 0,131-71-436,-180 84 56,36-18-2070,149-101 1,-178 100-3433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2:30.2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74 2361,'0'0'18661,"11"-12"-17462,36-35-288,-46 46-874,0 0 0,-1 0 1,1 0-1,0 0 1,0 0-1,0 0 0,0 0 1,0 0-1,0 0 0,1 1 1,-1-1-1,0 0 1,0 1-1,0-1 0,1 1 1,-1-1-1,0 1 1,1 0-1,-1 0 0,0-1 1,1 1-1,-1 0 1,0 0-1,1 0 0,-1 0 1,0 1-1,1-1 0,-1 0 1,0 1-1,1-1 1,-1 0-1,0 1 0,0 0 1,0-1-1,1 1 1,-1 0-1,0-1 0,0 1 1,0 0-1,0 0 1,0 0-1,1 2 0,2 2 12,-1 0 0,0 1-1,0-1 1,0 1 0,0 0-1,1 8 1,-2-10 42,5 22 109,0 0 1,-1 0-1,-2 1 1,2 49-1,-10 108 281,-3-116-375,-3-1 0,-19 71 1,14-79-93,3 0 0,2 1 0,-1 75 1,10-117-13,1-8-1,0-1 0,0 1-1,1 0 1,4 16 0,-4-22 2,0-1 0,0 0-1,1 1 1,0-1 0,-1 0 0,1 0 0,0 0 0,1 0 0,-1-1-1,0 1 1,1 0 0,0-1 0,-1 0 0,1 0 0,0 1 0,5 1-1,5 1 17,0 0-1,0-1 1,0-1-1,0 0 0,1-1 1,-1 0-1,1-1 1,-1 0-1,1-2 0,14-1 1,8 2 9,-9-1-7,-1-1-1,0 0 0,36-10 1,-49 9-10,0-1 0,-1 0 0,0 0 0,0-2 0,0 1 0,0-1 0,-1-1 0,20-15 1,-29 20-99,0-1 0,0 1 0,-1-1 1,1 1-1,-1-1 0,1 0 0,-1 0 1,0 0-1,0 1 0,0-1 0,0 0 1,0 0-1,-1 0 0,0-1 0,1 1 1,-1 0-1,0 0 0,0 0 0,-1 0 1,0-3-1,1 2-912,-1 0 0,0 1-1,0-1 1,0 1 0,0-1 0,-1 1 0,0 0 0,1-1 0,-5-4-1,-6-6-9458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2:30.6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9010,'0'0'9442,"171"-5"-7730,-66 5-727,16 0-569,-1 0-272,-9 0-144,-21 0-176,-30 2-449,-24 9-391,-21 0-464,-15 0-1113,-27 5-1463,-15-2 223,-6-4-2265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2:30.9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154 1 5993,'0'0'10316,"-16"23"-8056,-3 2-1735,6-8-252,0 0-1,1 1 1,1 1-1,1 0 1,0 0-1,-7 24 1,9-19-43,1 0 0,2 0 0,0 0 1,-1 27-1,5-42-195,0 0 0,1-1 0,0 1 1,1 0-1,0-1 0,0 1 0,1-1 0,0 1 1,0-1-1,1 0 0,0 0 0,1 0 0,0 0 1,9 14-1,-4-12-14,1 0 0,0-1 0,0 0 0,1-1 1,0 0-1,1 0 0,-1-2 0,1 1 0,1-1 0,-1-1 1,1 0-1,23 5 0,-4-4-124,0-1 1,0-1-1,0-2 1,39-3-1,-64 1-20,-1 0 0,1-1-1,-1 0 1,1-1-1,-1 1 1,1-1-1,-1 0 1,8-5-1,-11 6-59,-1-1 0,1 1 0,-1-1 0,1 0 0,-1 0 0,1 0 0,-1 0 0,0 0 0,0-1 0,0 1-1,0-1 1,-1 1 0,1-1 0,-1 0 0,1 1 0,-1-1 0,0 0 0,0 0 0,0 0 0,0-5 0,1-31-3366,-2 0-1220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0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35 3937,'0'0'5634,"-24"9"-4999,-76 35 237,96-43-814,1 1 1,0 1-1,0-1 0,0 0 0,0 1 0,0-1 0,0 1 0,0 0 0,1 0 0,0 0 0,-1 1 1,1-1-1,0 0 0,1 1 0,-1-1 0,0 1 0,1 0 0,0 0 0,0-1 0,0 1 0,0 8 1,-1 0 95,-3 8-23,2 0 0,1 0 0,0 0 0,1 0 0,1 0 0,3 22 0,-2-36-121,0 0 0,0 0 0,0-1-1,1 1 1,-1 0 0,1-1-1,0 0 1,1 1 0,0-1-1,-1 0 1,2 0 0,-1-1-1,0 1 1,1 0 0,0-1-1,0 0 1,1 0 0,-1 0-1,1-1 1,-1 0 0,1 1 0,0-2-1,0 1 1,1 0 0,7 2-1,3-1-15,0-1 0,0-1 0,0 0 0,0 0-1,1-2 1,-1 0 0,0-1 0,1-1 0,-1 0-1,0-1 1,-1-1 0,1-1 0,0 0 0,-1-1 0,0 0-1,-1-1 1,1-1 0,23-17 0,-31 19 7,0 0 0,-1 0 1,1-1-1,-2 0 0,1-1 0,-1 1 1,0-1-1,0 0 0,-1 0 0,0 0 1,0-1-1,-1 1 0,2-10 0,0-6 498,-2 0-1,-1 0 0,0-41 0,-3 58-300,0-1 0,0 1 0,-1-1 0,0 1 0,0 0 0,-1 0 0,1 0 1,-2 0-1,1 0 0,-1 1 0,0-1 0,0 1 0,-6-6 0,-16-29 1247,22 185 185,11 197-1145,-7-340-858,1 16 951,2-10-2585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2:31.3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41 2881,'0'0'13130,"216"0"-12177,-126-5-617,4 0-336,-7-1-248,6-5-1649,-24 6-2536,-18-3-4617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2:32.1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110 25 6865,'0'0'12973,"2"11"-12020,0-1-750,0 9 194,2 0 0,9 28 0,-12-43-341,1 0 0,-1 0-1,0 0 1,1 0 0,0-1-1,0 1 1,0-1 0,0 0-1,1 1 1,-1-1 0,1 0-1,0 0 1,0 0 0,0-1-1,0 1 1,1-1 0,-1 0-1,0 0 1,1 0 0,5 2-1,-9-4-49,1 0 0,-1 1 0,0-1 0,0 0 0,0 0-1,1 0 1,-1 0 0,0 0 0,0 0 0,0 0 0,1 0 0,-1 0 0,0 0-1,0 0 1,1 0 0,-1 0 0,0 0 0,0 0 0,1 0 0,-1 0-1,0 0 1,0 0 0,0 0 0,1-1 0,-1 1 0,0 0 0,0 0-1,0 0 1,0 0 0,1 0 0,-1-1 0,0 1 0,0 0 0,0 0 0,0 0-1,1 0 1,-1-1 0,0 1 0,0 0 0,0 0 0,0 0 0,0-1-1,0 1 1,0 0 0,0 0 0,0-1 0,0 1 0,0 0 0,0 0-1,0-1 1,-6-16 595,-20-14 254,24 30-854,1 1 0,0-1-1,0 0 1,-1 1 0,1-1-1,0 0 1,0 0 0,0 1-1,0-1 1,0 0 0,0 0-1,0 0 1,0 0 0,0-1 0,1 1-1,-1 0 1,0 0 0,1 0-1,-1-1 1,1 1 0,-1 0-1,1-1 1,-1 1 0,1 0-1,0-1 1,0-1 0,1 1 1,-1 0 0,1 1 0,0-1 0,0 0 0,0 1 1,0-1-1,1 1 0,-1-1 0,0 1 0,1 0 0,-1-1 1,1 1-1,-1 0 0,1 0 0,-1 0 0,4-1 0,9-5 4,0 1-1,1 1 0,24-6 0,39-1-369,1 3-1,125 3 0,-197 6 176,-625 5-4293,618-5 4480,0 0 1,1 0-1,-1 0 0,0 0 1,0 0-1,1 0 0,-1 0 0,0-1 1,0 1-1,0 0 0,1 0 0,-1 0 1,0 0-1,0 0 0,0-1 1,1 1-1,-1 0 0,0 0 0,0 0 1,0-1-1,0 1 0,0 0 1,0 0-1,1-1 0,-1 1 0,0 0 1,0 0-1,0-1 0,0 1 0,0 0 1,0 0-1,0-1 0,0 1 1,0 0-1,0 0 0,0-1 0,0 1 1,0 0-1,-1 0 0,1-1 1,0 1-1,0 0 0,0 0 0,0-1 1,0 1-1,0 0 0,0 0 0,-1 0 1,1 0-1,0-1 0,0 1 1,0 0-1,-1 0 0,1 0 0,0 0 1,0-1-1,0 1 0,-1 0 1,1 0-1,0 0 0,0 0 0,-1 0 1,1 0-1,0 0 0,-1 0 0,18-13-3,-5 9 369,-1 1 0,1 1 0,0 0-1,0 1 1,0 0 0,16 0 751,-28 19-676,-1 92 370,-22 165 0,22-268-801,-5 26 14,1 1 0,2 0 0,1 0 0,2 0 0,5 39 0,-5-69-17,1-1 0,0 0 0,0 0 0,0 1-1,1-1 1,-1 0 0,1 0 0,0-1 0,0 1 0,0 0 0,0-1 0,0 1 0,1-1-1,-1 1 1,1-1 0,3 2 0,0 0 8,1 0 0,-1-1-1,1 1 1,0-1 0,0-1 0,15 4-1,6-2 16,0-1 0,54 0 0,-71-3-33,28 0-32,0-1 1,43-8 0,-70 7-91,0-1 0,-1 0 0,0 0 0,0-1 0,0 0 0,0-1-1,0 0 1,-1-1 0,0 0 0,0-1 0,14-12 0,-22 17-86,-1 0 0,0 1-1,1-1 1,-1 0 0,0 0 0,0 0 0,0 0 0,0 0-1,0 0 1,0 0 0,-1 0 0,1 0 0,-1 0 0,1-1-1,-1 1 1,0 0 0,0-4 0,0 4-327,-1-1 0,1 1 1,0 0-1,-1-1 0,0 1 1,0 0-1,1 0 0,-1-1 1,0 1-1,-1 0 0,1 0 1,0 0-1,-1 0 0,1 0 1,-3-2-1,-16-12-6656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2:32.5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1 111 7618,'0'0'7689,"183"-29"-5872,-87 15-961,9-2-728,-3 2-128,16 1-736,-28-1-1537,-24 4-3384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2:33.1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105 129 5905,'0'0'17848,"2"17"-17444,1 8-267,-2 0 0,-1 0 0,0 0-1,-7 38 1,-29 119 69,-32 216-725,71-459-2889,-4 32 2696,3 0-1,0 0 0,8-36 0,64-227-2725,-32 95 5235,-39 182-1282,0 1 1,1 0 0,1 0 0,0 0-1,0 0 1,11-17 0,-13 25-444,1 2 0,-1-1 0,1 0 0,0 1 0,0 0 0,1 0 0,-1 0 0,1 0 1,0 1-1,0-1 0,0 1 0,0 1 0,1-1 0,-1 1 0,1 0 0,-1 0 0,1 0 0,9 0 0,-1-1-80,1 2 0,0 0 0,0 1 1,0 0-1,0 2 0,0-1 0,0 2 0,-1 0 0,1 1 0,21 8 0,-29-9-43,0 0-1,0 0 1,-1 1 0,1 0-1,-1 1 1,0-1 0,0 1-1,-1 0 1,1 1-1,-1-1 1,0 1 0,-1 0-1,1 0 1,-1 1 0,-1-1-1,1 1 1,-1 0 0,0 0-1,0 0 1,-1 0 0,0 1-1,1 11 1,-1-12 13,-1 1 1,-1-1-1,1 1 1,-1-1-1,-1 1 0,1-1 1,-1 1-1,0-1 1,-1 0-1,0 1 0,0-1 1,-1 0-1,0 0 1,0-1-1,0 1 0,-9 12 1,5-12 16,1 0 0,-1-1-1,-1 0 1,1 0 0,-1-1 0,0 0 0,0 0 0,-1-1 0,1 0 0,-1 0-1,0-1 1,0 0 0,-11 1 0,-14 3-24,-1-2 1,0-2-1,-61-1 0,-35 2 507,131-4-437,-1 0 0,0 1 0,0-1 0,1 0 0,-1 1 0,0-1 0,1 1 0,-1-1 0,0 0 0,1 1 1,-1-1-1,0 1 0,1 0 0,-1-1 0,1 1 0,-1 0 0,1-1 0,0 1 0,-1 0 0,1-1 0,-1 1 0,1 0 0,0 0 0,0-1 0,0 1 0,-1 0 1,1 0-1,0 0 0,0-1 0,0 2 0,1 31 177,-1-24-138,2 1 3,0 1 1,0-1-1,1 0 0,0 0 1,1 0-1,0-1 0,1 1 1,0-1-1,0 0 1,1 0-1,0-1 0,1 1 1,0-2-1,0 1 1,0-1-1,12 9 0,11 8 198,1-1 0,2-2 0,37 19 1,-16-10-82,-17-8 18,1-2 1,57 21 0,-90-39-556,1 0 847,5-2-7610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4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7466,'0'0'11243,"5"-5"-9768,20-20 143,-19 54-78,-1 89-572,-21 226 0,2-145-873,13 22-79,1-216-19,0 0 0,0 1 0,1-1 0,0 0 0,0 0 0,0 0 0,0 0 0,1 0 0,0 0 0,0 0 0,1-1 0,-1 1 0,1-1 0,0 1 0,0-1 0,0 0-1,1 0 1,6 6 0,-4-6 0,1 0 1,0 0-1,0-1 0,0 1 0,0-2 0,0 1 0,1-1 0,-1 0 0,1-1 0,-1 1 0,1-1 0,9-1 0,-4 1 3,127 2 1,-120-3-2,-1-2-1,1 0 1,-1-1-1,38-12 1,-55 14-188,0-1 0,-1 1 0,1-1-1,0 0 1,-1 0 0,1 0 0,-1 0 0,0 0 0,0 0 0,0 0 0,0 0 0,0 0 0,0 0 0,0-1 0,-1 1 0,1 0 0,-1-1 0,1 1-1,-1-1 1,0 1 0,0 0 0,0-1 0,-1-4 0,3-16-2264,4-2-2747,3-1-4767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50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11530,'0'0'10169,"8"10"-9718,-2-2-341,0 1-1,0 0 1,-1 0-1,0 0 1,-1 1-1,0-1 1,-1 1-1,1 0 1,-2 0 0,0 0-1,0 1 1,-1-1-1,1 11 1,-5 339-58,3-384-6610,0-8 164,0-3-2510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5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9090,'0'0'10474,"0"-8"-10522,0 24-2384,0 6-1713,0 2-6281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50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5993,'0'0'11639,"0"32"-11083,-29 413 595,-1-248-946,12-89-672,-7 185 1,25-293 287,1-4 188,-1 1 0,1-1 0,0 0 0,0 0 0,0 0 0,0 0 0,1 1 0,-1-1 0,1 0 1,0 1-1,0-1 0,1 1 0,-1 0 0,4-4 0,47-47-49,-29 30 37,-1 0 1,-3 1-223,1 1 0,1 0 0,1 2 0,0 0 0,2 2 0,36-21 0,-56 36 147,0 1 1,1 0-1,-1 0 1,0 1-1,1 0 1,-1 0-1,1 0 1,-1 0-1,1 1 1,-1 0-1,1 0 1,8 2-1,-11-2 76,0 1-1,0 0 1,-1 0-1,1 0 1,0 0-1,0 1 1,-1-1-1,1 1 0,-1 0 1,1 0-1,-1 0 1,0 0-1,1 0 1,-1 0-1,0 1 1,0-1-1,-1 1 1,1-1-1,-1 1 1,1-1-1,-1 1 0,0 0 1,1 3-1,3 9 187,-1 0-1,0 0 1,-2 0-1,0 0 0,0 1 1,-1-1-1,-1 1 1,-1-1-1,0 1 0,-6 25 1,4-29 6,-1 0 0,0 0 0,0-1 0,-1 1 1,-1-1-1,0 0 0,-1-1 0,0 0 0,0 0 0,-1 0 1,0-1-1,-1 0 0,-18 14 0,14-14-61,-1 0 1,0-1-1,0-1 1,-1 0-1,0-1 0,0-1 1,-1 0-1,1-1 1,-30 4-1,5-4-171,0-2-1,-71-5 1,102 2-33,0 0 0,1 0-1,-1-1 1,0 0 0,0 0 0,-8-4-1,14 5-118,1-1-1,-1 1 0,1 0 1,0-1-1,-1 0 1,1 0-1,0 0 0,0 0 1,-3-3-1,4 3-294,0 0-1,-1 0 1,1-1-1,0 1 1,1 0 0,-1 0-1,0-1 1,1 1-1,-1-1 1,1 1 0,-1 0-1,1-5 1,0-12-9185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51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32 213 6545,'0'0'1827,"-4"29"-192,3-26-1568,-11 77 2344,-1 97 1,13-101-316,-1-96-673,1 0-1,2-26 1,0-11-1043,-2 56-376,-1-29 99,2-1 1,9-57 0,-7 77-119,0 1 0,0-1 0,1 1 0,0 0 0,0 1 0,1-1 0,1 1 1,0 0-1,0 0 0,1 0 0,0 1 0,8-8 0,3 0-473,1 1 1,1 1-1,0 0 0,1 2 0,0 0 1,1 1-1,0 2 0,42-13 1,-34 14 0,0 1 1,0 2 0,1 0 0,0 3 0,0 0 0,46 4 0,-76-1 609,1-1 0,-1 0 1,1 1-1,0-1 1,-1 1-1,1 0 0,-1-1 1,1 1-1,-1 0 1,0 0-1,1 0 0,-1 0 1,0 0-1,0 0 1,0 1-1,1-1 0,-1 0 1,-1 1-1,1-1 1,0 0-1,0 1 0,0-1 1,-1 1-1,1-1 1,-1 1-1,1 0 0,-1-1 1,1 1-1,-1-1 1,0 1-1,0 0 0,0-1 1,0 1-1,0 0 0,0-1 1,-1 1-1,1 0 1,-1 1-1,-1 9 464,0 1 1,-1-1-1,-7 19 0,-5 14-400,2 0 0,2 1 1,2 0-1,2 0 0,-1 92 0,7-131-197,2 0-1,-1 1 0,1-1 1,0 0-1,0 0 1,1-1-1,0 1 1,1 0-1,-1 0 1,1-1-1,4 7 0,-4-9-23,-1 0-1,2-1 0,-1 1 0,0 0 0,1-1 0,0 0 0,-1 0 0,1 0 0,0-1 0,1 1 0,-1-1 1,0 0-1,1 0 0,-1 0 0,1-1 0,9 3 0,-2-2-61,0-1-1,0 1 1,0-2 0,0 0-1,0 0 1,0-1 0,0-1-1,0 0 1,0 0 0,-1-1-1,1-1 1,-1 0 0,0 0-1,0-2 1,0 1 0,-1-1-1,1 0 1,-2-1 0,1 0-1,-1-1 1,0 0 0,11-13-1,-11 11 233,-1-1 0,0-1 0,-1 1 0,0-1 0,0 0 0,-1-1 0,-1 0 0,0 0 0,-1 0 0,-1 0 0,0 0 0,2-21 0,-4 23 52,0 1 1,-1-1 0,0 1-1,-1-1 1,0 1 0,-1-1-1,0 1 1,0-1 0,-1 1-1,-1 0 1,0 0 0,0 1-1,-9-15 1,5 12-24,-1 1 0,-1 0 0,0 0 0,0 1 0,-1 0-1,-1 1 1,1 0 0,-1 1 0,-18-9 0,14 8-97,-1 0 0,0 1 1,-1 1-1,-33-9 0,44 15-291,0-1 0,0 1-1,0 1 1,0-1 0,-1 1-1,1 0 1,0 1 0,0 0 0,0 0-1,0 1 1,0-1 0,0 1 0,0 1-1,1 0 1,-12 5 0,-25 26-6008,4 6-4770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50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30 8186,'0'0'10999,"-24"25"-9924,-14 28-1280,37-52 88,7-4-267,0 1 267,0-1-1,-1 0 1,1-1 0,-1 1 0,0-1 0,0 0-1,0 0 1,-1-1 0,1 1 0,-1-1 0,0 0 0,0 0-1,3-8 1,-6 12 119,-1 1 0,0 0 0,0-1 0,0 1-1,0-1 1,1 1 0,-1-1 0,0 1 0,0-1 0,0 1-1,0 0 1,0-1 0,0 1 0,0-1 0,0 1 0,-1-1-1,1 1 1,0-1 0,0 1 0,0 0 0,0-1 0,0 1-1,-1-1 1,1 1 0,0 0 0,0-1 0,-1 1 0,0-1-1,1 1-2,0 0 0,-1 0 0,1 0 0,0 0-1,0 0 1,-1 0 0,1 0 0,0 0-1,0 0 1,-1 0 0,1 1 0,0-1 0,0 0-1,-1 0 1,1 0 0,0 0 0,0 0-1,-1 1 1,1-1 0,0 0 0,0 0-1,0 0 1,-1 1 0,1-1 0,0 0 0,0 0-1,0 1 1,0-1 0,0 0 0,0 0-1,-1 1 1,1-1 0,0 0 0,0 1 0,0-1-1,0 0 1,0 0 0,0 1 0,0-1-1,0 0 1,0 0 0,0 1 0,0-1 0,1 0-1,-1 1 1,0-1 0,0 0 0,0 0-1,0 1 1,0 1-65,1-1 0,-1 1 0,0-1 0,1 1 0,-1-1 0,0 1 0,1-1 0,0 0 0,-1 1-1,1-1 1,0 0 0,0 1 0,0-1 0,-1 0 0,2 0 0,-1 0 0,0 0 0,0 0 0,0 0 0,0 0 0,1 0 0,-1 0 0,0 0 0,1-1-1,-1 1 1,0 0 0,3 0 0,2 1-288,0-1 0,0 1-1,0-1 1,1-1 0,10 1 0,-16-1 399,-1-1 1,1 1 0,-1-1 0,0 1 0,0-1 0,1 1-1,-1-1 1,0 1 0,0-1 0,0 1 0,1-1-1,-1 1 1,0-1 0,0 1 0,0-1 0,0 0-1,0 1 1,0-1 0,0 1 0,0-1 0,0 1 0,-1-1-1,1 1 1,0-1 0,0 0 0,0 1 0,-1-1-1,1 1 1,0-1 0,0 1 0,-1 0 0,1-1 0,0 1-1,-1-1 1,1 1 0,-1 0 0,1-1 0,-1 1-1,1 0 1,0-1 0,-1 1 0,1 0 0,-1-1-1,0 1 1,1 0 0,-1 0 0,1 0 0,-1 0 0,1 0-1,-2-1 1,2 1-121,-1 1 0,0-1-1,1 0 1,-1 0 0,0 0-1,0 0 1,1 0 0,-1 1-1,0-1 1,1 0 0,-1 1-1,0-1 1,1 0 0,-1 1-1,0-1 1,1 1 0,-1-1 0,1 1-1,-1-1 1,1 1 0,-1 0-1,1-1 1,0 1 0,-1-1-1,1 1 1,0 0 0,-1-1-1,1 1 1,0 0 0,0 0-1,0-1 1,-1 1 0,1 0 0,0-1-1,0 1 1,0 0 0,0 0-1,0-1 1,0 1 0,1 0-1,-1 0 1,0-1 0,0 2-1,1-1-45,-1 0-1,0 1 1,1-1-1,-1 0 0,1 0 1,-1 1-1,1-1 1,0 0-1,-1 0 0,1 0 1,0 0-1,0 0 1,0 0-1,0 0 0,0 0 1,0 0-1,0-1 0,0 1 1,0 0-1,0-1 1,0 1-1,0 0 0,1-1 1,-1 0-1,0 1 1,0-1-1,2 1 0,8 0-132,36-2-1572,-46 1 1851,0-1 1,0 1-1,0-1 0,1 1 0,-1-1 0,0 1 0,0-1 0,0 0 0,0 1 0,0-1 0,0 0 0,0 0 0,0 0 0,0 0 0,0 0 0,-1 0 0,1 0 0,0 0 0,-1 0 0,1 0 0,-1-1 0,1 1 0,-1 0 0,1 0 0,-1 0 0,0-1 0,0 1 0,1 0 0,-1 0 0,0-1 0,0-1 0,0 0 264,0-1-1,-1 1 0,1 0 1,0 0-1,-1 0 0,0 0 1,0 0-1,1 0 0,-2 0 1,1 0-1,0 0 0,-1 0 1,1 0-1,-1 1 0,0-1 1,-3-3-1,2 4-219,1 0 0,-1 0 0,0 0 0,1 0 0,-1 1 0,0-1 1,0 1-1,0 0 0,-1 0 0,1 0 0,0 0 0,0 1 0,-1-1 0,1 1 0,0 0 0,-4 0 0,2 0 254,-12 2-1837,14 17-7199,3-13 4273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0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0 9210,'0'0'6348,"-2"32"-4828,1-8-1224,-5 50 885,-16 82 0,2-44-607,4 0-1,6 1 1,6 158-1,4-257-613,2 0-1,0 0 0,1 0 1,0-1-1,1 1 1,0-1-1,1 0 1,1 0-1,0 0 1,1-1-1,10 15 1,-13-21-112,0-1-1,1 0 1,-1 0 0,1 0-1,0 0 1,1-1 0,-1 0 0,1 0-1,0 0 1,0-1 0,0 0 0,0 0-1,0 0 1,1-1 0,-1 0 0,1 0-1,0-1 1,0 0 0,-1 0-1,1-1 1,0 1 0,0-1 0,0-1-1,12-2 1,-14 2-53,0 0-1,-1-1 1,1 1 0,0-1-1,-1-1 1,0 1 0,0 0-1,0-1 1,0 0 0,0 0-1,0 0 1,6-8-1,32-49-3758,-40 57 3667,23-41-4276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5:5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1761 83 8098,'0'0'11325,"-3"-5"-10517,-1 1-692,1-1 0,-1 1 0,0 0 0,0 0 0,0 0 0,-1 0 0,0 1 0,1 0 0,-1 0-1,0 0 1,-1 1 0,1-1 0,0 1 0,-1 0 0,1 1 0,-9-2 0,-49-8-56,0 4-1,-1 2 1,-123 7 0,64 0-32,69-2-16,1 1 0,-1 4-1,1 1 1,0 3 0,0 2 0,2 3 0,-1 1 0,2 3 0,-53 27-1,81-34 41,0 1-1,1 1 1,0 1-1,1 1 0,1 1 1,0 0-1,1 1 0,1 2 1,1-1-1,1 2 0,-26 42 1,25-39 84,-1 0 0,-1 0 1,0-2-1,-2 0 0,-1-1 1,-24 18-1,24-22 20,1 2 0,0 0 0,1 2 0,2 0 0,-1 1 1,2 0-1,-16 30 0,26-35-17,2 0-1,-1 0 1,2 1 0,0-1 0,1 1 0,1 0 0,0-1-1,1 1 1,4 29 0,-3-40-123,0 0-1,0 0 1,1 0-1,-1 0 1,1 0-1,1-1 1,-1 1 0,1 0-1,0-1 1,0 0-1,0 0 1,1 0-1,6 6 1,-3-3 13,1-1 1,0-1-1,0 1 1,1-1-1,0-1 1,0 0-1,12 5 1,13 3 61,0-2 1,1-2-1,53 8 1,-78-15-80,145 16 99,0-7-1,162-8 0,-198-3-86,-38-4-14,0-4 1,0-3-1,97-26 0,-134 24 38,78-34-1,-29 10-15,-84 33-22,0-1-1,0 1 1,-1-2 0,0 1 0,0-1-1,0 0 1,0-1 0,-1 0 0,0 0-1,-1 0 1,1-1 0,-2 0 0,1-1-1,-1 1 1,0-1 0,-1 0 0,0 0-1,6-18 1,-4 4 15,0 1 1,-2-1-1,0 0 1,-1 0-1,-2 0 0,0 0 1,-3-26-1,-1 37-6,-1 1-1,0-1 1,0 1-1,-1 0 1,0 0 0,-1 0-1,0 1 1,-12-14-1,-3-9 2,12 19-25,0 0-1,-1 1 1,-1 0 0,-1 0-1,1 1 1,-2 1 0,-23-17 0,10 11-9,0 2 1,-1 0-1,-40-14 1,63 28 14,0-1 0,0 0 1,0 0-1,0 0 0,0-1 0,1 0 1,-1 1-1,1-1 0,0 0 1,-1 0-1,1-1 0,1 1 0,-1-1 1,0 1-1,1-1 0,0 0 0,0 0 1,-3-7-1,3 2-62,0 0 1,0 0-1,1 0 1,0 0-1,1-1 1,0 1-1,2-18 1,-1 22 26,1 1 0,-1 0 1,1 0-1,0 0 0,0 0 0,0 0 1,1 0-1,-1 0 0,1 1 1,0-1-1,0 1 0,5-4 0,45-36-63,-52 42 93,12-4-24,-12 5 5,11 3-476,-4 5 498,-1 0 1,-1 0-1,1 1 0,-1 0 1,-1 0-1,0 1 0,5 13 1,26 75 95,-34-90-77,18 57 53,-2 1 0,-4 0-1,9 110 1,-22 45 236,-2-207-289,0 1 1,-2 0 0,1-1 0,-2 0 0,-9 27 0,-36 70 41,35-82-53,11-22-11,-48 89-82,34-73-5113,4-4-2166,4-4-1153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5:59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704 7 1024,'0'0'9050,"-4"-1"-7991,-5-1-795,-1 1 0,0 0 1,1 0-1,-1 1 0,1 0 0,-1 1 0,0 0 1,1 1-1,-1 0 0,1 0 0,0 1 0,0 0 0,0 1 1,0 0-1,0 0 0,1 1 0,0 0 0,-11 8 1,-13 13-382,1 1 0,2 1 0,-28 33 0,46-48 294,-47 56-356,-93 144 1,31-14-6342,95-157 2744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6:0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1248,'0'0'10473,"0"13"-7563,0 42-2296,-3 2-60,1-46-392,1 0 0,0 0 0,1 0 0,0 0 0,1 0 0,0 0 0,0-1 0,1 1 0,1 0 0,0-1-1,7 19 1,-5-21-64,-1 0 1,1 0-1,0-1 0,1 1 0,0-1 0,0-1 0,1 1 0,-1-1 0,1 0 0,1-1 0,-1 1 0,1-1 0,0-1 0,0 0 0,0 0 0,1 0 0,-1-1 0,1 0 0,13 2 0,37 9 105,1-3 1,0-3-1,0-1 1,97-4-1,-13-2-249,423-18 1479,-492 5-1189,-1-4-1,89-30 1,-139 39-228,-5 4 303,-18 3-250,0 0 0,-1 0 0,1 1 0,0-1 1,-1 0-1,1 0 0,0 0 0,-1 0 0,1 0 0,0-1 0,-1 1 0,1 0 0,0 0 0,-1 0 0,1-1 0,0 1 0,-1 0 0,1 0 0,0-1 0,-1 1 0,1-1 0,-1 1 0,1 0 0,-1-1 0,1 1 0,-1-1 0,1 0 0,-1 1 0,0-1 0,1 1 0,-1-1 0,0 1 0,1-1 0,-1 0 0,0 1 0,0-1 1,0 0-1,1-1 0,0 0-303,0-1 1,0 1 0,0-1 0,1 1 0,-1 0 0,1-1 0,-1 1 0,1 0 0,0 0 0,0 0 0,0 0 0,0 1-1,0-1 1,0 0 0,1 1 0,-1 0 0,3-2 0,-4 3 140,33-19-5513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6:40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1 968,'0'0'3233,"-90"75"-3201,72-61-32,3-3 248,-3 0-248,3 2-232,3-2-904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6:4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3 370 4145,'0'0'9241,"0"5"-8507,0-4-654,-2 17 298,1-4 2666,42-17-1581,-12-11-1422,0-2 0,-1-1-1,39-30 1,-4 3-108,39-22-156,-28 20 217,127-103-1,-198 144 1741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6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328 113 10250,'0'0'9745,"10"-2"-8678,144 12-635,-89-14-1025,0-2-1,77-18 1,-78 12-1544,1 2-1,81-2 1,-151 25 4108,-22 12-1065,-50 37 0,-4 2-590,53-40-172,-205 195 399,204-188-506,2 0-1,1 2 0,2 1 1,1 1-1,-29 60 1,43-71-285,7-19-252,6-16 402,0 5 205,0 1-1,0-1 0,0 1 1,0 0-1,1 0 1,0 0-1,0 0 1,0 1-1,7-4 1,18-17 80,16-29-74,-1-2 0,37-62-1,40-53 835,-109 156-969,-8 10 12,0 0 0,0-1 1,0 0-1,-1 0 0,0 0 0,0 0 0,0-1 0,-1 1 0,0-1 0,0 0 0,-1 0 0,0 0 0,0 0 0,-1 0 1,1-10-1,-1-6 341,0-33-819,-1 53 448,0 0 0,0 1 0,0-1 0,-1 0 0,1 0 0,-1 1 0,0-1 0,0 0 0,0 1 0,0-1 0,0 1 0,-1-1 0,1 1 0,-3-3 0,2 3 27,0 1 0,-1 0 0,1 0-1,-1 0 1,1 0 0,-1 0-1,1 0 1,-1 1 0,1-1-1,-1 1 1,0 0 0,1 0 0,-1 0-1,0 0 1,1 0 0,-1 1-1,-4 0 1,-43 15 27,2 8 1,-259 120 467,230-113-411,-1-3-1,-88 19 0,155-45-99,-17 3-247,27-5 262,0 0-1,0 0 0,0 0 1,1 1-1,-1-1 0,0 0 0,0 0 1,1 1-1,-1-1 0,0 0 1,1 1-1,-1-1 0,0 1 1,1-1-1,-1 1 0,1-1 1,-1 1-1,1 0 0,-1-1 1,1 1-1,-1-1 0,1 1 0,-1 0 1,1-1-1,-1 2 0,41-1-105,2-4 107,-1-2 0,0-2-1,0-1 1,77-27-1,-50 14-424,32-11-447,-1-4 1,136-71-1,-205 86 1933,-29 21-1008,-1-1 1,0 1 0,0 0 0,0 0-1,0 0 1,0 0 0,0-1 0,0 1-1,0 0 1,0 0 0,0 0 0,0 0-1,0-1 1,0 1 0,0 0 0,0 0-1,0 0 1,0 0 0,-1-1 0,1 1-1,0 0 1,0 0 0,0 0 0,0 0-1,0 0 1,0-1 0,0 1 0,0 0-1,-1 0 1,1 0 0,0 0 0,0 0-1,0 0 1,0 0 0,0-1 0,-1 1-1,1 0 1,0 0 0,0 0 0,0 0-1,0 0 1,-1 0 0,1 0 0,0 0 0,0 0-1,0 0 1,-1 0 0,-21 0 597,15 1-626,0 1-1,0 0 1,0 0-1,0 1 0,0 0 1,0 0-1,1 0 1,0 1-1,-1 0 1,1 0-1,1 0 1,-1 1-1,1 0 1,0 0-1,0 1 1,-8 10-1,-6 12 28,2 0 0,-22 45-1,16-28-3,20-40-22,-81 162 360,71-138-346,2 1 0,1 0 0,-11 59 0,21-88-27,0 0-1,0-1 1,0 1-1,0 0 1,0-1-1,-1 1 1,1 0-1,0-1 1,0 1-1,0 0 1,0-1-1,-1 1 1,1-1-1,0 1 1,-1 0-1,1-1 1,0 1-1,-1-1 1,1 1-1,-1-1 1,1 1-1,-1-1 1,1 1 0,-1-1-1,1 1 1,-1-1-1,1 0 1,-1 1-1,0-1 1,1 0-1,-1 0 1,0 1-1,1-1 1,-1 0-1,0 0 1,1 0-1,-1 0 1,0 0-1,1 0 1,-1 0-1,0 0 1,1 0-1,-1 0 1,0 0-1,1-1 1,-1 1-1,0 0 1,1 0-1,-1-1 1,0 1-1,1 0 1,-1-1-1,1 1 1,-1 0-1,1-1 1,-1 1-1,1-1 1,-1 1-1,1-1 1,-1 1-1,1-1 1,0 1-1,-1-1 1,1 0-1,0 1 1,-1-1-1,1 0 1,-7-19 20,1 0 0,1-1 0,0 1 0,2-1 0,0 0 0,2 0 0,0 0 0,3-27 0,-4-44-128,2 90 88,0-1-1,0 1 1,0 0 0,0-1-1,-1 1 1,0 0 0,1-1 0,-1 1-1,0 0 1,0 0 0,0 0-1,0 0 1,0 0 0,-3-4 0,3 6-4,0-1 1,0 0 0,0 1 0,0-1-1,0 1 1,0-1 0,0 1 0,0-1-1,0 1 1,0 0 0,0-1 0,0 1-1,0 0 1,0 0 0,0 0 0,-1 0-1,1 0 1,0 0 0,0 0 0,0 0-1,0 0 1,-1 1 0,-2 1-40,1-1 0,0 1 0,0-1 1,0 1-1,0 0 0,0 0 0,0 1 0,0-1 1,1 1-1,-1-1 0,1 1 0,0 0 0,0 0 0,0 0 1,0 0-1,0 0 0,-1 4 0,1-2-147,-1-1 0,2 1 0,-1 0 0,0 0 0,1 0 0,0 0-1,0 0 1,1 0 0,-1 0 0,1 0 0,0 0 0,0 0 0,1 0 0,-1 0 0,1 0 0,1 0-1,-1 0 1,0 0 0,1 0 0,0-1 0,0 1 0,1-1 0,-1 1 0,1-1 0,0 0 0,0 0-1,1 0 1,-1 0 0,1-1 0,-1 1 0,1-1 0,0 0 0,1 0 0,3 2 0,5 2-152,1-1 1,-1 0-1,1-1 0,0-1 1,1 0-1,-1-1 1,0-1-1,1 0 1,21 0 1413,-78-3 3359,25-2-3755,0-1 0,0-1 0,0-1 0,-22-10 0,-24-8 312,15 8-173,48 15-802,0 1 0,0-1 1,0 1-1,0-1 0,0 1 1,0-1-1,0 1 0,0-1 0,1 1 1,-1-1-1,0 1 0,0 0 1,1-1-1,-1 1 0,0-1 1,0 1-1,1 0 0,-1-1 0,1 1 1,-1-1-1,0 1 0,1 0 1,-1 0-1,1-1 0,-1 1 0,0 0 1,1 0-1,-1-1 0,1 1 1,-1 0-1,1 0 0,-1 0 1,1 0-1,0 0 0,261-96-6780,-336 144 8581,55-37-1392,-1 0 0,-1-2 0,1 0 0,-1-1 0,-1-2 0,1 0 0,-1-1 0,-32 3 0,57-24-1582,11-4 642,2 1 0,0 1 0,1 0 0,26-20 0,14-15-360,-45 41 933,-8 9 153,0 0-1,-1 0 1,1 0-1,-1 0 1,0-1-1,0 1 1,0-1-1,-1 0 1,1 0-1,-1 0 1,0 0 0,2-5-1,-30 9 2102,11 3-2089,1 1 0,-1 0 0,0 1 0,1 1 0,-24 12 0,-43 16 708,65-29-887,-26 4-357,42-11-461,1-1 714,0 1 0,0-1-1,0 1 1,1 0 0,-1-1-1,1 1 1,-1 0-1,1 0 1,0 0 0,-1 0-1,1 0 1,0 1 0,0-1-1,0 0 1,1 1 0,3-3-1,7-5 1187,-24 10-448,-46 23 9,42-17-432,-1 0 0,1-1-1,-1-1 1,0 0 0,0-1 0,0-1 0,-1-1 0,-22 1 0,38-3-380,6-19-504,15-6 520,-16 21 317,0 0 0,0 0 1,-1 0-1,0 0 0,0-1 0,0 1 1,0-1-1,4-10 0,-4 23-170,1-1 0,1 1 0,0-1-1,0 0 1,0-1 0,1 1 0,-1-1-1,2 0 1,8 6 0,68 47-171,-74-53 166,127 78-483,-135-84 478,-1 0-1,0 0 0,0 0 0,0 0 0,0 0 0,1 0 0,-1 0 1,0 0-1,0 0 0,0 1 0,0-1 0,0 0 0,1 0 0,-1 0 0,0 0 1,0 0-1,0 0 0,0 0 0,0 1 0,0-1 0,0 0 0,0 0 1,1 0-1,-1 0 0,0 1 0,0-1 0,0 0 0,0 0 0,0 0 0,0 0 1,0 1-1,0-1 0,0 0 0,0 0 0,0 0 0,0 0 0,0 1 1,0-1-1,0 0 0,0 0 0,0 0 0,-1 0 0,1 1 0,0-1 0,0 0 1,0 0-1,0 0 0,0 0 0,0 1 0,-12 2 118,-17-2 26,27-1-120,-7-1 38,0 0 0,1 0 1,-1 0-1,1-1 1,-1-1-1,1 1 0,0-1 1,0-1-1,0 0 0,0 0 1,0 0-1,1-1 1,-7-5-1,9 6-29,0 0 1,0 0-1,1-1 0,0 0 1,0 0-1,0 0 0,0 0 1,1 0-1,-1-1 0,2 1 1,-1-1-1,0 0 1,1 0-1,0 0 0,1 0 1,-1 0-1,1 0 0,0-11 1,1 17 87,2 27-116,0-20-35,1 0 0,0 0 0,1-1-1,-1 0 1,1 1 0,1-1 0,-1-1-1,1 1 1,9 8 0,59 45-505,-18-17 137,-72-55 1178,-2-2-541,1 0 0,-18-20 0,31 30-188,1 0-1,-1-1 1,1 0 0,1 0 0,-1 0 0,1 0 0,0 0 0,0-1-1,0 1 1,1-1 0,0 0 0,1 0 0,-2-12 0,11 20-225,10 7 20,-1 0-1,0 2 0,-1 0 0,0 1 0,-1 0 0,18 17 0,9 6-762,-36-36 1142,-3-12-81,-1-27 13,-2 24-88,2-8 6,2 0 1,1 0 0,1 1 0,0-1 0,17-37-1,-16 46-82,1 1 0,0-1 0,1 1 0,0 1-1,2 0 1,-1 0 0,2 1 0,0 0-1,14-11 1,13 2-249,-38 22 211,1-1 0,0 0 0,0 0 0,0 1 0,0-1 1,0 1-1,0 0 0,0-1 0,1 1 0,-1 0 1,0 0-1,0 1 0,0-1 0,0 0 0,0 1 1,0-1-1,0 1 0,3 1 0,-4 0 14,0 0 1,0-1-1,0 1 0,0 0 1,-1 0-1,1 0 0,-1 0 1,1 0-1,-1 0 0,0 1 1,0-1-1,0 0 0,0 0 1,0 0-1,-1 2 0,-3 35-88,4-39 112,-3 14 13,-1 1 1,0-1-1,-1 0 0,-1 0 1,0 0-1,-1-1 1,-16 24-1,-72 85 589,68-90-392,15-19-133,-13 20 41,91-146-690,44-85 661,-195 285 1188,75-76-1253,2-3 7,0 0 1,1 1 0,0 0 0,-10 18 0,18-26-52,-1-1 1,0 1-1,0-1 0,0 1 0,0-1 1,0 0-1,1 1 0,-1-1 1,0 1-1,0-1 0,1 0 0,-1 1 1,0-1-1,1 0 0,-1 0 1,0 1-1,1-1 0,-1 0 0,0 0 1,1 1-1,-1-1 0,1 0 0,-1 0 1,1 0-1,-1 0 0,0 0 1,1 1-1,-1-1 0,1 0 0,-1 0 1,1 0-1,-1 0 0,0 0 1,1 0-1,-1-1 0,1 1 0,-1 0 1,1 0-1,-1 0 0,0 0 1,1-1-1,22-1-1399,-19 2 1287,0-1 0,0 0 0,0-1 1,-1 1-1,1-1 0,0 1 1,-1-1-1,0 0 0,1 0 1,-1-1-1,0 1 0,0-1 0,0 1 1,0-1-1,3-5 0,-6 7 124,0 1 0,0-1-1,-1 0 1,1 1-1,0-1 1,0 1-1,-1-1 1,1 1 0,0-1-1,-1 1 1,1-1-1,0 1 1,-1-1 0,1 1-1,-1-1 1,1 1-1,-1-1 1,1 1-1,-1 0 1,1-1 0,-1 1-1,1 0 1,-1 0-1,0-1 1,1 1-1,-1 0 1,0 0 0,1 0-1,-1 0 1,1 0-1,-1 0 1,0 0 0,1 0-1,-1 0 1,0 0-1,1 0 1,-1 0-1,1 0 1,-2 1 0,-38-2-1011,32 2 404,-42-1-3380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7:1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126 257 1040,'0'0'15821,"12"0"-15425,43-2-42,0-2 1,77-16-1,110-38-737,-107 23 67,-58 10 219,-56 17 95,0 1 0,34-7 0,-24 8 228,-29 4 153,-6 2 57,-50 10 66,-134 59-483,-100 31-136,203-73 85,41-12-68,-64 13 0,60-12 82,47-16 6,30 0-803,-10-2 839,0-1 0,0-1 0,-1-1 0,1-1-1,-1 0 1,0-1 0,25-15 0,14-4 24,-18 11-88,246-94 47,-256 93-12,-25 13 34,-1 1 1,1-1-1,0 1 1,0 0-1,0 1 1,0-1-1,0 1 0,8-2 1,-30 2 237,0 2 1,-1 0-1,1 2 1,0 0-1,0 0 1,-21 9-1,-82 30-279,-180 58 19,338-99-875,6-13 922,0-3 0,71-33 0,-21 7-66,323-105-810,-410 145 812,-5 1 865,-8-1-833,0 0-1,0 0 1,0 1-1,0 0 1,-1 0-1,1 1 1,0 0 0,0 0-1,-8 3 1,-66 24-73,50-16 62,-502 171-7,533-183-15,0 0-1,0 0 1,0 1 0,0-1-1,0 0 1,0 0-1,0 0 1,0 0-1,0 0 1,0 0 0,0 0-1,0 0 1,0 0-1,0 1 1,0-1-1,0 0 1,0 0 0,0 0-1,0 0 1,0 0-1,0 0 1,0 0 0,0 1-1,0-1 1,0 0-1,0 0 1,0 0-1,0 0 1,0 0 0,0 0-1,0 0 1,0 0-1,0 0 1,0 1 0,0-1-1,0 0 1,0 0-1,0 0 1,-1 0-1,1 0 1,0 0 0,0 0-1,0 0 1,0 0-1,21 1-3,33-5 163,-16-6-83,-1-2 1,51-23-1,-12 5-34,-4 1-47,-25 10-97,82-22 0,-157 46 795,11-2-665,-1 1 0,-27 9 1,-190 98 17,52-21 68,391-198 293,-135 68-416,2 2-1,105-37 1,-163 69 295,5-1 988,-43 3-463,13 4-779,1-1 0,-1 1 0,0 0 1,0 1-1,0 0 0,1 0 0,-1 0 0,1 1 0,-1 1 0,1-1 1,-1 1-1,1 0 0,0 1 0,-11 7 0,-70 51-14,-154 103-30,183-129 28,-1-4-1,-85 34 1,18-20-49,125-46-187,18-2 161,-1 0 0,1-1 0,-1-1-1,0 0 1,0-1 0,22-11 0,14-4 23,45-12-59,200-73-505,-232 79 617,-1-4-1,88-55 1,-147 82 16,19-14-314,-24 13-1860,-16 6-2729,5 3-2125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8:0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5713,'0'0'8705,"1"-2"-8214,0 1 0,0 0 0,0 0 0,0 0 0,0 0 0,0 0 0,0 0 0,1 0 0,-1 0 0,0 1 0,0-1 0,1 0 0,2 0 1,2 14-298,-1 0 0,0 0 0,-1 1 0,0 0 1,-1 0-1,2 19 0,1 0 16,87 595 609,-81-187-607,-26-299 9,-2 40 130,16 308-139,3-465-210,0 0-1,2-1 0,1 1 1,1-1-1,13 31 0,-7-15 3,23 56 4,-24-70-3,-1 1 0,-2 1-1,0 0 1,-2 0 0,-1 1-1,-2-1 1,2 31 0,-6-31 14,1-4 26,-2 0 0,0 0 1,-1 0-1,-10 44 0,-7 8 137,4 1 1,-6 95-1,15-64-6309,6-134-2047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8:2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2921,'3'-2'15227,"18"-10"-13789,37-4-882,1 2 0,0 2 1,116-7-1,183 19-510,77 28-10,-61-2-12,239-16 275,-270-8-129,779 2 273,-697-5-298,81-27 84,-71 0-47,-358 26-177,863-4 2,-144 40-28,-624-26 22,240-5-162,-200-5 1777,-253 0-2259,-28-1-1087,30 13-3221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8:43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72 1672,'0'0'13367,"-19"-10"-12025,-58-34-182,73 42-1007,0-1 0,0 1 1,0 0-1,0 1 0,0-1 0,0 1 0,-1 0 1,1 0-1,0 0 0,-1 0 0,1 1 0,0 0 0,-1 0 1,1 0-1,-1 0 0,1 1 0,0-1 0,-6 3 1,2-1 10,-2 1-52,0 0 0,0 1-1,0 0 1,1 1 0,-1 0-1,-15 12 1,-50 43 718,72-57-789,-12 11 63,-1 2 0,2-1 1,0 2-1,1 0 0,1 1 0,0 0 1,2 1-1,0 0 0,1 0 0,1 1 1,0 0-1,-7 36 0,5 2-43,2 0 0,2 1 0,3 79 0,3-126-60,0-1 1,1 0-1,1 0 0,-1 0 1,2 1-1,-1-2 1,2 1-1,-1 0 1,2-1-1,-1 1 0,1-1 1,1-1-1,0 1 1,0-1-1,1 0 1,0 0-1,1 0 0,-1-1 1,2-1-1,-1 1 1,1-1-1,0-1 1,1 0-1,-1 0 0,1-1 1,0 0-1,1 0 1,14 3-1,10 2-332,0-3 0,1-1 0,-1-1 0,1-2 0,62-3 0,-94 0 267,8 0-457,1-1 0,-1-1 0,0 0 1,0-1-1,0 0 0,-1-1 0,1 0 0,-1 0 0,0-2 0,0 1 0,0-1 0,-1-1 0,0 0 0,0 0 0,16-17 0,18-18-4241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2:42.3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145 649 2336,'0'0'13042,"-8"12"-11992,0 3-737,6-10-142,-1 0-1,0 0 0,0 0 1,0 0-1,0 0 0,-1-1 1,0 1-1,-6 4 1,10-8-67,-1-1 0,1 0 1,0 0-1,-1 0 1,1 1-1,0-1 0,-1 0 1,1 0-1,0 0 1,-1 0-1,1 0 0,-1 0 1,1 0-1,0 0 1,-1 0-1,1 0 0,-1 0 1,1 0-1,0 0 1,-1 0-1,1 0 0,-1 0 1,1 0-1,0-1 1,-1 1-1,1 0 0,0 0 1,-1 0-1,1-1 1,0 1-1,-1 0 0,1 0 1,0-1-1,-1 1 1,1 0-1,0-1 0,0 1 1,0 0-1,-1-1 1,-9-16-327,9 14 476,-11-24-223,1-1-1,1 0 0,1 0 0,2-1 0,1 0 0,-3-35 0,4-4-192,7-108 0,-2 163 130,1 0-1,0 0 1,1 0-1,0 1 1,1-1 0,1 1-1,0 0 1,0 0-1,13-22 1,-17 33 16,1 0 0,0 0 0,0 0 0,0 0 0,0 0 0,1 0 0,-1 0 0,0 0 0,0 1 0,0-1 0,1 0 0,-1 1 0,0-1 0,1 1 0,-1-1 0,1 1 0,-1 0-1,1-1 1,-1 1 0,0 0 0,1 0 0,-1 0 0,1 0 0,-1 0 0,1 1 0,-1-1 0,1 0 0,-1 1 0,0-1 0,1 1 0,-1-1 0,0 1 0,1 0 0,-1-1 0,0 1 0,0 0 0,0 0 0,2 1 0,5 4 0,0 1 0,-1-1 0,0 1 1,9 10-1,10 17 62,-2 1 0,-1 1 0,-1 1 0,-3 1 1,0 1-1,13 43 0,59 251 292,-101-362 1569,2 5-1887,0 0 0,-9-50 0,13 43-73,2 0 0,1 1-1,2-1 1,0 0-1,2 1 1,2-1-1,1 1 1,1 0-1,1 0 1,2 1-1,18-40 1,-12 39-333,32-48 1,-41 69 221,0 0 0,1 0 0,-1 0 0,2 1 1,-1 0-1,1 1 0,0 0 0,19-11 0,-27 18 143,1-1 0,-1 0 0,1 1 0,0-1-1,-1 1 1,1 0 0,0-1 0,0 1 0,-1 0 0,1 0-1,0 0 1,0 0 0,-1 1 0,1-1 0,0 0 0,0 1-1,-1-1 1,1 1 0,-1-1 0,1 1 0,0 0 0,-1 0-1,1 0 1,-1 0 0,0 0 0,1 0 0,-1 0-1,0 0 1,0 0 0,1 1 0,-1-1 0,0 1 0,0-1-1,0 1 1,-1-1 0,2 3 0,4 7 50,-1 1 0,0 0 0,7 24 0,-8-20-31,13 49 597,-3 1 0,8 98 0,-13-85-280,22 90 0,-31-169-347,0 1 0,0 0 0,-1-1 1,1 1-1,0-1 0,0 1 0,0 0 0,1-1 1,-1 1-1,0-1 0,0 1 0,0-1 0,0 1 0,0 0 1,1-1-1,-1 1 0,0-1 0,1 1 0,-1-1 1,0 1-1,1-1 0,-1 0 0,0 1 0,1-1 1,-1 1-1,1-1 0,-1 0 0,1 1 0,-1-1 0,1 0 1,-1 1-1,1-1 0,-1 0 0,1 0 0,0 0 1,-1 0-1,1 1 0,-1-1 0,1 0 0,-1 0 1,1 0-1,0 0 0,-1 0 0,1 0 0,-1 0 0,1-1 1,-1 1-1,1 0 0,0 0 0,-1 0 0,1-1 1,-1 1-1,1 0 0,-1 0 0,1-1 0,-1 1 1,1 0-1,-1-1 0,1 1 0,-1-1 0,0 1 0,1-2 1,28-40-3323,-19 26 605,14-18-5108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0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0 194 8450,'44'-6'2228,"649"-93"3739,-667 95-5921,373-67 395,-371 62 514,-28 6-279,-14 2-328,-43 1-1843,56 0 1271,1 0 1,0 0 0,-1 1-1,1-1 1,0 0-1,-1 0 1,1 1 0,0-1-1,-1 0 1,1 1-1,0-1 1,0 0 0,-1 1-1,1-1 1,0 0-1,0 1 1,0-1 0,0 0-1,0 1 1,-1-1-1,1 0 1,0 1 0,0-1-1,0 1 1,0-1-1,0 0 1,0 1 0,0-1-1,0 1 1,1 0 0,-2 1-1231,-2 10-3934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8:4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8474,'0'0'10215,"-13"3"-9553,3-2-540,7-1-83,-1 1 0,1-1 0,-1 1 0,1-1 0,-1 1 0,1 0 0,0 0 0,-1 0 0,1 1 0,0-1 1,0 1-1,0 0 0,0 0 0,0 0 0,1 0 0,-1 0 0,0 1 0,1-1 0,0 1 0,-1-1 0,1 1 0,0 0 1,0 0-1,-1 4 0,-6 17 234,2 0 0,0 1 0,2 0 0,-4 39 0,4 103 111,5-142-317,0-8-66,1 1 0,1 0 0,1-1-1,0 1 1,2-1 0,-1 0 0,2 0 0,1 0 0,0-1 0,0 0-1,20 29 1,-20-36-77,0 0-1,0 0 0,1-1 0,0 0 1,1 0-1,-1-1 0,2 0 0,-1 0 1,1-1-1,0 0 0,0-1 1,0 0-1,1-1 0,0 0 0,0 0 1,0-2-1,0 1 0,0-1 1,16 1-1,-21-3 53,-1 0 1,0 0 0,0 0-1,0-1 1,1 1 0,-1-1-1,0 0 1,0-1-1,0 1 1,0-1 0,0 0-1,0 0 1,8-6 0,-8 3 24,1 0 0,-1-1 0,0 1 0,0-1-1,0 0 1,-1 0 0,0-1 0,-1 1 0,5-10 0,3-9 121,-1-1-1,-2 0 1,0 0-1,-2-1 0,5-43 1,-7 24 370,-2-1 0,-6-68 0,3 105-413,-1 0 1,-1 0-1,1 0 0,-1 1 1,-1-1-1,0 1 0,0 0 1,-1 0-1,0 0 0,0 1 1,-1-1-1,0 1 0,-1 1 1,-10-10-1,6 7-64,0 0-1,-1 1 1,0 0 0,-1 1 0,1 1-1,-2 0 1,1 0 0,-1 2 0,-17-6-1,29 10-129,0 0-1,1 1 0,-1-1 1,0 1-1,0-1 0,0 1 1,0-1-1,0 1 1,1 0-1,-1 0 0,0 0 1,0 0-1,0 1 0,0-1 1,0 0-1,1 1 0,-1-1 1,-3 2-1,3 0-382,1 0 0,0 0 0,1 0 0,-1-1 0,0 1 0,0 0 0,1 0 0,-1 0 0,1 0 0,0 1-1,0-1 1,-1 0 0,1 0 0,1 0 0,-1 3 0,0 17-5156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8:4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103 690 8938,'0'0'9450,"-2"1"-9222,1-1-1,0 1 1,0 0-1,-1-1 1,1 1 0,-1-1-1,1 1 1,-1-1 0,1 0-1,0 1 1,-1-1 0,1 0-1,-1 0 1,1 0-1,-3-1 1,-2-8-46,1-1 0,-1 0 0,2-1 0,-1 1-1,2-1 1,-1 0 0,-2-16 0,0 3-37,-4-19-65,2 0 0,1 0 0,0-47-1,7-133-72,0 214-12,0 2 0,0 1 1,0 0 0,0 0-1,1 0 1,0 0 0,0 0-1,0 0 1,1 1 0,0-1-1,0 0 1,5-8-1,-6 13-2,-1 1-1,1-1 0,0 1 0,0-1 0,-1 0 0,1 1 0,0-1 0,0 1 0,0 0 1,0-1-1,0 1 0,0 0 0,0 0 0,-1-1 0,1 1 0,0 0 0,0 0 0,0 0 1,0 0-1,0 0 0,0 0 0,0 0 0,0 1 0,0-1 0,0 0 0,0 0 1,0 1-1,0-1 0,-1 1 0,1-1 0,0 0 0,0 1 0,0 0 0,-1-1 0,1 1 1,0-1-1,0 2 0,24 24-94,-1 9 99,-1 1 0,-1 1-1,-3 1 1,-1 0 0,-2 2 0,17 61-1,-18-44 16,-3 1 0,-3 0 0,-2 1-1,-1 69 1,-3-104 69,3-36 244,6-41-68,92-540-399,-97 562 2,20-53-1,-27 84 133,0 0 0,0-1 0,0 1 0,0 0 0,1 0 0,-1-1 0,0 1 0,0 0 0,0 0 0,1 0 0,-1-1 0,0 1 0,0 0 0,1 0 0,-1 0 0,0 0 0,0 0 0,1-1 0,-1 1 0,0 0 0,1 0 0,-1 0 0,0 0 0,1 0 0,-1 0 0,0 0 0,0 0 0,1 0 0,-1 0 0,0 0 0,1 0 0,-1 0 0,0 0 0,1 1 0,-1-1 0,0 0 0,0 0 0,1 0 0,-1 0 0,0 1 0,0-1 0,1 0 0,-1 0 0,0 0 0,0 1 0,0-1 0,1 0 0,-1 0 0,0 1 0,0-1 0,0 0 0,13 15-16,0 10 44,-1 0 1,0 0-1,-2 1 0,-1 1 0,-1-1 1,-2 2-1,6 44 0,-4 17 298,-3 93-1,-3-87 28,-2 41-1032,3-144 150,0-1 1,1 1-1,0 0 1,0 0-1,1 0 1,0 0 0,9-9-1,-1-2-2079,11-14-5110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8:45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11747,'0'0'7554,"26"-2"-6725,379-42 831,-83-12-2067,-313 54-1457,-18 3-2028,-3 0 2293,-17 1-3171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8:4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8922,'0'0'13636,"25"29"-12997,76 93-300,-93-111-281,0 0 1,-1 1 0,0-1-1,-1 1 1,0 1-1,-1-1 1,-1 1 0,0 0-1,5 23 1,0 4 5,-4-21-70,1 0 0,0 0 0,2 0 0,12 21 0,-17-35-60,0 0 0,0 0 1,1 0-1,-1-1 0,1 0 0,0 0 1,0 0-1,1 0 0,-1 0 0,1-1 1,0 0-1,0 0 0,0 0 0,0 0 1,1-1-1,-1 0 0,1 0 0,-1-1 1,8 2-1,0-2-109,1 0-1,-1-1 1,0 0 0,0-1-1,1 0 1,-1-2 0,0 1-1,0-1 1,-1-1 0,25-11-1,-19 6-93,0-1 0,-1 0 0,0-1 0,-1-2-1,0 1 1,21-23 0,-32 29-144,1 0 1,-1-1-1,0 1 0,-1-1 0,0 0 1,0 0-1,0 0 0,-1-1 1,0 0-1,0 1 0,-1-1 0,0 0 1,0 0-1,-1 0 0,0 0 1,0-13-1,-1-16-3981</inkml:trace>
  <inkml:trace contextRef="#ctx0" brushRef="#br0" timeOffset="0.96">0 176 5937,'0'0'12467,"175"8"-11371,-97-24-696,3-6-400,0-5-1016,12-8-1360,-24 8-2193,-15 6-1225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8:4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9154,'0'0'10265,"8"27"-9217,0-3-861,2 9-3,-1 0 1,-1 0 0,5 58 0,-8 214 612,-6-191-840,3-93-667,1-26-1094,1-35-363,-4-253-2422,0 0 7081,0 286-2329,0-1 0,1 1 0,0 0 0,0 0 0,1 0 0,0 0 0,0 0 0,0 0 1,1 1-1,0-1 0,0 1 0,8-11 0,-5 9-76,1 0 1,0 0-1,1 1 0,0 1 0,0-1 1,0 1-1,1 1 0,13-8 1,5 2-135,1 0 1,0 2-1,0 1 1,1 1-1,0 1 1,0 2 0,1 1-1,-1 1 1,1 2-1,51 5 1,-73-4-48,-1 1 0,1-1-1,0 1 1,0 1 0,-1-1 0,0 1 0,1 0 0,-1 1 0,0 0 0,-1 0-1,1 1 1,-1-1 0,0 1 0,0 1 0,0-1 0,-1 1 0,7 9 0,-9-11 68,0 1 1,0 0 0,-1-1-1,0 1 1,0 0-1,0 0 1,0 0 0,-1 0-1,0 0 1,0 1 0,-1-1-1,1 0 1,-1 0-1,0 1 1,0-1 0,-1 0-1,0 0 1,0 1 0,0-1-1,0 0 1,-1 0 0,0 0-1,0 0 1,0 0-1,-1-1 1,1 1 0,-5 5-1,-3 1 122,0 0 0,0 0 0,-2-1 0,1-1 0,-1 0-1,0 0 1,-1-1 0,0-1 0,0 0 0,-1 0 0,-14 3 0,-23 8 283,-88 19 1,117-33-260,14-3-22,0 0 0,0 1 0,0 0 0,-14 6 0,20-7-96,0 0 0,1 0 0,-1 0 0,1 0 0,-1 0 0,1 1 0,-1-1 0,1 0 0,0 1 1,0-1-1,-1 1 0,1-1 0,0 1 0,0 0 0,1-1 0,-1 1 0,0 0 0,0 0 0,1 0 1,-1 0-1,1-1 0,0 1 0,0 0 0,-1 0 0,1 2 0,0 3 49,-1 0-1,1-1 0,1 1 1,-1 0-1,1-1 1,0 1-1,0-1 1,1 1-1,0-1 0,0 1 1,0-1-1,1 0 1,0 0-1,1 0 1,-1-1-1,1 1 0,0-1 1,0 0-1,0 0 1,8 7-1,10 7 112,0 0 0,1-2-1,0-1 1,2 0 0,0-2 0,0-1-1,1-1 1,1-1 0,0-2 0,38 9-1,-2-5 234,0-3-1,0-3 0,99-1 1,-127-13-1301,-35 7 857,1 0 1,-1 0-1,1 0 1,-1 0-1,1 0 1,-1 0 0,1 0-1,-1-1 1,1 1-1,-1 0 1,1 0-1,-1 0 1,1-1-1,-1 1 1,0 0-1,1-1 1,-1 1-1,1 0 1,-1-1-1,0 1 1,1 0-1,-1-1 1,0 1-1,0-1 1,1 1-1,-1 0 1,0-1-1,0 1 1,1-1-1,-1 1 1,0-1-1,0 1 1,0-1-1,0 1 1,0-1 0,0 1-1,0-1 1,0 1-1,0-1 1,0 1-1,0-1 1,0 1-1,0-1 1,0 1-1,-1-1 1,1 1-1,0-1 1,0 1-1,0-1 1,-1 1-1,1 0 1,0-1-1,-1 1 1,1-1-1,0 1 1,-1 0-1,1-1 1,-1 1-1,1 0 1,0 0-1,-1-1 1,1 1-1,-1 0 1,1 0 0,-1 0-1,0-1 1,-17-7-6224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0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72,'0'0'16,"0"-11"-16,0 9 0,0-1-16,0 0-56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9506,'0'0'12483,"5"0"-12238,1000-14 605,495 12-1192,-1458-2 530,-1 0 0,0-3 0,0-2 0,0-1-1,-1-2 1,39-17 0,-71 27-31,0 1-1,0 0 0,0 0 1,0 1-1,0 0 0,16 2 1,7 0 152,149-1 747,297-5-839,-477 4-181,0-6-2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0:01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7618,'0'0'4016,"45"54"-13834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3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 3881,'0'0'9471,"1"0"-9458,-1 0 0,0-1 0,0 1-1,1 0 1,-1-1 0,0 1 0,1 0 0,-1-1 0,0 1-1,1 0 1,-1 0 0,0 0 0,1-1 0,-1 1 0,1 0-1,-1 0 1,0 0 0,1 0 0,-1-1 0,1 1 0,-1 0-1,1 0 1,-1 0 0,1 0 0,-1 0 0,0 0-1,1 0 1,-1 1 0,1-1 0,-1 0 0,1 0 0,-1 0-1,1 0 1,6 3 20,0 1-1,-1-1 0,1 1 1,-1 0-1,0 0 0,0 1 1,7 7-1,19 13 164,15 2-100,0-2 1,61 23-1,-65-31-594,0 2 0,-2 2 0,55 37 0,-94-57 452,0 0 1,0 0-1,0 0 0,-1 0 1,1 0-1,-1 1 0,1-1 1,-1 0-1,1 1 0,-1-1 1,0 1-1,0 0 0,1-1 1,-1 1-1,-1 0 0,1 0 1,0 0-1,0-1 0,-1 1 1,1 0-1,-1 0 0,1 0 0,-1 3 1,-1-3 113,0 0 1,-1 1-1,1-1 0,-1 0 1,0 0-1,1 0 0,-1 0 1,0-1-1,0 1 0,0 0 1,0-1-1,-1 0 0,1 1 1,0-1-1,-6 2 0,-53 34 601,1 3 0,3 2-1,1 3 1,-78 80 0,129-120-709,4-4 12,-1 0 0,1 0 0,0 0 0,-1 0 0,1 1 0,0-1 0,0 0 0,0 1 0,0-1 0,0 0 0,1 1 0,-1-1 0,0 1 0,1 0 0,-2 1 0,6-8-794,10-21 712,-2-1-1,-1 0 1,-1 0 0,-1-1-1,9-54 1,-11 22 288,2-111 1,-10 170-163,0 0 0,1 0 0,-1 0 0,0 1 0,0-1 0,0 0 0,1 1 0,-1-1 0,0 1 0,0-1 0,0 1 0,0-1 0,0 1 0,0 0 0,0-1 0,0 1 0,0 0 0,0 0 0,0 0 0,0 0 0,0 0 0,0 0 0,0 0 0,0 0 0,0 0 0,-1 0 0,-33 4-67,23-1 27,1 2 0,0-1 0,0 1 0,0 1 0,1 0 0,-14 11-1,-59 51 39,60-48-18,12-11-96,7-7 31,1 1 1,0-1-1,0 1 0,0-1 1,0 1-1,0 0 1,0 0-1,1 0 1,-1 0-1,1 1 0,0-1 1,0 1-1,0-1 1,0 1-1,1 0 1,0 0-1,-2 5 0,4-8-40,0-1-1,-1 1 0,1 0 0,0-1 1,0 1-1,0-1 0,0 1 0,0-1 1,0 1-1,0-1 0,0 0 0,0 1 1,0-1-1,0 0 0,0 0 0,0 0 1,0 0-1,0 0 0,0 0 0,0 0 1,0 0-1,1 0 0,31-3 219,-20-1 2,1 0 0,-1-2 1,-1 0-1,1 0 0,-1-1 0,0-1 0,0 0 0,-1 0 0,0-1 0,-1-1 0,0 0 0,0 0 0,11-16 0,-16 13 1673,-14 13-625,-16 14-882,11-1-426,0 0 0,1 1 0,0 0 0,2 1 0,-1 0 0,2 1 0,0 0 0,-8 20 0,18-35 127,-1-1 0,1 1-1,0 0 1,0 0 0,0-1-1,-1 1 1,1 0 0,0 0-1,0-1 1,0 1 0,0 0-1,0-1 1,1 1-1,-1 0 1,0 0 0,0-1-1,0 1 1,1 0 0,-1-1-1,0 1 1,1 0 0,-1-1-1,0 1 1,1-1 0,-1 1-1,1 0 1,-1-1 0,1 1-1,-1-1 1,1 1 0,0-1-1,-1 0 1,1 1-1,0 0 1,2 0-110,0 0 1,0-1-1,0 1 0,0 0 0,0-1 0,0 0 1,0 0-1,0 0 0,4 0 0,1-1-92,0 0 1,0 0-1,-1-1 0,1 0 0,-1 0 1,1-1-1,8-4 0,20-22 2118,-35 27-1815,0 1-1,0 0 1,0 0 0,0 0 0,0-1 0,0 1-1,0 0 1,-1-1 0,1 1 0,0-1 0,-1 1-1,1 0 1,-1-1 0,0 0 0,1 1-1,-1-1 1,0 1 0,0-1 0,0 1 0,0-1-1,0 0 1,0 1 0,-1-1 0,1 1-1,0-1 1,-1 1 0,0-2 0,-7 2-4,0 0 0,0 0 0,-1 1 1,-14 2-1,32-4-1072,-4 2 974,-1-1-1,0 0 0,1 0 1,-1-1-1,0 1 0,0-1 1,0 0-1,0 0 0,0 0 1,0 0-1,-1-1 0,7-5 1,12-16 695,-19 20 59,-14 16-638,-10 11-33,-1-1 0,-1-1 0,-1-2 1,0 0-1,-2-1 0,0-1 0,0-2 0,-43 18 0,82-41 133,0 0-1,0-1 1,0 0 0,15-16-1,14-10-220,83-49-310,-74 52 85,81-67 1,-131 98 343,-24 10-42,-31 31-45,-86 80-1,100-84-86,-5 10-805,52-45-990,6-6 2235,24-20-37,-2-2 0,43-41 0,-55 47 78,-22 21-204,-15 8-440,-255 175 1224,250-170-835,8-4-268,15-6-435,24-11 184,3-8 359,0 0 0,-2-2-1,0-1 1,-1-2 0,-1 0-1,47-50 1,-73 70 87,0 1 1,-1-1-1,1 0 0,0 1 1,-1-1-1,1 1 1,-1-1-1,1 0 0,0 0 1,-1 1-1,0-1 0,1 0 1,-1 0-1,1 0 0,-1 0 1,0 1-1,0-1 0,1 0 1,-1 0-1,0 0 0,0 0 1,0 0-1,0-1 0,-18 5 285,-28 20-475,-10 11 110,18-13-65,2 2-1,-56 44 1,100-82-2833,19-35 3112,-17 33-166,0 0 0,-1-1 1,-1 0-1,0 0 1,-2-1-1,0 0 1,-1 0-1,-1 0 1,0-1-1,-2 0 1,0-21-1,-2-61 2260,0 102-2393,0 10-1321,-2 15 1435,-2 0-1,-1 0 1,-1-1 0,-1 1 0,0-1 0,-20 39 0,10-25 83,-11 47 0,23-67-10,2 0-1,0 1 1,1 0 0,1 27 0,3-54 5,-1 1 1,1-1-1,1 1 1,-1-1-1,1 1 1,0 0-1,5-7 0,4-13-72,14-47 74,-3-1-1,24-154 1,-44 222 66,0 14-216,0 15-10,-1 77 459,-5 0 0,-3-1-1,-22 105 1,24-134-246,4-69-100,0 0 24,0-1 0,-1 1 0,1-1 0,-1 1 0,1-1 0,0 1 0,0-1-1,-1 1 1,1-1 0,0 1 0,0-1 0,0 1 0,-1-1 0,1 1 0,0-1 0,0 0 0,0 1-1,0-1 1,0 1 0,0-1 0,0 0 0,0 1 0,0-1 0,1 1 0,-1-1 0,0 1 0,0-1-1,0 1 1,1-2 0,6-20-287,15-12 154,1 0-1,2 2 1,1 1 0,35-32-1,-36 38 32,-1-1-64,-4 4 62,1 0 0,0 1 0,2 2-1,28-20 1,-49 40-946,-5 7 774,-8 8 232,-46 35 64,-3-2-1,-2-3 0,-95 54 1,155-99-2,5-2 52,7-5-126,0 0 0,0 0 1,-1-2-1,0 1 0,0-1 0,-1 0 1,13-16-1,-4 6-13,-10 11-8,95-109-75,-101 115 77,0 0 5,0 0 1,0 0 0,0-1-1,0 1 1,-1 0 0,1 0 0,0-1-1,-1 1 1,1 0 0,-1-1-1,1 1 1,-1 0 0,0-1-1,0 1 1,1-1 0,-1 1-1,0-1 1,0-1 0,-25 3-174,-24 4-97,40-2 289,-1-1 0,0 0 0,0-1 1,0 0-1,0 0 0,-19-4 0,27 2-10,0 0 0,0-1 1,0 1-1,0-1 0,0 1 0,1-1 0,-1 0 0,1 0 0,0 0 1,-1 0-1,1 0 0,1 0 0,-1 0 0,0 0 0,0-6 0,-1 0 2,-6-25 164,5 17 1,-1 0-1,-1 1 1,-1-1 0,-9-19-1,15 36-193,0 0 0,0 0 0,0 0 0,0 0 0,0 1 0,1-1 0,-1 0 0,0 0 0,0 0 0,0 0 0,0 0 0,0 0 0,0 0 0,0 0 0,1 0 0,-1 0 0,0 0 0,0 0 0,0 0 0,0 0 0,0 0 0,0 0 0,1 0 0,-1 0 0,0 0 0,0 0 0,0 0 0,0 0 0,0 0 0,0 0 0,0 0 0,1-1 0,-1 1 0,0 0 0,0 0 0,0 0 0,0 0 0,0 0 0,0 0 0,0 0 0,0 0 0,0 0 0,0-1 0,0 1 0,0 0 0,1 0 0,-1 0 0,0 0 0,0 0 0,10 7-644,-1 3 506,0 0 0,1-1 0,16 13-1,-22-19 165,0-1 0,1 1 0,-1-1 0,1 0-1,-1 0 1,1 0 0,0-1 0,0 0 0,0 0-1,0 0 1,0 0 0,7-1 0,-12-1 48,1-1 1,0 0-1,-1 0 0,1 0 1,-1 0-1,1 0 1,-1 0-1,0 0 0,0 0 1,0 0-1,0-3 1,0 4-24,0-87 1427,0 87-1441,30 45-644,-17-30 612,15 19 14,-27-32 529,-19-2 28,12 0-587,0 0 0,1 1 0,-1 0 0,0 0 0,0 0-1,1 0 1,-1 1 0,0 0 0,1 0 0,-11 4 0,16-4 12,-1-1 1,0 1 0,1-1 0,-1 1-1,1 0 1,-1-1 0,1 1 0,-1 0-1,1 0 1,-1 0 0,1-1 0,0 1-1,-1 0 1,1 0 0,0 0 0,0 0-1,-1-1 1,1 1 0,0 0 0,0 0-1,0 0 1,0 0 0,0 0 0,1 0-1,-1 0 1,0-1 0,0 1 0,0 0-1,1 0 1,-1 0 0,0 0 0,1-1-1,-1 1 1,1 0 0,-1 0 0,1-1-1,-1 1 1,1 0 0,0-1 0,-1 1-1,1-1 1,0 1 0,-1 0 0,1-1-1,0 0 1,0 1 0,0-1 0,-1 1-1,1-1 1,0 0 0,0 0 0,0 1-1,0-1 1,0 0 0,1 0 0,54 4-623,-49-4 611,-4 2 0,0 0 0,0 1 0,0-1 0,0 1 0,0 0 0,0 0 0,-1 0-1,1 0 1,2 5 0,9 9-91,-9-13 119,1 0 0,0 0 1,0 0-1,0 0 0,0-1 0,0 0 1,1-1-1,0 1 0,-1-1 1,1 0-1,0-1 0,0 0 0,0 0 1,0 0-1,0-1 0,0 0 1,9-2-1,-16-7 52,0-12-809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5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2569,'0'0'10672,"11"2"-7289,48 9-3170,279 9 198,-33-2-363,525 62 1049,98 8-1099,-369-35-11,162 12-21,0-35-529,-641-30 155,-79 0 396,10 0-8133,-1 0 2690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14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1797 170 4441,'0'0'10421,"-23"-17"-9402,-75-53-142,85 61-757,0 2 0,0 0 0,0 0 0,-1 1-1,0 1 1,0 0 0,-1 1 0,1 0 0,-1 1-1,-19-1 1,2 0-13,-39-5-139,0 3 0,0 4 1,-104 8-1,-35 29-100,86-12 90,42-9 22,0 4-1,1 4 1,1 4-1,-102 46 1,167-64 64,-1 0 0,1 0 0,0 2 0,1 0 0,0 0 0,1 1 0,0 1 0,1 0 0,0 1 0,1 0 0,0 1 0,1 0 0,1 1 0,0 0 0,1 0 0,1 1 0,0 0 0,1 0 0,1 0 0,0 1 0,1 0 0,-2 30 0,2-13 143,3 1 0,0-1 0,2 1-1,2-1 1,1 1 0,2-1 0,1 0 0,19 55 0,10 4 44,73 132-1,-78-171-47,3-1-1,1-2 0,70 76 1,-83-105-147,2 0 0,0-1 0,1-2 0,1 0 0,1-2 0,1-1 0,0-1 0,1-2 0,1-1 0,-1-1 1,2-1-1,0-2 0,0-1 0,0-1 0,1-2 0,60 1 0,-84-5-32,325-7 128,-294 2-133,0-1 0,0-2 0,0-1 0,-2-3-1,1 0 1,53-28 0,-51 19-23,0-2 0,-1-2 0,-2-2 0,0-1 0,-2-2 0,32-34 0,-49 44 28,-1 0-1,-1-1 0,0-1 1,-2 0-1,-1-1 1,0 0-1,-2-1 1,-1-1-1,-1 1 1,0-2-1,8-49 0,-12 42 100,-1 1 0,-2-1-1,-1 0 1,-1 0 0,-2 0 0,-1 0-1,-2 1 1,-1-1 0,-2 1-1,-1 0 1,-1 1 0,-21-44-1,14 45-21,-2 0-1,0 1 1,-2 2-1,-1 0 1,-1 1-1,-1 1 1,-1 1-1,-2 2 1,0 0-1,-1 2 1,-1 1-1,-49-24 1,30 21-465,-2 2 1,0 2-1,-1 3 1,-1 1-1,0 3 1,-1 2-1,-87-3 1,6 9-3126,40 7-2686,-1 9-5166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07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26 1704,'0'0'18268,"0"-4"-16766,0-17 2832,-3 602-3782,8-542-695,-4-37 41,-1 0 1,0 0-1,1 0 1,0 0 0,-1 0-1,1 0 1,0-1 0,0 1-1,0 0 1,0 0-1,1-1 1,-1 1 0,0-1-1,1 1 1,-1-1 0,3 3-1,-4-4 24,1 0-1,-1 0 1,0 0-1,1 0 1,-1 0 0,0 0-1,0 1 1,1-1-1,-1 0 1,0 0-1,0 0 1,1 0-1,-1 0 1,0 0-1,1 0 1,-1 0 0,0-1-1,0 1 1,1 0-1,-1 0 1,0 0-1,0 0 1,1 0-1,-1 0 1,0 0 0,0-1-1,1 1 1,-1 0-1,0 0 1,0 0-1,0-1 1,1 1-1,-1 0 1,0 0 0,0-1-1,0 1 1,0 0-1,0 0 1,0-1-1,1 1 1,-1 0-1,0 0 1,0-1-1,0 1 1,0 0 0,0 0-1,0-1 1,0 1-1,0 0 1,0-1-1,11-53-7960,-8 26 2331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07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0 268 440,'0'0'13228,"17"-23"-12146,-3 1-866,-8 12-150,1-1-1,0 1 0,0 0 0,1 1 0,0 0 0,1 0 0,0 0 0,0 1 0,1 1 0,0 0 1,0 0-1,20-9 0,10-3-3,1 3 0,1 1 1,0 2-1,1 2 0,0 2 1,0 2-1,77-3 0,-117 10-77,0 0-1,-1 0 1,1 0-1,0 1 1,0-1-1,0 1 1,0 0-1,-1 0 0,1 0 1,0 0-1,-1 0 1,1 1-1,-1-1 1,1 1-1,-1-1 0,0 1 1,1 0-1,-1 0 1,3 4-1,-2-2-5,0 1 0,-1-1 0,0 1 0,1 0 0,-2-1 0,1 1 0,0 0 1,-1 0-1,0 1 0,1 6 0,-1 3 72,-1 0 0,0 0 1,-1 1-1,-1-1 1,0 0-1,-1 0 0,-6 15 1,-1-5 116,-1-1 0,-1-1 0,-1 0 0,-1-1-1,-1 0 1,-1-1 0,0-1 0,-2-1 0,0 0 0,-2-1 0,0-1 0,-40 26 0,43-36 371,11-9 819,7 0-1315,0 1 0,-1 0 0,1-1 0,0 1-1,0 0 1,0-1 0,0 1 0,0 0 0,0 0 0,1 0 0,-1 0 0,0 0 0,0 0-1,1 0 1,2-1 0,12-5-64,0 0-1,1 1 0,0 1 1,0 1-1,0 0 0,1 1 1,-1 1-1,1 0 0,0 1 1,-1 2-1,1-1 0,19 5 1,-31-5-4,0 1 1,0 1-1,0-1 0,0 1 1,0 0-1,0 1 1,0-1-1,-1 1 1,1 0-1,-1 0 0,0 1 1,0 0-1,0-1 1,0 2-1,-1-1 1,0 1-1,1-1 0,-2 1 1,1 0-1,-1 1 1,1-1-1,-1 0 1,3 9-1,0 3-19,-1 0-1,-1 0 1,0 1-1,-2-1 1,0 1-1,0-1 1,-2 19-1,0-30 71,0 0 0,-1 0 0,1 0 0,-1 0 0,-1 0 0,1 0 0,-1 0 0,0-1 0,0 1 0,-1 0-1,0-1 1,0 0 0,0 0 0,0 0 0,-1 0 0,0 0 0,0-1 0,0 1 0,-1-1 0,1 0 0,-1 0 0,0-1 0,0 0 0,0 1-1,-1-2 1,1 1 0,-1-1 0,0 0 0,1 0 0,-7 1 0,-18 4 346,0-2 0,0-1 0,0-1 0,-52-2 0,71-1-305,-4 0-14,0-1-1,0 0 1,0-1-1,1 0 0,-1-1 1,1-1-1,0-1 1,0 0-1,0 0 0,1-2 1,0 0-1,0 0 1,-18-14-1,30 21-146,0-1-1,-1 0 1,1 0-1,0 0 1,0 0 0,-1 0-1,1-1 1,0 1 0,0 0-1,0 0 1,1-1-1,-1 1 1,0 0 0,0-1-1,1 1 1,-1-1-1,1 1 1,-1-1 0,1 1-1,0-1 1,-1 0 0,1 1-1,0-1 1,0 1-1,0-1 1,0 1 0,0-1-1,1 0 1,-1 1-1,0-1 1,1 1 0,-1-1-1,1 1 1,0-1 0,-1 1-1,1 0 1,0-1-1,0 1 1,0 0 0,0-1-1,0 1 1,0 0 0,0 0-1,0 0 1,1 0-1,1-1 1,7-5-1101,0 0-1,1 1 1,-1 0-1,21-7 1,25-7-3511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0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1512,'0'0'11843,"29"0"-10620,14-1-783,363-11 1723,-294 3-2211,-15 1-1736,-53 6-5486,-66 2 3864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08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 2969,'0'0'12190,"-13"31"-9956,-41 106-667,49-121-1382,0 0 1,1 0-1,1 0 0,0 0 0,1 0 1,1 1-1,1-1 0,2 27 0,-1-5-54,0-31-110,-1 0 0,1 0 0,0 0 0,0 0 0,1 0 0,0 0 0,0 0 0,1 0 0,0-1 0,0 1 0,0-1 0,1 0 0,0 0 0,8 10 0,-4-9 3,-1 0 0,1-1 0,0 1 0,1-2 0,-1 1 1,1-1-1,0 0 0,1-1 0,12 4 0,8 1-45,1-2 1,-1-2-1,1 0 0,0-2 1,57-2-1,-73-3-23,-1 1-1,1-2 1,0 0 0,-1-1 0,0 0 0,0-1-1,0 0 1,-1-1 0,1-1 0,11-8 0,-17 9-169,0 1 0,-1-1 0,0 0 0,0 0 0,-1-1 0,0 0 0,9-13 0,-12 15-162,0 0-1,0 0 1,-1 0-1,0 0 1,0-1 0,-1 1-1,1-1 1,-1 1-1,0-1 1,0 0 0,-1 1-1,0-1 1,0-7-1,-1 9-15,1 1 0,-1-1 1,0 1-1,1 0 0,-2-1 0,1 1 0,0 0 0,-1 0 0,1-1 0,-1 1 0,0 0 1,0 1-1,0-1 0,0 0 0,-1 1 0,1-1 0,-1 1 0,-3-3 0,-28-18-5134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08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3713,'0'0'12386,"237"13"-11473,-138-13-601,3-16-312,-6-6-240,-8 4-793,5-7-1551,-24 4-1857,-18 4-3673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09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3817,'0'0'17075,"-6"23"-16177,2-4-735,-4 8 41,2 1 1,1-1-1,-2 51 0,6-27-78,1 123 179,2-152-363,0-1 1,1 0-1,2 1 1,0-2-1,15 40 1,-11-48-1814,-5-18-1767,-2-23-1072,-2 27 4880,0-34-5197,0-1-1137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0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6353,'0'0'8821,"30"-20"-8057,103-58-609,-122 73-157,0 0 0,0 1 0,0 0 0,0 1 0,1 0-1,0 1 1,0 0 0,-1 0 0,1 2 0,0-1 0,23 4 0,3-2-59,-29-1 5,1 1 0,-1-1-1,0 2 1,0-1 0,0 1 0,18 6-1,-24-7 7,0 1 0,0-1 0,0 1 0,0 0 0,0-1 0,-1 1-1,1 1 1,-1-1 0,1 0 0,-1 1 0,0-1 0,1 1 0,-1 0 0,-1-1-1,1 1 1,0 0 0,-1 0 0,1 0 0,-1 1 0,0-1 0,0 0 0,0 4-1,1 2 79,-1 0 0,-1 0 0,0-1 0,0 1-1,0 0 1,-1 0 0,-1-1 0,1 1-1,-2-1 1,1 1 0,-1-1 0,-6 13-1,3-9 116,-1 0 0,-1-1-1,0 0 1,0-1 0,-1 1 0,-1-1-1,-15 13 1,3-7 94,-1 0-1,0-1 1,-1-2-1,0 0 1,-1-2 0,0 0-1,-42 10 1,39-17 588,27-4-383,8-5 231,11-6-755,0 2 1,1 0-1,0 1 0,0 1 0,0 0 0,40-6 0,-26 8-137,1 1-1,0 1 1,51 4-1,-81-1 192,0 1 1,0 0-1,0-1 0,0 1 0,-1 0 1,1 1-1,0-1 0,-1 1 0,1 0 0,-1 0 1,0 0-1,1 0 0,-1 0 0,0 1 0,0-1 1,-1 1-1,1 0 0,0 0 0,-1 0 0,0 0 1,0 1-1,0-1 0,0 0 0,0 1 0,-1-1 1,1 1-1,-1 0 0,0 0 0,1 6 0,-1-3 22,0 0 0,0 1 0,-1-1-1,0 1 1,0-1 0,-1 1-1,1-1 1,-2 0 0,1 1-1,-1-1 1,0 0 0,-1 0-1,0 0 1,0 0 0,-5 8-1,0-5 95,-1 1 1,0-2-1,0 1 0,-1-1 0,0-1 0,-1 1 0,0-2 0,0 0 0,-1 0 0,1-1 0,-2 0 0,1-1 0,0 0 0,-16 2 1,7-1 73,-1-1 0,0-2 0,-1 0 0,1-1 0,-1-1 0,1-2 0,-39-4 0,51 3-115,1 0 0,0-1 0,-1 0 0,1-1 0,0 0 0,-14-9 0,-9-15-1311,30 26 854,1 0 0,-1 0-1,1 0 1,0-1 0,0 1 0,0-1 0,0 1-1,0 0 1,0-1 0,1 1 0,-1-1-1,1-5 1,0-3-4508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1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4305,'0'0'13963,"190"0"-13699,-127 0-184,-3 0-80,-9 0-80,-12 0-240,-15 0-304,-12 0-456,-9 0-593,-27 0-10826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10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7586,'0'0'8164,"-12"31"-6773,-40 106-313,47-121-956,1 0 0,0 0 1,1 0-1,1 0 1,0 1-1,2 31 0,0-23-14,0-14-76,1 0 0,0 0 0,1 0 0,0-1 0,1 1 0,0 0 0,0-1 0,1 1 0,0-1 0,1 0 0,0 0 0,1-1 0,0 0 0,1 0 1,0 0-1,0-1 0,0 0 0,1 0 0,1-1 0,-1 0 0,1 0 0,0-1 0,1 0 0,-1-1 0,1 0 0,0 0 0,1-1 0,-1 0 0,14 2 0,-3-1-9,0-1 0,1-1-1,-1 0 1,1-2-1,0-1 1,0 0 0,22-5-1,-36 5-107,-1-1-1,1-1 0,0 1 1,0-1-1,-1-1 1,1 1-1,-1-1 1,0-1-1,0 1 1,0-1-1,0-1 0,-1 1 1,1-1-1,-1 0 1,0 0-1,-1-1 1,1 0-1,-1 0 1,0 0-1,-1-1 0,0 1 1,6-12-1,-8 13-381,0 0 0,-1-1-1,0 1 1,0 0-1,0-1 1,0 1 0,-1-1-1,0 0 1,0 1 0,-1-1-1,1 1 1,-1-1-1,0 1 1,-1 0 0,1-1-1,-1 1 1,0 0 0,-1 0-1,-2-5 1,-20-23-5678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10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5745,'0'0'12379,"189"3"-11643,-99-14-560,7-5-176,-1 0-1128,15-9-1409,-30 4-1904,-18 4-3800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16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687 10 1832,'0'0'12020,"-12"-5"-10463,-8 3-1448,-1 0 1,1 1-1,-28 3 1,-1 0-106,-2 2-10,2 1-1,-1 3 0,1 3 1,0 1-1,-50 20 0,90-29 30,1 0 0,-1 1 0,1 0-1,0 0 1,0 1 0,0 0-1,0 0 1,1 1 0,0 0 0,0 0-1,1 1 1,0 0 0,0 0-1,-9 14 1,8-8 148,1 1 0,0 0-1,0 1 1,1 0 0,1 0 0,1 0 0,-4 30-1,3 0 158,2 0 0,2 0 0,2 0-1,2 0 1,2 0 0,1-1-1,3 0 1,1 0 0,3-1-1,23 52 1,-33-84-420,6 11 451,-7-20-810,-1-13-997,-2-39-5163,0 28 1013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11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63 120 9042,'0'0'11964,"0"22"-11105,0 504 77,12-437-2930,-12-110-542,-3-27 1165,-2 0 0,-2 0 1,-14-47-1,9 41 640,-11-106-1,22 136 643,-1 4 278,1 0 0,3-31 0,-1 47-76,-1-1-1,1 0 1,0 1 0,1-1-1,-1 1 1,1-1 0,0 1-1,0-1 1,0 1 0,0 0-1,1 0 1,-1 0 0,1 1-1,0-1 1,7-6 0,6-1 13,0 1 0,1 1 0,0 0-1,1 1 1,-1 1 0,2 1 0,-1 0 0,1 1 0,29-3 0,13 0-179,100 2 0,-159 6 32,0-1 0,0 1 0,1 0 0,-1 0 1,0 1-1,1-1 0,-1 0 0,0 1 0,0-1 0,1 1 0,-1 0 0,0 0 0,0 0 0,0 0 0,0 0 0,0 0 1,0 0-1,0 1 0,0-1 0,-1 1 0,3 1 0,-3 1-3,1 0 0,-1-1 1,1 1-1,-1 0 0,-1 0 0,1 0 1,0 1-1,-1-1 0,0 0 0,0 7 1,-1-5 95,0 0 1,-1 0-1,1 0 0,-1 0 1,-1 0-1,1-1 1,-1 1-1,1-1 0,-2 0 1,1 0-1,0 0 1,-1 0-1,0-1 1,0 1-1,-1-1 0,1 0 1,-1 0-1,0 0 1,0-1-1,-10 6 1,-6 2 71,0 0 1,0-1 0,-1-1-1,-26 7 1,8-5 194,-1-3 1,-75 7-1,115-15-305,-1 1 0,0-1 0,1 1 0,-1-1 0,1 1 0,-1 0 0,0 0 0,1-1 0,0 1 0,-1 0 0,1 0 0,0 1 1,-1-1-1,1 0 0,0 0 0,0 1 0,0-1 0,0 0 0,0 1 0,0-1 0,1 1 0,-1-1 0,0 1 0,1 0 0,-1-1 0,1 1 0,0-1 0,-1 1 1,1 0-1,0 0 0,0-1 0,0 1 0,0 2 0,0 2 46,1 0 0,-1 0 0,1 0 0,0 0 0,0 0 0,0 0 1,1 0-1,5 10 0,2-1 44,1-1 0,0-1 0,1 1 0,1-2 0,0 1 0,0-2 0,26 18 0,105 62 471,-125-80-477,0-1 0,1-1 0,0-1 0,1 0 0,-1-2 0,1 0 0,1-1 0,-1-1 0,1-1 0,0-1 0,24-1 0,-41-1-98,-1-1-1,0 0 1,1 0 0,-1-1 0,0 1-1,0-1 1,0 1 0,0-1-1,0 0 1,0 0 0,-1-1-1,1 1 1,-1 0 0,3-4-1,-3 5-174,-1-1 0,0 1 0,1-1 0,-1 1 0,0-1 0,0 0 0,0 1 0,0-1 0,0 0 0,0 0 0,-1 0-1,1 0 1,0 0 0,-1 0 0,0 0 0,1 0 0,-1 0 0,0 0 0,0 0 0,0 0 0,0 0 0,-1 0 0,1 0-1,0 0 1,-2-3 0,-5 1-3823,-6 1-2599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34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1392,'0'0'9930,"31"5"-8485,5 2-1051,162 21 1220,115-10-641,-103-17-3598,-208-1 1052,-16 0-4202,-5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29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8826,'0'0'9590,"8"-22"-8140,22-69-266,-19 68-276,-9 31-347,-4 185-343,6 235 163,-3-411-380,1 0 0,1-1 1,0 1-1,1-1 0,1 0 0,0 0 0,1 0 0,1-1 0,1 0 0,0 0 0,0-1 0,2 0 0,15 18 1,-16-22-231,1-1 1,0-1 0,0 1-1,1-1 1,0-1 0,0 0-1,1-1 1,0 0 0,0-1-1,1 0 1,-1-1 0,1 0 0,0-1-1,0-1 1,0 0 0,0 0-1,20-1 1,17-7-3737,-46 5 3280,0-1 0,0 1 0,-1-1 0,1 0 0,-1 0-1,1-1 1,-1 1 0,0-1 0,0 1 0,4-5 0,9-12-6518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3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364 4 9474,'0'0'4862,"-25"0"-2945,2-1-1417,13 0-356,0 0 1,1 0 0,-1 1-1,0 1 1,1 0-1,-1 0 1,0 0-1,1 1 1,-1 1 0,1 0-1,0 0 1,0 1-1,0 0 1,-14 9-1,10-3-62,0 0 0,1 0-1,0 1 1,1 1 0,0 0-1,1 1 1,0 0-1,1 0 1,1 1 0,0 0-1,1 1 1,0-1 0,1 1-1,1 1 1,0-1 0,2 1-1,-1 0 1,2 0 0,0 0-1,1 0 1,0 0-1,4 27 1,-2-36-88,1 0 1,-1 0-1,2 0 0,-1-1 0,1 1 0,0-1 0,0 1 1,1-1-1,0 0 0,0 0 0,0 0 0,1-1 1,0 0-1,0 0 0,0 0 0,1 0 0,0-1 1,-1 0-1,2 0 0,-1 0 0,0-1 0,1 0 1,-1 0-1,1-1 0,0 0 0,11 2 0,-7-1-45,0-1 0,0 0 0,0-1 0,0 0 0,0 0 0,0-1 0,0-1 0,0 0 0,0-1 0,0 0 0,0 0 0,0-1 0,0-1 0,-1 0 0,0 0 0,17-10 0,-18 7 6,1-1 0,-1 0 0,0-1 1,-1 0-1,0 0 0,0-1 0,-1 0 0,0 0 0,-1-1 0,0 0 1,-1 0-1,0 0 0,6-24 0,-5 11 201,-2 1 1,0-1-1,-2 0 1,0 0-1,-2 0 0,-3-29 1,-3 18 533,6 34-645,0 0 0,-1 0 0,1 0 0,-1 0 0,1 0 0,0 0 0,-1 0 0,0 0 0,1 0 0,-1 0 0,0 0 0,1 0 0,-1 0 0,0 1 0,0-1 0,0 0 0,0 1 0,0-1 0,1 0 0,-1 1 0,0-1 0,0 1 0,-1 0-1,1-1 1,0 1 0,0 0 0,-2-1 0,2 2-45,0 0-1,0-1 1,0 1 0,0 0-1,0 0 1,0 0-1,1 0 1,-1 0-1,0 0 1,0 0-1,1 1 1,-1-1-1,1 0 1,-1 0-1,1 0 1,-1 1-1,1-1 1,0 0-1,0 1 1,-1-1 0,1 0-1,0 1 1,1 0-1,-2 3-2,-6 29 16,3 0 0,0 1 1,3-1-1,0 1 0,8 59 1,-5-85-65,1 1 0,0-1 0,0 0 0,1-1 1,0 1-1,0-1 0,8 11 0,-10-15-142,1 0 0,0 0 0,0 0 0,0-1 0,1 0 1,-1 1-1,1-1 0,0 0 0,0-1 0,0 1 0,0-1 0,0 1 0,1-1 0,-1-1 0,1 1 0,-1 0 0,7 0 0,0-1-757,0 0 0,0-1 0,0 0 0,0 0 0,14-4 0,14-12-3541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3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6593,'0'0'12619,"-51"62"-12291,30-27-128,-3 6-152,0-1-48,3-2-104,3-8-296,3-6-464,6 3-1441,6-5-2632,3-9-3112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4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68 6993,'0'0'6954,"-19"-10"-5479,-58-30-335,72 37-1075,-1 0 1,0 1-1,0 0 0,-1 0 0,1 0 0,0 1 1,-1 0-1,1 0 0,-1 1 0,1 0 0,0 0 0,-1 0 1,-6 2-1,-14 0-35,12-1-40,0 1 0,1 0-1,-1 0 1,0 2 0,1 0 0,0 0-1,0 1 1,0 1 0,1 1 0,0 0-1,0 0 1,0 1 0,-16 15 0,19-15-13,0 0 1,1 1-1,0 0 1,1 1-1,0 0 1,1 0-1,0 1 1,0 0-1,1 0 1,0 1 0,1-1-1,1 1 1,0 0-1,0 1 1,-3 24-1,6-26-48,0 0-1,0 0 1,1 0-1,1 0 1,0 0-1,1 0 1,0 0-1,0 0 1,1-1-1,0 1 1,1-1-1,1 0 1,-1 0-1,2 0 1,-1-1-1,1 1 1,1-1-1,-1-1 1,2 1-1,-1-1 1,1 0-1,0-1 1,1 0-1,0 0 1,0-1-1,0 0 1,1-1-1,-1 0 1,2 0-1,10 3 1,2-2 76,0-2 1,0 0-1,0-1 0,1-2 1,-1 0-1,41-5 1,-42 3-64,-10 0-130,0 0 1,0-1-1,21-7 0,-7 0-3095,45-22-1,-44 17-107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4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2601,'0'0'10717,"0"-10"-10141,0-19-500,0 39-34,0 71 258,13 426 1468,-3-375-1681,51 242 0,-61-374-82,11 30-1100,-2-27-1450,5-16-500,-3-5-25,-2 2-985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4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6025,'0'0'4161,"189"-27"-3769,-114 16-296,1 3-80,-7 0-32,-12 2-168,-15 1-248,-18 5-904,-12 0-1585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4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1 194 4337,'0'0'5193,"28"7"-4834,91 24-197,-107-28-143,1 0-1,0-1 0,0-1 0,0 0 0,0-1 0,13-1 0,6 0 30,-26 1-44,0 0 1,-1 0-1,1-1 0,0 0 0,0 0 0,0 0 1,0-1-1,-1 1 0,1-1 0,-1-1 1,1 1-1,-1-1 0,0 0 0,0 0 0,0 0 1,0-1-1,-1 0 0,0 0 0,1 0 1,-1 0-1,-1-1 0,1 0 0,0 0 0,-1 0 1,0 0-1,-1 0 0,1 0 0,-1-1 0,0 1 1,0-1-1,0 0 0,-1 0 0,0 1 1,0-1-1,-1 0 0,0-7 0,1 8 168,-1 0 0,-1 0-1,1 0 1,-1 0 0,0 1 0,0-1-1,0 0 1,0 1 0,-1-1 0,0 1-1,0-1 1,-4-5 0,4 7-111,0 1 0,-1-1-1,0 1 1,1-1 0,-1 1 0,0 0 0,0 0-1,0 1 1,0-1 0,0 1 0,0-1 0,-1 1 0,1 0-1,-1 0 1,1 0 0,0 1 0,-8-1 0,3 0-36,0 0 1,-1 1 0,1 0 0,0 0-1,-1 1 1,1 0 0,0 1 0,0 0-1,0 0 1,0 0 0,0 1 0,1 1-1,-1-1 1,1 1 0,0 0 0,0 1-1,0 0 1,0 0 0,1 0 0,0 1-1,0 0 1,1 0 0,-1 0 0,1 1-1,1 0 1,-1 0 0,1 0 0,-3 9-1,-1 1 35,1 1-1,1-1 0,0 1 0,2 0 1,0 1-1,1-1 0,1 1 1,0-1-1,2 1 0,0 0 0,1-1 1,1 1-1,0 0 0,2-1 0,6 21 1,-6-31-107,0 0-1,1 1 1,0-2 0,0 1 0,0 0 0,1-1 0,0 0 0,1 0 0,0-1 0,0 0 0,0 0-1,1-1 1,0 0 0,0 0 0,0 0 0,0-1 0,1-1 0,0 1 0,-1-2 0,1 1 0,17 2 0,-4-2-684,0 0 1,-1-2-1,1-1 1,0 0 0,0-2-1,-1 0 1,1-1-1,27-9 1,21-11-6641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4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46 5953,'0'0'5037,"-29"13"-3603,-93 47-211,116-56-1129,0 0-1,0 1 1,0-1 0,1 1 0,0 0 0,0 0-1,0 1 1,0-1 0,1 1 0,0 0 0,0 1-1,1-1 1,0 1 0,0-1 0,-4 12 0,4-2 20,0 0 0,1 0 0,1 0 1,0 29-1,1-30-118,1-8 3,-1-1-1,1 1 0,0-1 1,1 0-1,-1 1 0,1-1 1,1 0-1,-1 0 0,1 0 0,0 0 1,0-1-1,1 1 0,-1-1 1,1 0-1,1 0 0,-1 0 1,1 0-1,-1-1 0,1 0 1,1 0-1,-1 0 0,0-1 1,1 0-1,0 0 0,11 4 0,-6-2-43,1-1 0,0 0-1,1-1 1,-1-1-1,1 0 1,-1 0-1,1-1 1,-1-1-1,1 0 1,-1-1-1,1 0 1,23-6 0,-30 4 33,1 0 1,-1 0-1,1 0 1,-1-1-1,0 1 1,0-2-1,-1 1 1,1-1-1,-1 1 1,0-2-1,0 1 1,-1 0-1,0-1 1,0 0-1,0 0 1,0 0-1,-1 0 1,0-1-1,0 0 1,-1 1-1,0-1 1,0 0-1,1-10 1,1-7 35,-1 1 1,-1-1 0,-1 1-1,-1-1 1,-6-43 0,3 51-78,0 1 0,-2 1 0,0-1 0,0 1 0,-2 0 0,0 0 1,0 0-1,-1 1 0,-1 0 0,-14-17 0,21 28-1083,11 2-6610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17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0 188 6545,'0'0'5176,"33"-8"-4010,202-47-201,298-69-2173,-626 153 3908,-94 45 0,-83 28-2039,80-44-447,212-60-65,0 0 1,-1 1 0,42 4 0,-42 3-91,0 2 0,-1 0 1,1 2-1,-1 0 0,-1 1 1,35 26-1,7 3-13,-28-19-62,-2-1 29,0-1 1,0-1 0,2-2 0,0-1 0,56 16 0,-88-31-3,0 0 1,-1 0-1,1 0 1,-1 0-1,1 0 0,0 0 1,-1 0-1,1 0 1,-1 0-1,1 0 1,0-1-1,-1 1 1,1 0-1,-1 0 1,1-1-1,-1 1 1,1 0-1,-1-1 1,1 1-1,-1 0 1,1-1-1,-1 1 1,1-1-1,-1 1 1,0-1-1,1 1 1,-1-1-1,0 1 1,1-1-1,-1 1 0,0-1 1,0 1-1,0-1 1,1 1-1,-1-1 1,0 0-1,0 1 1,0-1-1,0 1 1,0-2-1,0-31 108,-1 22-96,0-15-14,-2-1 0,-1 0-1,-12-44 1,2 9 58,12 51-12,1 0-1,1 0 1,0 0-1,0 0 0,1 0 1,1 0-1,-1 0 0,2 0 1,5-17-1,-7 24-41,-16 16-52,-8 11 60,-30 35 184,-30 38 136,106-162 155,13 17-731,-27 38 171,0 0 1,-1 0 0,11-23 0,-34 39 75,-6 8 173,10-4-18,6-4-37,0 0 0,0 0 1,0-1-1,0 0 0,-1 0 0,0-1 1,0 0-1,0 0 0,0 0 0,0 0 1,-8 1-1,13-4 2,29 0-8059,-1 0-2225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4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29 6625,'0'0'5908,"-26"-7"-4801,-85-14-285,108 21-807,0 0 1,1 0 0,-1 0-1,0 0 1,0 0 0,0 1-1,0-1 1,0 1 0,1 0-1,-1 0 1,0 0 0,1 0-1,-1 1 1,0-1 0,1 0-1,0 1 1,-1 0 0,1 0-1,0 0 1,0 0-1,0 0 1,0 0 0,0 0-1,0 1 1,-1 2 0,0 2-22,-1 0 1,1 0 0,1 1-1,-1-1 1,1 1 0,-1 8-1,3-14 8,-3 16-11,1 0 0,1-1 0,1 1 0,0 0 0,1 0 0,1 0 0,1-1 0,0 1 0,1-1 1,1 0-1,13 30 0,6 2 39,2-1-1,50 67 1,-49-78-34,-2 1 1,-1 2 0,-3 0-1,23 57 1,-41-86 282,0 0 1,0 0-1,-1 1 0,-1-1 1,0 20-1,-4-30-28,0 0-1,0 0 0,0 0 1,0-1-1,0 1 0,0-1 1,0 0-1,0 1 0,-1-2 1,-5 0-1,4 1 65,-78 0 464,82 0-1390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5:1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82 10514,'0'0'8279,"-27"-6"-6942,-88-20-471,107 25-770,0-1-1,0 1 0,-1 0 0,1 1 0,0 0 0,0 0 0,0 1 0,0 0 0,0 0 0,0 1 0,0 0 0,-14 6 0,11-2-26,0 1 1,1 0-1,-1 1 0,2 0 0,-16 15 1,8-7 44,-12 11 62,2 2 0,0 1-1,2 1 1,-28 45 0,43-59-140,0 1 0,1 0 0,1 0 0,0 1 0,2 0 0,0 0 0,1 1 0,2-1 0,-1 1 0,1 29 0,3-45-37,0-1 1,0 1-1,1-1 0,0 1 1,0-1-1,0 1 0,0-1 1,0 0-1,1 1 0,0-1 0,-1 0 1,1 0-1,0 0 0,1 0 1,-1-1-1,0 1 0,1 0 1,-1-1-1,1 0 0,0 1 0,0-1 1,0 0-1,0-1 0,0 1 1,0-1-1,1 1 0,-1-1 1,1 0-1,-1 0 0,6 1 0,11 2-19,0-1 0,1-1-1,-1 0 1,22-2 0,-33 0 6,0 0 6,-1 0 1,0-1-1,0 0 1,1 0 0,-1 0-1,0-1 1,0-1-1,0 1 1,-1-1-1,1 0 1,-1-1 0,1 0-1,-1 0 1,0-1-1,-1 0 1,1 0-1,-1 0 1,0-1-1,0 0 1,-1 0 0,1 0-1,-1-1 1,-1 0-1,0 0 1,7-14-1,3-8-25,-1-1 0,-2 0 0,-1-1 0,-1 0 0,-2 0 0,4-39 0,1-194 1357,-12 263-1268,-1 1 1,1-1 0,0 0-1,0 1 1,0-1 0,0 0-1,0 1 1,-1-1 0,1 0 0,0 0-1,0 1 1,1-1 0,-1 0-1,0 1 1,0-1 0,0 0-1,0 1 1,1-1 0,-1 0 0,0 1-1,0-1 1,1 1 0,-1-1-1,1 0 1,-1 1 0,0-1-1,1 1 1,-1-1 0,1 1-1,0-1 1,-1 1 0,1 0 0,-1-1-1,1 1 1,-1 0 0,1-1-1,0 1 1,-1 0 0,1 0-1,0-1 1,-1 1 0,1 0-1,0 0 1,1 0 0,1 18 79,3 44 54,-4 75 0,-2-80 65,1 0-1,11 57 1,-9-96-217,0 0-1,2-1 1,0 0 0,1 0 0,1 0 0,1-1 0,0 0 0,1 0-1,0-1 1,19 23 0,-20-30-41,-1-1 1,1 0-1,1 0 0,-1 0 0,1-1 0,0 0 1,1-1-1,-1 0 0,1-1 0,0 0 0,0 0 1,15 3-1,-7-4 0,-1 0 1,2-1-1,-1 0 0,0-2 1,0 0-1,30-4 1,-36 1 15,0 0 1,0-1 0,0 0 0,-1-1 0,1 0 0,-1-1 0,0 0 0,0-1 0,-1 0 0,0 0-1,0-1 1,-1-1 0,0 0 0,0 0 0,-1-1 0,-1 1 0,1-2 0,11-21 0,-18 29-62,0-1 0,1 1 0,-1-1 0,-1 1 1,1-1-1,0 1 0,-1-1 0,0 0 1,0 1-1,0-1 0,0 0 0,0 1 0,-1-1 1,0 1-1,0-1 0,-2-6 0,1 7-247,1 1-1,-1-1 0,0 1 1,0 0-1,0 0 0,0 0 1,0 0-1,0 0 0,-1 0 1,1 0-1,-1 1 0,1-1 1,-1 1-1,0 0 0,1 0 1,-1 0-1,0 0 0,0 0 1,-3 0-1,-19-4-5606,1-1-5381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5:13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3969,'0'0'15583,"-8"0"-14604,-26 1-339,33-1-626,1 0 0,0 0 0,-1 0-1,1 0 1,0 0 0,0 0 0,-1 0-1,1 0 1,0 0 0,-1 0 0,1 0-1,0 0 1,-1 0 0,1 0 0,0 0 0,0 0-1,-1 1 1,1-1 0,0 0 0,0 0-1,-1 0 1,1 1 0,0-1 0,0 0-1,-1 0 1,1 0 0,0 1 0,0-1-1,0 0 1,-1 0 0,1 1 0,0-1 0,0 0-1,0 1 1,0-1 0,0 0 0,0 1-1,0-1 1,0 0 0,0 0 0,0 1-1,0-1 1,0 0 0,0 1 0,0-1 0,0 0-1,0 1 1,0-1 0,0 0 0,0 0-1,0 1 1,0-1 0,1 0 0,-1 1-1,0-1 1,0 0 0,0 0 0,0 1 0,1-1-1,-1 0 1,0 0 0,0 0 0,1 1-1,-1-1 1,15 13 397,3-4-256,-1-2 0,1 0 1,1-1-1,-1 0 0,1-2 0,32 4 1,124 2-165,-102-7 88,660 2-200,-696-5 77,43-1-58,0-3 1,0-4-1,110-25 0,-190 33 69,0 0-1,0 0 0,-1 0 0,1 0 1,0-1-1,0 1 0,-1 0 1,1 0-1,0 0 0,0-1 0,-1 1 1,1 0-1,0 0 0,0 0 1,0-1-1,-1 1 0,1 0 0,0 0 1,0-1-1,0 1 0,0 0 1,0-1-1,0 1 0,-1 0 0,1 0 1,0-1-1,0 1 0,0 0 1,0-1-1,0 1 0,0 0 0,0-1 1,0 1-1,0 0 0,1 0 1,-1-1-1,0 1 0,0 0 0,0-1 1,0 1-1,0 0 0,0 0 1,1-1-1,-1 1 0,0 0 1,0 0-1,0-1 0,1 1 0,-1 0 1,0 0-1,0 0 0,0 0 1,1-1-1,-1 1 0,0 0 0,1 0 1,-1 0-1,0 0 0,0 0 1,1 0-1,-12 0-3028,-1 0-3071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5:1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9938,'0'0'5273,"-12"33"-4486,4-12-632,-9 25 368,2 2 0,2 0-1,-9 64 1,2 109-156,10 241 1,10-420-407,0-40-24,2-26 71,1 0 0,2 1 0,0 0 0,2 0 0,0 0 0,2 1 0,0 0 0,1 1 0,2 0 0,0 0 0,1 2 0,1-1 0,0 2 0,2 0 0,0 0 0,1 2 0,1 0 0,0 1 0,27-17 0,-35 27-133,0 0 0,0 0 0,1 2 0,-1-1 0,1 1 0,-1 0 0,1 1 0,0 1 0,15-1 0,-20 2 62,-1 0 1,1 0 0,-1 1 0,1-1-1,-1 1 1,0 1 0,1-1 0,-1 1-1,0 0 1,0 0 0,0 0 0,0 1-1,-1 0 1,1 0 0,-1 0 0,1 0-1,-1 1 1,0-1 0,0 1 0,4 6 0,1 4 57,-1 1 0,0-1 1,-1 2-1,-1-1 0,0 1 1,-1 0-1,-1 0 0,3 19 1,-3-6 236,-1 1-1,-2 0 1,-3 52 0,2-80-192,-1 1-1,0 0 0,1 0 1,-1-1-1,0 1 1,-1-1-1,1 1 1,0 0-1,-1-1 1,1 0-1,-1 1 1,0-1-1,0 0 1,0 0-1,0 0 1,0 0-1,0-1 1,-1 1-1,1 0 1,-1-1-1,1 0 0,-1 1 1,1-1-1,-1 0 1,0 0-1,1-1 1,-1 1-1,-4 0 1,-10 2 132,0-1 1,-1-1-1,-26-1 1,28 0-161,13 0-16,-22 1-92,0-1 0,-1-2 0,1 0 0,0-2 0,-39-10 0,92 8-9366,8 6 3773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5:1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 9770,'0'0'3788,"-30"21"-1812,-97 77-117,118-90-1690,1 0 0,0 0 0,0 1 1,1 1-1,0-1 0,1 1 0,0 0 0,0 0 0,1 1 0,-4 11 0,4-4 52,1 0 0,0 0 0,2 0 0,-1 24 0,2-27-154,0-1-1,1 1 1,1 0 0,1-1 0,0 1 0,0-1-1,7 18 1,-7-26-51,1 1 0,0-1 1,1 1-1,-1-1 0,1 0 0,0 0 0,1-1 0,0 1 0,-1-1 0,2 0 0,-1 0 0,1-1 0,-1 1 1,1-1-1,0 0 0,12 4 0,-7-3-22,2-1 0,-1-1 0,0 0 0,1 0 0,-1-1 0,1-1 1,0 0-1,-1-1 0,1-1 0,0 1 0,0-2 0,-1 0 0,1-1 0,-1 0 0,0 0 0,0-2 1,0 1-1,0-1 0,-1-1 0,0 0 0,0-1 0,18-15 0,-20 16 9,0-1 0,-1 0 0,0-1 0,-1 1 0,1-2 0,-1 1 0,-1-1 1,0 0-1,0 0 0,-1-1 0,0 0 0,0 0 0,-1 0 0,-1 0 0,0-1 0,0 1 0,-1-1 0,0 0 0,-1 0 0,0 0 0,-1 0 0,0 0 0,-1 0 0,0 1 0,0-1 0,-1 0 0,-4-10 0,2 12 33,0 1 0,-1 0 0,0 0 0,0 1 0,-1-1 0,0 1 0,0 0 0,-1 1 0,0 0 0,0 0 0,0 0 0,-1 1-1,0 0 1,0 0 0,-14-5 0,7 3-40,-1 1 0,0 0 0,0 1 0,-1 0 0,1 2 0,-1 0 0,-29-1 0,45 4-82,0-1 0,0 1 0,0 0 0,0 0 0,0 0 0,0 0 0,0 1 0,0-1 0,0 0 0,0 0 0,0 1 0,0-1 0,0 0 0,1 1 0,-1-1 0,0 1 1,0-1-1,0 1 0,1-1 0,-1 1 0,0 0 0,0-1 0,1 1 0,-2 1 0,2-1-199,0 1 0,0-1 0,0 0 0,0 0 1,0 1-1,0-1 0,0 0 0,0 1 0,0-1 1,1 0-1,-1 0 0,0 1 0,1-1 0,-1 0 0,1 0 1,0 0-1,-1 1 0,1-1 0,1 1 0,21 22-6918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5:16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10170,'0'0'4569,"-25"3"-3370,5-2-911,11-2-167,-1 1 1,1 1 0,-1 0 0,1 0 0,0 1-1,-1 0 1,1 0 0,0 1 0,0 1-1,1-1 1,-1 1 0,1 1 0,-1 0 0,1 0-1,1 0 1,-9 8 0,4-1 67,1 1 0,0 0 0,1 1 0,0-1-1,1 2 1,1 0 0,0 0 0,1 0 0,1 1 0,0 0 0,1 0 0,1 0 0,0 1 0,1-1 0,1 1-1,1 0 1,0 0 0,1 0 0,4 22 0,-3-32-187,1 1-1,0-1 1,1 0-1,0 0 1,0-1-1,1 1 1,-1-1-1,1 1 1,1-1-1,-1 0 1,1-1-1,0 1 1,1-1-1,-1 0 1,1 0-1,0-1 1,0 1-1,0-1 1,1-1-1,-1 1 1,1-1-1,0 0 1,0-1-1,0 0 1,14 3-1,-8-2-28,0-1 0,0-1 0,0 0 0,0 0 0,1-1 0,-1-1 0,0 0 0,0-1 0,1 0 0,-1-1 0,-1-1 0,1 0 0,22-11 0,-23 8 19,-1 0-1,0 0 0,-1-1 1,0-1-1,0 1 0,0-2 0,-1 1 1,-1-1-1,0-1 0,0 0 1,-1 0-1,-1 0 0,1-1 1,-2 0-1,0 0 0,0 0 1,-1-1-1,-1 1 0,0-1 0,0 0 1,-2 0-1,1 0 0,-2 0 1,0-1-1,0 1 0,-4-19 1,2 24 24,0 1 0,0-1 0,-1 1 0,0-1 0,-1 1 0,0 0 0,0 0 0,0 0 1,-1 1-1,0-1 0,0 1 0,-1 0 0,0 1 0,0 0 0,0-1 0,-11-6 0,7 6-383,0 0 0,0 1 0,-1 0-1,1 1 1,-1 0 0,0 0 0,0 1 0,-1 1-1,1 0 1,-1 0 0,-12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5:1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13651,'0'0'3353,"-3"168"-2289,3-90 160,0 6-120,0 2-247,0-2-489,0-6-272,0-13-88,6-14-8,-3-16-32,3-16-793,-3-16-1463,3-35-4762,0-1-1175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5:17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5665,'0'0'10068,"-35"19"-8700,-13 7-856,-149 85 1426,181-101-1698,0-1-101,0 1 0,1 0 0,0 2 0,-14 13 0,26-23-136,1 0 0,-1 1 1,1-1-1,0 1 0,0 0 1,0 0-1,0 0 0,0 0 1,1 0-1,-1 0 0,1 0 0,0 1 1,0-1-1,0 0 0,0 1 1,1-1-1,-1 1 0,1-1 1,0 0-1,0 1 0,0-1 1,0 1-1,1-1 0,-1 1 0,1-1 1,0 0-1,0 1 0,3 4 1,0-1 4,1-1 0,-1 1 0,2-1 0,-1 0 0,0-1 0,1 1 0,0-1 0,1-1 0,12 9 0,70 33 112,-81-42-116,44 18 37,2-2 0,0-2 0,0-3 0,79 12 0,-32-14 40,163-1 0,-263-12-311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2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0 5993,'0'0'18892,"4"4"-18374,-2 1-446,1 0 0,-1-1 0,1 1 1,-1 0-1,-1 0 0,1 0 0,-1 0 1,0 1-1,0-1 0,0 0 0,-1 0 0,0 1 1,0-1-1,0 0 0,-1 1 0,-1 5 1,-3 21 274,-14 46 0,13-56-221,-70 291 687,58-220-742,-9 131 0,26-132-1062,5-113-1239,40-63-4143,-23 43-837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21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13091,'0'0'9555,"31"1"-8617,190 1-157,-203-2-750,7 1-132,0-1 0,0 0-1,0-2 1,0-2 0,0 0 0,-1-1 0,41-14-1,-63 18 49,1 0-1,0-1 0,-1 1 0,0 0 0,1-1 1,-1 0-1,0 1 0,0-1 0,0 0 1,0 0-1,0 0 0,0-1 0,1-2 0,-2 4 28,0-1-1,-1 1 0,1 0 1,-1-1-1,1 1 0,-1-1 0,0 1 1,0-1-1,0 1 0,0-1 0,0 1 1,0-1-1,0 1 0,0-1 0,-1 1 1,1-1-1,0 1 0,-2-3 1,1 1 12,-1 0 0,-1 0 0,1 0 1,0 0-1,-1 0 0,1 0 0,-1 0 1,0 1-1,0 0 0,0-1 0,0 1 1,0 0-1,-1 1 0,1-1 0,0 0 1,-1 1-1,-6-2 0,-1 0 82,-1 1-1,0 0 1,0 1 0,0 0-1,0 1 1,0 0 0,0 1-1,1 0 1,-1 1-1,0 0 1,0 1 0,1 0-1,-1 1 1,1 0 0,0 1-1,1 0 1,-1 1 0,1 0-1,0 1 1,0 0-1,-13 14 1,12-11 4,1 0 0,0 1 0,1 1-1,0 0 1,1 0 0,1 0 0,0 1 0,0 1-1,1-1 1,1 1 0,0 0 0,1 0 0,1 0-1,0 0 1,1 1 0,0-1 0,1 20 0,1-27-62,1 0 1,0 0 0,0 0 0,0 0-1,1 0 1,0 0 0,1 0 0,-1-1-1,1 1 1,1-1 0,-1 0 0,1 0-1,0 0 1,8 9 0,-4-7 15,0 0 0,1-1-1,1 0 1,-1 0 0,1-1 0,0 0 0,0 0-1,16 5 1,-4-3-234,1-1-1,0-2 0,1 0 1,-1-1-1,1-1 0,0-1 1,-1-1-1,34-4 0,-47 2-190,0-1 0,-1 0 0,1 0 0,-1-1-1,0-1 1,0 0 0,0 0 0,9-6 0,36-26-5117,-36 23 2483,28-20-7880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4:56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441 107 1024,'0'0'5353,"-4"4"-4862,2-1-364,-1 1 27,1-1 0,0 0 0,-1 0 0,0-1 0,0 1 0,0 0 0,0-1 0,0 0 0,0 0 1,0 0-1,-1 0 0,1 0 0,-1-1 0,0 1 0,1-1 0,-7 1 562,18-20 666,4 3-718,2 1-1,0 0 0,0 1 0,29-19 1,14-14 4117,-83 63-4218,-99 82-30,-58 41-1167,149-118 45,0-1-1,0-2 1,-67 26 0,134-80 1252,114-69-433,-42 33-120,67-51 429,-163 118-859,1-2 1719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22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0 278 4129,'0'0'18177,"30"1"-17273,12 3-669,-10-1-91,0-1 1,0-2-1,43-4 0,-52 1-118,0-2 0,-1 0 1,44-16-1,-56 18-86,-1-1-1,0 0 1,0 0 0,0-1 0,-1-1 0,0 1 0,0-1 0,0-1 0,-1 1 0,0-1 0,11-14 0,-15 16 1,0 1 0,-1-1 0,0 0 0,0 0-1,0 0 1,0 0 0,-1 0 0,0 0 0,0 0-1,-1-1 1,1 1 0,-1 0 0,0-1 0,0 1 0,-1 0-1,1-1 1,-3-7 0,1 9 47,1 0 1,-1 0-1,0 1 0,1-1 0,-1 1 1,-1-1-1,1 1 0,-1 0 0,1 0 1,-1 0-1,0 0 0,0 0 1,0 0-1,0 1 0,-1 0 0,1-1 1,-1 1-1,1 1 0,-1-1 1,0 0-1,0 1 0,-6-2 0,-2 1 75,1 0-1,-1 1 0,1 0 0,-1 1 1,0 0-1,1 1 0,-1 0 0,1 1 0,-1 0 1,1 1-1,0 0 0,0 1 0,-13 6 1,9-2 40,1 0 1,-1 1 0,1 1 0,1 0 0,-1 1-1,2 0 1,0 1 0,-17 21 0,17-17-24,0-1-1,2 1 1,0 1 0,1 0 0,0 0 0,2 1-1,0 0 1,1 0 0,0 0 0,2 1 0,0 0-1,1 0 1,1 0 0,1 0 0,1 1 0,3 32-1,-2-46-60,1 1 0,0-1 0,0 1 0,0-1 0,1 0-1,0 0 1,0 0 0,1-1 0,-1 1 0,1-1 0,0 0-1,1 0 1,8 9 0,-4-8 8,0 0 0,0 0 0,0 0 0,1-1 0,-1 0 0,1-1 0,20 5 0,-2-2 23,0-2 1,1-1-1,0-1 0,0-2 1,43-3-1,-63 1 3,0 0 1,-1-1 0,0 1-1,1-2 1,-1 1-1,8-5 1,12-13-1799,-27 19 1232,1 0-1,-1-1 0,0 0 1,0 1-1,0-1 0,0 0 0,-1 1 1,1-1-1,0 0 0,-1 0 0,1 0 1,-1 0-1,0 0 0,1-3 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57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23 12699,'0'0'9818,"2"-6"-9094,7-10-432,-5 18-135,-3 35-81,-2-7-73,-4 45 161,-2-1 0,-5 0 0,-25 95 0,18-96-111,4 1 1,2 0-1,-2 100 1,14-169-52,1 1 0,0-1 0,0 0 0,0 1 0,1-1 1,0 0-1,0 0 0,0 0 0,0 0 0,1 0 1,0 0-1,0 0 0,1 0 0,-1 0 0,1-1 0,0 1 1,0-1-1,0 0 0,1 0 0,-1 0 0,1 0 0,0-1 1,0 0-1,1 0 0,-1 0 0,1 0 0,-1 0 1,1-1-1,6 3 0,7 1 20,0-1-1,1 0 1,-1-2 0,1 0 0,0-1 0,0 0-1,33-3 1,-23-1-28,0-1 1,0-2-1,0-1 0,37-12 0,-20 2-505,-1-2 0,68-39 0,-88 36-949,-19 1-7209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5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10594,'0'0'12300,"7"23"-11764,1 1-431,-2-6-47,0 0-1,-1 1 1,-1-1 0,-1 1-1,2 36 1,-2 82-16,-2-77-2824,-7-73-3240,0-9-439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58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11634,'0'0'7666,"3"3"-8946,9 10-1369,0 1-5352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59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14435,'0'0'4205,"0"25"-3865,0 1-235,-7 293 2189,-8-171-1966,-47 207 0,61-349-306,1-4-9,0 0-1,0 0 0,0 0 1,-1 0-1,1 1 0,-1-1 1,0 0-1,1 0 0,-1 0 1,0-1-1,0 1 0,0 0 1,0 0-1,-1 0 0,1-1 1,0 1-1,-4 2 0,5-27 677,1 11-668,0 1-1,1 0 1,1 0 0,0 0 0,0 0 0,1 1 0,0-1 0,1 1 0,0 0 0,1 0 0,0 0 0,0 1 0,1 0 0,0 0 0,1 1 0,0 0 0,17-13 0,-1 2-146,1 1-1,1 1 1,0 1 0,1 2 0,43-17 0,-52 24 38,0 1 0,0 1 0,1 0 0,-1 2 0,1 0 1,0 1-1,20 1 0,-32 1 69,-1 1 1,1 0 0,-1 0 0,1 0 0,-1 1 0,1 0 0,-1 0-1,0 1 1,0-1 0,7 5 0,-9-4 15,-1 0-1,0-1 1,1 1-1,-1 1 0,0-1 1,0 0-1,-1 1 1,1-1-1,-1 1 1,0 0-1,0 0 1,0 0-1,0 0 1,-1 0-1,1 1 1,0 6-1,0-3 84,-1 0 0,1 0-1,-2 0 1,1 0 0,-1 0 0,0 0-1,-1 0 1,0 0 0,0 0 0,-5 14-1,3-17-20,1 1-1,-1-1 1,0 1-1,-1-1 1,0 0-1,1-1 1,-1 1-1,-1-1 1,1 1-1,-1-1 1,0-1-1,0 1 1,0 0-1,-9 3 1,-15 7-160,0-2 0,-1-1 0,0-1 0,-1-2 0,0-1 0,0-1 0,0-2 0,-1-1-1,-33-2 1,60-1-136,-5 2-1516,8 5-3665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5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78 195 7826,'0'0'2495,"-1"29"-829,0-5-1251,-18 202 3631,16-210-3592,2-6-200,0 0 1,-1 0-1,0 0 1,-1-1-1,0 1 0,-1-1 1,-4 10-1,7-18-219,1-1 0,0 0 0,0 0 0,0 1 0,0-1 0,0 0 0,-1 1 0,1-1 0,0 0 0,0 0 0,0 0 0,-1 1 0,1-1 0,0 0 0,0 0 0,-1 0-1,1 1 1,0-1 0,0 0 0,-1 0 0,1 0 0,0 0 0,0 0 0,-1 0 0,1 0 0,0 0 0,-1 1 0,1-1 0,0 0 0,-1 0 0,1 0 0,0-1 0,-1 1 0,1 0 0,0 0 0,0 0-1,-1 0 1,1 0 0,0 0 0,-1 0 0,1 0 0,0-1 0,0 1 0,-1 0 0,1 0 0,0 0 0,0-1 0,-1 1 0,1 0 0,0 0 0,0 0 0,0-1 0,0 1 0,-1 0 0,1-1-1,0 1 1,0 0 0,0 0 0,0-1 0,-7-19 777,3-16-592,1-1 0,2 0-1,4-47 1,-3 83-220,2-13-51,0 0 0,1 0-1,0 0 1,1 0 0,1 1 0,0-1 0,1 1 0,0 0 0,1 1 0,0 0-1,1 0 1,1 0 0,0 1 0,0 0 0,1 1 0,0 0 0,18-12 0,-7 5-239,2 2 1,0 0 0,0 2 0,1 1-1,1 1 1,0 0 0,1 2 0,36-8-1,-43 14 299,1 1-1,0 0 0,26 2 0,-21 1 457,-23-1-425,-1 0 1,1 1-1,-1 0 1,1-1-1,-1 1 1,1 0-1,-1 0 1,1 0-1,-1 0 1,0 0-1,1 0 1,-1 0-1,0 0 1,0 1-1,0-1 1,0 0-1,0 1 1,0-1-1,0 1 1,-1-1-1,1 1 1,0-1-1,-1 1 1,1 0-1,-1-1 1,0 1-1,0 0 1,1-1-1,-1 1 1,0 0-1,0 1 1,1 68 484,-1-56-282,-3 68 263,1-48-413,1-1 1,2 0 0,1 1-1,12 61 1,-12-88-96,0 0 1,1-1-1,0 1 1,1-1-1,0 0 0,0 0 1,0 0-1,1-1 1,0 0-1,0 0 1,1 0-1,0 0 0,0-1 1,0 0-1,0 0 1,1 0-1,0-1 1,0 0-1,0-1 1,1 1-1,-1-1 0,1-1 1,-1 1-1,1-2 1,0 1-1,0-1 1,0 0-1,0 0 0,15-1 1,-7-1-3,-1 0 0,0-1 0,1-1 0,-1 0 0,0-1-1,0 0 1,-1-1 0,0-1 0,1 0 0,-2-1 0,1-1 0,-1 0 0,0-1 0,21-18 0,-26 18 62,0 1 0,0-1 0,0 0 0,-1-1 1,-1 0-1,1 0 0,-2 0 0,1-1 0,-2 0 0,1 0 1,-2 0-1,1-1 0,-1 1 0,-1-1 0,0 0 0,-1 0 1,0-14-1,-1 21 11,0 0 0,-1 0 0,0 0 0,0 0 0,0 1 0,0-1 1,-1 0-1,0 1 0,0-1 0,0 1 0,0 0 0,-1 0 0,1 0 1,-1 0-1,-5-6 0,0 3-7,0 0 0,0 0 0,0 1 1,-1 0-1,0 1 0,-18-9 0,-4 2-41,-1 1 0,1 2-1,-56-9 1,21 9-473,-123 0 0,182 9 206,0 0-1,-1 0 1,1 1 0,0 0 0,0 1 0,0 0-1,0 0 1,0 0 0,0 1 0,1 0 0,-1 0 0,-9 6-1,8-2-1132,0 0-1,0 0 1,0 0-1,-11 15 1,-7 16-7190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18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12075,'0'0'12666,"216"27"-11938,-111-27-359,3 0-201,-9 0-168,-17 0-40,-25 3-273,-24 2-351,-18 0-576,-15 4-672,-9 1-1521,-24-2-2928,-6 1-2625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19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 6145,'0'0'10747,"-11"26"-8723,0 0-1576,-1 1-32,1 0-1,1 1 1,1 0-1,-7 46 1,11-48-227,2 0-1,0 0 1,2 0 0,3 40 0,-1-60-175,0 1 0,0 0 0,1 0 1,0-1-1,0 1 0,1-1 1,-1 0-1,1 1 0,1-1 0,-1 0 1,1-1-1,0 1 0,1-1 1,-1 0-1,1 0 0,0 0 0,0 0 1,0-1-1,1 0 0,0 0 1,-1-1-1,9 4 0,2 0 11,1-1-1,-1-1 0,1 0 1,0-1-1,0-1 0,25 1 1,104-4-198,-134 0-25,0-1 0,-1 0 0,1-1 1,0 0-1,0-1 0,-1 0 1,0-1-1,0 0 0,0-1 0,0 0 1,-1-1-1,1 0 0,-1 0 1,-1-1-1,17-15 0,-24 19-262,1-1 0,-1 0 0,0 0 0,0 0 0,0 0 0,0 0 0,0 0 0,-1 0-1,0 0 1,0-1 0,0 1 0,-1-1 0,1 1 0,-1 0 0,0-1 0,0 1 0,-1-1 0,0-4 0,0-1-1492,-1-18-6903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19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3097,'0'0'12922,"186"8"-11137,-99-8-921,6 0-520,0-5-344,9-9-376,-20 4-2273,-22-1-5016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1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9290,'0'0'11406,"-9"36"-9426,-1 3-1552,-8 28 452,-11 92 0,4 174 644,19-209-1476,-2-72-2127,21-69-7392,4-6 850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2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813 0 12835,'0'0'11257,"-1"6"-10972,-1 325 349,5-163-689,-3-159 1,1 12-257,-1-20 294,0-1 1,0 0-1,-1 1 0,1-1 1,0 0-1,0 1 1,0-1-1,0 0 0,0 1 1,0-1-1,0 0 1,-1 1-1,1-1 0,0 0 1,0 0-1,0 1 1,-1-1-1,1 0 0,0 1 1,0-1-1,-1 0 1,1 0-1,0 0 0,-1 1 1,1-1-1,0 0 1,-1 0-1,1 0 0,0 0 1,-1 0-1,1 0 1,0 0-1,-1 1 0,1-1 1,0 0-1,-1 0 1,1 0-1,0 0 0,-1 0 1,1-1-1,0 1 1,-1 0-1,-20-7 1,2-1 1,-1-1-1,-21-13 0,-46-20-149,42 26 113,-1 1 1,-1 3-1,1 2 0,-2 2 0,1 2 1,-1 2-1,0 2 0,-58 5 1,100-2 47,0-1 0,1 2 0,-1-1 1,0 1-1,1-1 0,-1 1 0,1 1 1,0-1-1,-1 1 0,1 0 0,1 0 1,-1 1-1,0-1 0,1 1 0,0 0 1,-1 1-1,2-1 0,-1 0 0,0 1 1,1 0-1,0 0 0,-3 7 0,1-1 3,1-1-1,1 0 0,0 1 0,1 0 1,0-1-1,0 1 0,1 0 0,0 0 1,1 0-1,3 21 0,-3-27 9,1 1 0,1-1 0,-1 0 0,1 0 0,0 1 0,0-1 0,1 0 1,-1 0-1,1-1 0,0 1 0,1-1 0,-1 1 0,1-1 0,5 5 0,0-2 18,0 0 0,0-1 1,0 0-1,0 0 0,1-1 1,19 7-1,-1-3 32,1-1 0,0-2-1,0-1 1,44 2 0,-54-5-112,-7-1 91,0 0-1,-1-1 1,1 0 0,21-4 0,-30 4-133,-1-1 0,1 0 0,0 0 1,0 0-1,-1 0 0,1-1 1,-1 1-1,1-1 0,-1 1 0,1-1 1,-1 0-1,0 0 0,0 0 0,0 0 1,0 0-1,0 0 0,-1-1 1,1 1-1,-1-1 0,1 1 0,-1-1 1,0 0-1,2-4 0,3-21-3185,-1 0-3072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20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 12339,'0'0'11274,"2"34"-10311,0 8-691,2 172 810,-12-117-768,-32 150 0,8-67-1756,32-178 864,-3 15 560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3:20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34 11530,'0'0'7215,"-35"4"-5398,-112 19-584,139-22-1162,0 1 0,1 1 0,-1-1-1,1 1 1,-1 1 0,1-1 0,0 1 0,0 1-1,0-1 1,1 1 0,0 0 0,0 1 0,0-1-1,1 1 1,-1 0 0,1 1 0,1-1-1,-7 13 1,5-7-13,1 0 1,1 1-1,1-1 0,-1 1 0,2 0 0,0 0 0,0 0 1,1 24-1,2-32-66,0 1 1,-1-1 0,2 0-1,-1 1 1,0-1 0,1 0-1,0 0 1,1 0-1,-1 0 1,1 0 0,0-1-1,0 1 1,0-1 0,0 0-1,1 0 1,0 0 0,0 0-1,0-1 1,0 1-1,1-1 1,-1 0 0,1 0-1,0-1 1,0 1 0,0-1-1,0 0 1,0-1-1,0 1 1,11 1 0,-8-1-52,1 0 1,-1-1-1,1 0 1,0-1 0,-1 1-1,1-1 1,0-1-1,0 0 1,-1 0 0,1-1-1,-1 0 1,1 0-1,-1-1 1,0 0-1,0-1 1,0 0 0,0 0-1,9-7 1,-6 1 36,-1 0 1,-1 0 0,0-1-1,0 0 1,-1-1-1,-1 0 1,0 0 0,0 0-1,-1-1 1,-1 0-1,0-1 1,4-16 0,-2-4 353,-2-1 0,-1 0 0,-1-60 1,-4 84 330,-2 20-489,-2 20-83,-4 402 1257,14-393-1103,2-22-2866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57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17 2673,'0'0'15051,"-3"-13"-8806,-1 9-6077,-1 6-145,1-1-1,-1 1 0,1 0 1,0 0-1,0 1 0,0-1 1,0 1-1,0 0 1,0 0-1,0 0 0,1 1 1,0-1-1,0 1 1,-5 6-1,-4 4 68,-23 22-6,2 1 1,-42 61-1,66-84-70,0 1 0,2-1-1,-1 2 1,2-1 0,0 1 0,1-1-1,0 2 1,1-1 0,1 0 0,1 1 0,-1 20-1,3-34-29,0 1 0,0-1 0,1 0 0,-1 0 0,1 0 0,0 1 0,0-1 0,0 0 0,0 0 0,0 0 0,1-1-1,-1 1 1,1 0 0,0 0 0,-1-1 0,1 1 0,1-1 0,-1 1 0,0-1 0,1 0 0,-1 0 0,1 0 0,-1 0 0,1-1 0,0 1 0,0-1-1,0 0 1,0 1 0,0-1 0,0 0 0,0-1 0,4 2 0,11 0-101,-1 0 0,1-1 0,-1-1 0,30-3 0,-40 3 113,4-2 15,-2 1-1,1-1 0,0-1 0,0 1 1,-1-2-1,1 1 0,-1-2 0,0 1 1,0-1-1,0 0 0,-1-1 0,0 0 1,0 0-1,-1-1 0,1 0 0,-1 0 1,-1-1-1,1 0 0,-2 0 0,7-11 1,8-16 190,-3-1 0,-1-1 1,20-66-1,-30 84-109,3-15-32,6-18-274,16 51-6094,-16 1-755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78 8570,'0'0'12098,"-7"31"-11244,-2 7-660,-37 186 635,32-154-763,7-43-48,2 0 0,-3 55 929,12-118-265,16-20-642,2 0 1,34-61-1,-52 109-40,14-28-164,2 1-1,41-54 1,-48 72 90,2 1 0,0 0 0,0 1-1,1 1 1,1 0 0,32-19 0,-42 29 71,1 1 0,-1 1 0,1-1 0,-1 1 0,1 1-1,0-1 1,0 1 0,0 1 0,0-1 0,0 1 0,0 1 0,0-1 0,0 1 0,-1 1 0,1 0 0,0 0-1,0 0 1,-1 1 0,0 0 0,1 0 0,-1 1 0,0 0 0,-1 0 0,8 6 0,-5 0 44,0 0 1,-1 0 0,0 1 0,0 0-1,-1 1 1,0-1 0,-1 1 0,-1 1-1,0-1 1,0 1 0,4 23 0,-2 7 220,-1 1 0,-1 55 0,-1-19 255,-4-78-486,0 1 1,0-1-1,1 1 1,-1-1-1,1 0 1,-1 1-1,1-1 0,0 0 1,0 0-1,0 1 1,0-1-1,0 0 1,0 0-1,0 0 0,3 3 1,-3-5-16,7 0-2034,26-4-2528,-16-5-1502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59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1232,'0'0'18079,"17"5"-17155,53 5-146,0-2 0,90-3 0,-9 0-601,384 8 311,-394-24-174,0 0-14,61 11 2171,-199-4-685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7:56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51 143 1336,'0'0'16405,"-9"8"-14877,-25 24-381,34-31-1118,-1-1 1,0 1-1,1-1 0,-1 1 0,1-1 0,-1 1 0,1-1 0,-1 1 0,1 0 0,0-1 0,-1 1 0,1 0 0,0-1 1,-1 1-1,1 0 0,0-1 0,0 1 0,0 0 0,0 0 0,-1-1 0,1 1 0,0 0 0,0 0 0,0-1 0,1 1 1,-1 0-1,0 0 0,0-1 0,0 1 0,1 0 0,-1 0 0,0-1 0,0 1 0,1 0 0,-1-1 0,1 1 1,-1-1-1,1 1 0,-1 0 0,1-1 0,-1 1 0,1-1 0,-1 1 0,1-1 0,0 0 0,-1 1 0,1-1 0,0 1 1,-1-1-1,1 0 0,0 0 0,0 1 0,37 8 250,-37-9-246,30 4-7,1-1 0,0-2 0,0-1 0,0-2 0,0-1-1,-1-1 1,1-2 0,-1-1 0,0-1 0,-1-2 0,56-25 0,-81 32-68,0-1 1,0 1-1,0-1 0,-1 0 1,1 0-1,-1 0 0,0-1 1,0 1-1,6-10 0,-9 12 33,0 0-1,0 1 1,0-1-1,0 0 1,-1 0-1,1 0 1,0 0-1,-1 0 1,0 0 0,1 0-1,-1 0 1,0 0-1,0 0 1,0 0-1,0 0 1,0 0-1,-1 0 1,1 0-1,-1 0 1,1 0-1,-1 0 1,1 0-1,-1 0 1,0 1-1,0-1 1,0 0-1,0 0 1,-1 1-1,1-1 1,0 1-1,-1-1 1,1 1-1,-3-2 1,-2-2 6,-1 0 1,-1 1-1,1 0 1,0 0-1,-1 1 0,0 0 1,0 0-1,0 1 1,0 0-1,-12-1 0,-10-1 39,-46 2 0,69 3-16,1-1 0,-1 2 0,1-1 1,0 1-1,-1 0 0,1 0 1,0 1-1,0-1 0,0 1 0,0 1 1,1-1-1,-1 1 0,1 0 0,0 0 1,0 1-1,0 0 0,1 0 0,0 0 1,0 0-1,0 0 0,0 1 0,1 0 1,0-1-1,0 1 0,1 1 1,-4 11-1,2-9 15,1 0 0,1 1 1,0 0-1,0-1 0,1 1 0,0 0 1,1 0-1,0 0 0,0 0 0,1 0 1,0 0-1,1-1 0,0 1 0,1 0 1,0-1-1,0 0 0,9 16 0,-4-14-17,1 0 0,0-1-1,1 0 1,0 0 0,1-1-1,-1-1 1,2 0 0,-1 0 0,1-1-1,0-1 1,1 0 0,0 0-1,-1-2 1,15 4 0,5 1-1,1-2 0,0-1 0,0-2 0,57 1 0,-80-6-100,-1 1 0,0-1 0,0 0 1,0-1-1,0 0 0,0 0 0,-1-1 0,1 0 0,-1-1 1,1 0-1,-1 0 0,10-8 0,-2 0-927,-1-1-1,-1-1 1,0 0-1,23-30 1,44-63-6645,-47 61 2343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7:5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8586,'0'0'14300,"0"0"-14279,0-1-1,0 1 1,-1 0 0,1 0-1,0-1 1,0 1-1,0 0 1,0 0 0,0-1-1,0 1 1,0 0 0,0-1-1,0 1 1,0 0-1,0 0 1,1-1 0,-1 1-1,0 0 1,0 0-1,0-1 1,0 1 0,0 0-1,0 0 1,1-1-1,-1 1 1,0 0 0,0 0-1,0 0 1,1-1-1,-1 1 1,0 0 0,0 0-1,0 0 1,1 0-1,-1 0 1,0-1 0,0 1-1,1 0 1,-1 0-1,0 0 1,1 0 0,2 3 20,-1-1 0,1 1 1,-1 0-1,0 0 0,1 0 1,-1 0-1,-1 1 0,1-1 0,0 1 1,-1-1-1,1 4 0,17 53 332,-14-43-221,40 192 854,-36-153-863,2-1-1,3-1 1,36 94-1,-46-139-125,1 0 1,-1 0-1,2-1 0,-1 0 0,13 15 0,-15-20-46,0 0 1,0-1-1,1 1 0,-1-1 0,0 0 0,1 1 1,-1-2-1,1 1 0,0 0 0,0-1 0,0 1 1,0-1-1,0 0 0,0-1 0,0 1 0,7 0 1,-5-2-580,-1 1 1,0-1 0,1 0 0,-1 0 0,1 0 0,-1-1 0,0 0 0,0 0 0,9-5 0,4-2-5840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3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3305,'0'0'16338,"14"0"-15506,337-9 613,-273 3-1523,-1-4 1,116-29-1,-191 38 80,-1 1 4,0 0-1,1 0 1,-1 0-1,0 0 1,0-1-1,1 1 1,-1 0-1,0-1 1,0 1-1,0-1 1,1 1-1,-1-1 1,0 0-1,0 1 1,0-1-1,0 0 1,0 0-1,0 0 1,0 0-1,-1 0 1,1 0-1,0 0 1,0 0-1,-1 0 1,1 0-1,0 0 1,-1 0-1,1-1 1,0-1-1,-1 2 78,-16-18 66,-2 10-165,0 0 0,-1 2 0,0 0 0,0 1 0,-1 1 0,0 1 0,1 1 0,-1 0 1,-28 1-1,-52-10-10,96 12 15,0-1 1,0 1 0,-1 0-1,1 0 1,0 0 0,0 0 0,0 1-1,0-1 1,0 1 0,0 0-1,0 1 1,1-1 0,-1 1-1,0-1 1,0 1 0,1 0-1,-1 1 1,1-1 0,0 0 0,0 1-1,0 0 1,0 0 0,0 0-1,1 0 1,-1 0 0,1 1-1,0-1 1,0 1 0,0-1-1,-2 5 1,-1 5-11,0-1 0,1 1 0,0 0 1,1 0-1,1 1 0,0-1 0,0 27 0,2-33 22,0 1 0,0-1 0,1 1 0,0-1 1,0 0-1,1 1 0,0-1 0,0 0 0,1 0 0,0 0 0,0-1 0,0 1 0,1-1 1,0 1-1,1-1 0,-1 0 0,1-1 0,0 1 0,0-1 0,1 0 0,0 0 1,0-1-1,0 0 0,11 6 0,-1-2 20,-1-1 1,1 0 0,1-1-1,-1-1 1,1-1-1,0 0 1,0-1-1,0-1 1,0-1-1,1 0 1,24-3-1,-22 0-150,0 0 0,0-1-1,-1-1 1,1-1 0,-1-1-1,0-1 1,0 0 0,-1-2-1,26-15 1,-34 17-411,0 0 1,0-1-1,-1-1 1,16-17-1,10-22-4476,-16 18-772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3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6665,'0'0'12199,"2"18"-11168,9 244 1778,-7-274-2819,0 0 1,1-1 0,1 2 0,0-1 0,0 0-1,1 1 1,0 1 0,1-1 0,14-14 0,-9 11-107,1 1 0,1 0 0,0 1 0,0 0 1,33-17-1,-35 23 34,0 0 1,0 1 0,1 1 0,0 0 0,0 1-1,0 0 1,0 2 0,0-1 0,1 2-1,26 1 1,-37 0 66,-1 0 0,1 1 0,0-1 0,0 1 0,-1 0-1,1 0 1,-1 0 0,1 1 0,-1-1 0,0 1 0,0-1 0,0 1 0,-1 0-1,1 0 1,-1 1 0,1-1 0,-1 0 0,0 1 0,2 3 0,4 10 37,-1-1 0,11 33 0,-11-16 250,-1 1-1,-1 0 1,-2 0-1,-2 68 1,-2-62-114,1-39-151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38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1408,'0'0'16941,"1"-7"-13999,0 5-1862,0 5-577,-4 445 804,3-447-995,0-26-240,-1 4-64,2 0 0,0 0 0,2 0 0,0 1 0,2-1 0,6-20-1,-7 31-49,0 1 0,0 1-1,1-1 1,0 1-1,0-1 1,1 1-1,0 1 1,0-1-1,1 1 1,0 0-1,0 1 1,1 0-1,0 0 1,0 0 0,11-5-1,-3 3-12,1 1 0,-1 1-1,1 0 1,0 1 0,1 1-1,20-2 1,10 2-1752,49 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7074,'0'0'8253,"-9"19"-8117,-28 60-38,32-53-88,6-25-9,-1-1-1,0 1 1,0-1 0,0 1-1,1 0 1,-1-1 0,0 1-1,1-1 1,-1 1 0,1-1-1,-1 1 1,1-1 0,-1 1-1,1-1 1,-1 1 0,1-1-1,-1 0 1,1 1 0,-1-1-1,1 0 1,0 1 0,0-1-1,2 1 15,1-1-1,-1 1 0,0-1 0,1 0 0,-1 0 0,1 0 0,-1-1 0,5 0 0,0 0 84,-6 1-51,1 1-1,0-1 1,0 0-1,0-1 1,-1 1-1,1 0 1,0-1-1,0 1 1,-1-1-1,1 0 1,0 0-1,-1 0 1,1 0-1,-1-1 1,1 1-1,-1 0 1,1-1-1,1-2 1,-3 2 27,1-1 0,-1 0 1,0 0-1,0 0 0,0 0 1,0 0-1,-1 0 0,1 0 1,-1 0-1,1 0 0,-1 0 1,0 0-1,-1 0 1,1 0-1,0 0 0,-2-5 1,2 7-124,-1 1 0,1-1 0,-1 0 0,0 0 0,1 0 0,-1 0 0,0 0 0,1 1 0,-1-1 0,0 0 1,0 1-1,0-1 0,1 0 0,-1 1 0,0-1 0,0 1 0,0 0 0,0-1 0,0 1 0,0 0 1,0-1-1,0 1 0,0 0 0,0 0 0,0 0 0,0 0 0,0 0 0,-2 0 0,-31 1-5613,33-1 5570,-10 3-7021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38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 2817,'0'0'17169,"0"-6"-16180,0 10-903,-1 118 449,-18 140 0,16-254-1870,2-18 373,1-27-2294,0 31 2025,0-21-5074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38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8794,'0'0'8258,"27"-11"-15060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44:3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42 2729,'0'0'15226,"-14"-6"-14174,-44-15-253,53 19-737,0 1 0,0 0 0,0 0 0,0 1 1,0-1-1,0 1 0,0 0 0,0 1 0,0-1 0,1 1 1,-1 0-1,0 0 0,0 1 0,0-1 0,1 1 1,-1 0-1,1 0 0,-1 1 0,1-1 0,0 1 1,0 0-1,0 0 0,-5 5 0,-4 5 1,1 1-1,1 0 1,-1 0 0,-11 23-1,22-36-43,-8 13 20,0 1 0,2 0 0,0 0-1,0 1 1,2 0 0,0 0 0,0 0 0,2 0 0,0 1-1,1 0 1,0 0 0,2-1 0,0 1 0,2 18 0,-1-32-36,0 1-1,0-1 1,0 1 0,0-1 0,1 0 0,-1 1-1,1-1 1,0 0 0,0 0 0,0 0 0,0 0-1,1 0 1,-1-1 0,1 1 0,5 3-1,-2-2 4,0 0 0,1 0 0,-1-1 0,1 0 0,0 0 0,0-1 0,10 3 0,9-1 30,0 0-1,0-2 1,33-1-1,-58-1-33,20 1-3,-1-2 1,1-1-1,-1 0 1,0-2-1,0 0 1,27-10-1,-35 9-15,-1 0-1,0 0 0,0-2 1,0 1-1,-1-1 1,0-1-1,0 0 0,-1 0 1,0-1-1,-1 0 1,14-18-1,-15 14 93,0 1 0,0-1-1,-1 0 1,-1-1 0,0 0 0,-1 1-1,-1-1 1,0-1 0,0 1 0,-2 0 0,0-1-1,0 1 1,-2-1 0,0 1 0,-3-20-1,2 29-49,0-1 0,0 1 0,0 0 0,0 0 0,-1 0 0,0 0 0,0 1 0,0-1 0,-1 1 0,0 0 0,0 0 0,0 0 0,0 0 0,0 1 0,-1-1 0,1 1 0,-1 0 0,0 1 0,0-1 0,0 1-1,-1 0 1,-8-2 0,-6-2-389,0 1-1,0 0 0,-1 2 0,-36-1 1,52 3 156,-4 1-712,0 0-1,0 0 1,0 0-1,0 1 1,1 0-1,-16 5 1,-4 10-7978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5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17 296,'0'0'6163,"-16"-3"-5367,-31-3-376,-58-1 0,64 13 2045,19 1 3737,27-7-2744,10 1-2920,0 1-618,908-2 505,-923 0-491,0-1 0,1 1 1,-1 0-1,1 0 0,-1 0 0,0 0 0,1 0 0,-1 0 0,0 0 0,1 0 0,-1 0 1,1 0-1,-1 0 0,0 0 0,1 0 0,-1 1 0,0-1 0,1 0 0,-1 0 0,0 0 1,1 0-1,-1 1 0,0-1 0,1 0 0,-1 0 0,0 1 0,0-1 0,1 0 0,-1 1 1,0-1-1,0 0 0,1 0 0,-1 1 0,0-1 0,0 1 0,0-1 0,0 0 0,0 1 1,1-1-1,-1 0 0,0 1 0,0 0 0,-1 0-95,1 0 0,-1 0 0,1 0 0,-1 0 0,0 0 0,1-1 0,-1 1 0,0 0 1,0 0-1,1 0 0,-1-1 0,0 1 0,0 0 0,0-1 0,0 1 0,-2 0 0,-72 27-6050,39-19 1241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5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 6353,'0'0'11912,"-1"-4"-11157,27 91-85,21 130-1,-32 104-149,-8-104-471,0-190-506,-7-26 384,0-1 0,0 0-1,1 1 1,-1-1 0,0 0 0,1 0-1,-1 1 1,0-1 0,1 0-1,-1 0 1,0 0 0,1 1 0,-1-1-1,1 0 1,-1 0 0,0 0 0,1 0-1,-1 0 1,1 0 0,-1 0-1,1 0 1,-1 0 0,0 0 0,1 0-1,-1 0 1,1 0 0,-1 0-1,0 0 1,1 0 0,-1-1 0,1 1-1,0 0 1,2-3-876,1 0 0,0 0 0,-1-1 0,0 1 0,0-1 0,0 1 0,4-8 0,8-10-6327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5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7506,'0'0'8779,"-5"31"-8130,-15 103-99,16-98-261,1 1 0,3 43 0,2-28-125,-2-37-147,1 0 1,0 0-1,1 1 0,1-1 1,0-1-1,2 1 1,-1 0-1,2-1 1,9 19-1,-11-26-30,-1-1 0,2 1 0,-1-1 0,1 0 0,-1-1 0,2 1 0,-1-1 0,1 0-1,-1 0 1,2 0 0,-1-1 0,0 0 0,1-1 0,-1 1 0,1-1 0,0 0 0,0-1 0,1 0 0,-1 0-1,0 0 1,8 0 0,-5-1 29,-1-1-1,0 0 1,1 0-1,-1-1 1,0 0 0,0-1-1,1 0 1,-1 0-1,0-1 1,-1 0-1,1-1 1,-1 0-1,1 0 1,-1-1-1,0 0 1,-1 0-1,1-1 1,-1 0 0,0 0-1,-1-1 1,1 0-1,-1 0 1,0 0-1,-1-1 1,8-13-1,-4 4 152,0 0-1,-1 0 0,0-1 0,-2 0 0,0-1 1,-1 1-1,-1-1 0,3-21 0,-1-76 300,-6 38-3739,-1 12-3041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52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53 1728,'0'0'16010,"-4"-8"-14909,-15-27-553,11 26-389,3 12-171,4-1 14,-23 29 57,3 1 0,-27 50 1,13-21 0,28-48-60,-21 32 52,2 1 1,-36 90-1,62-135-177,0-1 0,-1 1 0,1 0 0,0-1 0,0 1 0,0-1 0,0 1 0,0 0 0,0-1 0,0 1 0,0 0 0,0-1 0,0 1 0,0 0 0,0-1 0,0 1 0,0 0 0,1-1 0,-1 1 0,0-1 0,0 1 0,1 0 0,-1-1 0,0 1 1,1-1-1,-1 1 0,1-1 0,-1 1 0,1-1 0,-1 1 0,1-1 0,-1 0 0,1 1 0,-1-1 0,1 0 0,-1 1 0,1-1 0,0 0 0,-1 0 0,1 1 0,-1-1 0,1 0 0,0 0 0,-1 0 0,1 0 0,0 0 0,0 0 0,39-2-3671,-32 1 2150,25-6-6524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2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 7234,'0'0'7017,"-28"0"-5049,-90 5-314,106-3-1436,0 0 0,0 0 0,0 1-1,0 0 1,1 1 0,-1 1 0,1 0-1,0 0 1,1 1 0,-18 12 0,13-5-29,1-1 0,0 2 1,1 0-1,1 0 0,-13 19 1,14-17-162,1 0 0,0 1 0,1 1 0,0 0 0,2 0 0,0 0 0,1 1 0,1 0 0,1 0 0,1 1 0,0-1 0,0 33 0,4-49-34,-1 1 0,1 0 0,0 0 1,0-1-1,0 1 0,1 0 0,-1-1 1,1 1-1,0-1 0,0 0 0,0 1 1,0-1-1,0 0 0,1 0 0,0 0 1,-1-1-1,1 1 0,0-1 0,0 0 1,1 1-1,-1-1 0,0 0 0,1-1 1,-1 1-1,8 2 0,10 3 19,0 0 0,1-2 0,28 4 0,-38-6-1,1-1 7,28 4 9,0 2 1,-1 2 0,0 1-1,52 23 1,-82-30-29,0 2-1,0-1 1,0 1-1,-1 1 1,0 0-1,0 0 1,-1 1 0,0 0-1,0 0 1,0 1-1,-1 0 1,-1 0-1,0 0 1,0 1-1,-1 0 1,0 1 0,0-1-1,-2 1 1,1 0-1,-1-1 1,2 13-1,-3-12 61,-1-1 0,0 1 0,0-1-1,-1 1 1,0-1 0,-1 1 0,0 0-1,0-1 1,-4 13 0,2-17 1,1 0 1,-1 0-1,0-1 0,-1 1 1,1-1-1,-1 0 0,0 0 1,0 0-1,-1 0 0,1-1 1,-1 1-1,0-1 0,0-1 1,-1 1-1,1-1 0,-8 4 1,-6 1-63,1-1 1,-2-1 0,1 0-1,-1-2 1,1 0 0,-1-1-1,0-1 1,0-1 0,-1-1-1,1-1 1,0 0 0,0-2-1,0 0 1,1-1-1,-1-1 1,1-1 0,0-1-1,0 0 1,1-2 0,0 0-1,0-1 1,-24-18 0,39 26-141,0-1 0,1 0 0,-1 0 0,0 0 0,1 0 0,0 0 0,-1-1 0,1 1 0,1-1 0,-1 0 0,0 1 0,1-1 0,-2-4 0,3 5-304,0 1 0,-1 0 0,1 0 0,0 0 0,0-1 0,1 1 0,-1 0 0,0 0 0,1 0 0,-1 0 0,1 0 0,-1-1 0,1 1 1,0 0-1,0 0 0,1-2 0,23-16-12501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2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0 10426,'0'0'4715,"-31"12"-2615,-102 42-450,124-49-1525,0 0 0,0 1-1,1 0 1,-1 0 0,1 1 0,1 0 0,-1 0 0,1 1 0,1 0 0,-1 0 0,-7 14 0,5-4 68,1 1 0,0 0 1,-9 39-1,10-32-169,2 1 1,1 0-1,1 0 0,1 0 0,1 0 0,6 51 1,-4-72-79,1 1 0,-1 0 0,1-1 0,0 0 0,1 1 0,0-1 0,0 0 0,0 0 0,1 0 0,0-1 0,0 1 0,0-1 0,0 0 0,1 0 0,0 0 0,0-1 0,1 0 0,-1 0 0,1 0 0,0-1 0,0 1 0,0-2 0,9 4 0,1 0-203,0-1 0,1-1 0,0-1 0,0-1 0,-1 0 0,2-1 0,-1 0 0,19-3 0,-29 1 248,0 0 1,0-1-1,0 0 0,-1 0 1,1-1-1,-1 0 0,0 0 1,1 0-1,-1 0 1,-1-1-1,1 0 0,-1-1 1,1 1-1,-1-1 0,0 0 1,-1 0-1,1-1 1,-1 1-1,0-1 0,-1 0 1,1 0-1,-1 0 0,0-1 1,2-7-1,4-11 190,-2 1 0,0-2 0,-1 1 0,-2-1 1,2-31-1,-2-2 778,-2-1 1,-8-81 0,1 114-109,1 36-309,2 46-395,2-20-98,2-1-1,2 0 0,1 0 0,12 40 1,-11-53-119,1 0 1,0-1 0,2-1 0,0 1 0,1-1-1,1-1 1,1 0 0,15 17 0,-23-30-139,0-1 1,0 0 0,0 0-1,1 0 1,0 0-1,0-1 1,0 0-1,0 0 1,6 2-1,31 4-5331,-22-8-1974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4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115 385 1072,'0'0'2806,"0"-23"-847,0 8-1451,1-14 799,-1 0 0,-2 1 1,-1-1-1,-8-34 0,-5 11 3150,-28-65-1,41 167-3963,-15 487 84,0 15-433,18-546-161,0-2-81,0 1 1,0-1 0,0 1-1,0-1 1,1 1-1,0-1 1,2 8-1,-2-11-33,0 0 0,0 0 0,-1 0 0,1 0 0,0 0 0,0 0 0,0 0 0,0-1 0,0 1 0,0 0 0,0 0 0,0-1 0,1 1 0,-1-1 0,0 1 0,0-1 0,0 1 0,1-1 0,-1 0 0,0 0 0,1 0 0,-1 1 0,0-1 0,0 0 0,1-1 0,-1 1 0,0 0 0,0 0 0,1 0 0,-1-1 0,0 1 0,0-1 0,1 1 0,0-2 0,8-1-955,-1-2-1,0 0 0,0 0 0,0 0 0,14-12 0,12-10-4441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3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4 3449,'0'0'17223,"0"-4"-16756,0 4-460,0 0-1,-1 1 0,1-1 1,0 0-1,0 0 0,0 0 1,0 0-1,0 1 0,0-1 1,0 0-1,-1 0 0,1 0 1,0 0-1,0 0 0,0 1 1,0-1-1,-1 0 0,1 0 1,0 0-1,0 0 0,0 0 1,-1 0-1,1 0 0,0 0 1,0 0-1,0 0 0,-1 0 1,1 0-1,0 0 0,0 0 1,0 0-1,-1 0 0,1 0 1,0 0-1,0 0 0,0 0 1,-1 0-1,1 0 1,0 0-1,0 0 0,0 0 1,0 0-1,-1 0 0,1-1 1,0 1-1,0 0 0,0 0 1,0 0-1,-1 0 0,1 0 1,0-1-1,0 1 0,0 0 1,0 0-1,0 0 0,0-1 1,-16 38 212,-14 53 123,3 8-240,5 1 0,-11 113-1,32-146-1007,1-43-2336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4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77 5993,'0'0'8841,"-4"23"-7853,-6 33-316,3 0 0,2 1-1,2 80 1,4-135-658,-1 1 0,1-1-1,-1 0 1,1 1 0,0-1-1,0 0 1,0 0 0,0 1-1,0-1 1,1 0 0,-1 0-1,0 0 1,1 0 0,0 0-1,-1-1 1,1 1 0,0 0 0,0-1-1,0 0 1,0 1 0,0-1-1,1 0 1,-1 0 0,0 0-1,0 0 1,1 0 0,-1-1-1,0 1 1,1-1 0,-1 1-1,1-1 1,-1 0 0,1 0-1,-1 0 1,1 0 0,-1-1-1,3 0 1,2 1 44,0-1 0,0-1 0,0 1 0,0-1 1,-1 0-1,1 0 0,-1-1 0,1 0 0,-1 0 0,0-1 0,0 0 0,6-5 0,-3 0 0,-1 0-1,0-1 0,0 0 1,-1 0-1,-1 0 0,0-1 1,0-1-1,-1 1 0,0 0 1,-1-1-1,0 0 0,3-21 1,-3-5-527,-1 0 0,-4-69 1,0 32-4209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5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396 414 9874,'0'0'4262,"-34"2"-2615,-114 11-154,140-11-1386,0 0 1,0 0 0,0 1-1,0 0 1,0 0 0,1 1-1,0 0 1,0 0 0,0 0-1,0 1 1,1 0 0,-1 1 0,1-1-1,-10 14 1,6-5 86,0 1 1,2 1-1,-1 0 1,-9 28-1,8-16-91,2 0-1,1 0 1,1 1 0,2-1-1,1 1 1,0 0 0,3 33-1,0-54-104,0 0-1,1 0 1,-1 0-1,2 0 1,-1 0-1,1 0 0,0 0 1,0-1-1,1 1 1,0-1-1,1 1 0,0-1 1,0 0-1,0 0 1,1-1-1,0 0 0,0 1 1,1-1-1,-1-1 1,1 1-1,1-1 1,-1 0-1,1-1 0,0 0 1,0 0-1,0 0 1,0-1-1,1 0 0,-1 0 1,1 0-1,12 1 1,-7-1-58,1-1 1,0 0 0,0-1-1,0 0 1,0-1 0,0-1 0,0 0-1,0-1 1,0 0 0,0-1-1,20-8 1,-24 7-19,-1 0 0,0-1 0,-1 0 0,1 0 0,-1-1 0,0 0 0,-1-1 0,1 0 0,-1 0 0,0 0 0,-1-1 0,0 0 0,0 0 0,-1-1 1,0 0-1,0 1 0,4-14 0,-1-2-14,-1 0 1,-1 0-1,-1-1 0,3-41 1,-5-103-216,-4 112 174,0-38 138,-20-124 0,11 153 1419,-23-70 0,28 128 364,3 24-1315,3 41-781,-1-44 506,6 100-126,4-1-1,6-1 0,4 0 1,6-2-1,43 118 0,-67-219-116,5 11-401,0-1 0,18 33 0,-23-47 187,0-1-1,0 1 1,1-1-1,-1 0 1,1 1 0,0-1-1,0-1 1,0 1 0,0 0-1,1-1 1,-1 0-1,1 1 1,-1-2 0,1 1-1,0 0 1,0-1 0,0 1-1,0-1 1,5 1 0,25-1-3737,2-1-774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0 3393,'0'0'13333,"-32"8"-11563,7-3-1428,8-2-159,0 0 0,0 2 0,0-1-1,0 2 1,1 1 0,0 0 0,0 0-1,1 2 1,0 0 0,1 1-1,-18 14 1,9-1 53,0 0 1,2 1-1,1 1 0,-25 40 1,38-54-224,1 1 0,0 0 0,0 1 0,1-1 0,1 1 0,0 0 1,1 0-1,0 0 0,1 1 0,0-1 0,1 1 0,1-1 1,1 18-1,0-29-15,-1 0 1,1 1-1,-1-1 0,1 1 1,0-1-1,0 0 0,0 0 1,0 0-1,1 0 1,-1 0-1,1 0 0,-1 0 1,1 0-1,0 0 1,-1 0-1,1-1 0,0 1 1,0-1-1,3 2 0,1 0-13,0 0-1,0-1 1,-1 0-1,2 0 0,-1 0 1,0-1-1,10 1 0,-2-1-104,0 0-1,-1-1 0,1-1 0,-1-1 0,1 0 1,23-6-1,-23 2-94,0 0 0,-1-1 1,0 0-1,0-1 0,-1-1 0,0 0 1,0-1-1,-1 0 0,0 0 1,-1-1-1,0-1 0,-1 0 0,0 0 1,14-27-1,-13 19 64,0-1 0,-1 0 0,-2-1 0,0 0 0,-1 0 0,-1-1 0,-1 1 0,-1-1 1,-1-27-1,-2 44 87,1-3 254,-2 0-1,1-1 0,-1 1 1,-4-17-1,5 25-148,0 0 0,-1-1 0,1 1 0,0 0 0,-1 0 0,0 0 0,1 0 0,-1 0 0,1 0 0,-1 0 0,0 0 0,0 0 0,0 0 0,0 0 0,1 0 0,-1 0 0,0 0 0,0 1 0,-1-1 0,1 0 0,0 1 0,0-1-1,0 1 1,0-1 0,0 1 0,-1 0 0,1 0 0,0-1 0,0 1 0,-1 0 0,1 0 0,0 0 0,0 0 0,-1 0 0,1 0 0,0 1 0,0-1 0,-1 0 0,1 1 0,0-1 0,0 1 0,0-1 0,0 1 0,-2 0 0,0 1-21,0 1 1,-1-1-1,1 1 1,0-1-1,1 1 1,-1 0-1,0 0 1,1 0-1,0 1 0,0-1 1,0 0-1,0 1 1,0-1-1,1 1 1,-1 0-1,0 5 1,-15 67 446,17-71-414,-4 14 28,2 0 0,1 1-1,0-1 1,1 1 0,1 0 0,1-1 0,5 21-1,-5-31-114,1 0 0,0-1 0,0 0 0,1 1 0,0-1 0,0 0 0,1-1 0,0 1 0,1-1 0,0 0 0,0 0 0,0-1 0,1 0 0,0 0 0,0 0-1,0-1 1,12 7 0,-14-10-161,0 1-1,1 0 1,-1-1-1,0 0 1,1 0-1,-1-1 0,1 0 1,0 0-1,0 0 1,-1 0-1,1-1 1,0 0-1,0 0 0,-1-1 1,1 0-1,0 0 1,-1 0-1,1 0 1,-1-1-1,10-4 1,-5 1-551,-1-1 0,1-1 1,-1 1-1,0-1 1,-1-1-1,1 0 1,-1 0-1,-1-1 0,9-11 1,22-40-6561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10882,'0'0'7337,"-7"43"-7007,-10 83 449,-1 164 0,15-139-509,0-33-88,18 180 1,-13-281-205,0 4-39,1-1 1,1-1-1,1 1 0,9 26 0,-14-47 56,0 1-1,0 0 0,0 0 0,0 0 0,0-1 0,0 1 0,0 0 1,0 0-1,0-1 0,0 1 0,0 0 0,0 0 0,0 0 0,0-1 1,1 1-1,-1 0 0,0 0 0,0 0 0,0 0 0,0-1 1,0 1-1,1 0 0,-1 0 0,0 0 0,0 0 0,0 0 0,1-1 1,-1 1-1,0 0 0,0 0 0,0 0 0,1 0 0,-1 0 1,0 0-1,0 0 0,1 0 0,-1 0 0,0 0 0,0 0 0,0 0 1,1 0-1,-1 0 0,0 0 0,0 0 0,1 0 0,-1 0 1,0 0-1,0 1 0,0-1 0,1 0 0,-1 0 0,0 0 0,0 0 1,0 0-1,0 0 0,1 1 0,-1-1 0,0 0 0,0 0 1,0 0-1,0 1 0,0-1 0,1 0 0,-1 0 0,28-101-65,25-74-251,-29 119-159,48-85 0,-57 115 78,1 2 1,2 0 0,0 0-1,2 2 1,30-27-1,-43 42 275,1 1-1,0 0 1,0 1 0,0-1-1,1 2 1,0-1 0,0 1-1,0 1 1,1-1 0,-1 2-1,12-3 1,-19 5 125,1 0 0,0-1 0,-1 1 0,1 1 0,0-1 0,0 0 0,-1 1 0,1-1 0,-1 1 0,1 0 0,0 0 0,-1 0 0,1 0 0,-1 0 0,0 1 0,1-1 0,-1 1 0,0-1 0,0 1 0,0 0 0,0 0 0,0 0 0,-1 0 0,1 0 0,0 0 0,-1 0 0,0 1 0,1-1 0,-1 1 0,0-1 0,0 1 0,0-1 0,-1 1 0,1 0 1,-1-1-1,1 4 0,2 14 333,-1-1 0,0 0 1,-3 39-1,0-46-78,0 8 53,-1 1 0,-2 0 0,0-1 0,-1 0 0,0 0 0,-2 0-1,-1 0 1,0-1 0,-1-1 0,-1 1 0,-1-2 0,-1 1 0,-14 16 0,16-23-244,-1 1-1,0-1 1,0-1-1,-1 0 1,0 0-1,-1-1 1,0-1 0,-1 0-1,0-1 1,0 0-1,0-1 1,-1-1-1,0 0 1,0-1-1,0-1 1,0 0 0,-1-1-1,-17 0 1,32-2-97,0 0 1,-1 0-1,1 0 0,0 0 1,0 0-1,-1 0 1,1 0-1,0 0 1,-1-1-1,1 1 1,0-1-1,0 1 1,0-1-1,-1 1 1,1-1-1,0 1 1,0-1-1,0 0 1,0 0-1,0 0 0,0 1 1,0-1-1,0 0 1,0 0-1,1 0 1,-2-2-1,-1-34-3539,3 23 1616,0-26-7115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10026,'0'0'10450,"-6"42"-10228,-52 579 2092,53-123-2109,5-361-626,0-135 308,0 0 1,0 0-1,0-1 1,0 1 0,1 0-1,-1 0 1,0 0 0,1-1-1,-1 1 1,1 0 0,-1-1-1,1 1 1,0 0-1,0-1 1,0 1 0,0-1-1,1 2 1,-1-2-41,0 0 0,1-1 0,-1 1 0,0-1-1,0 0 1,0 1 0,1-1 0,-1 0 0,0 1 0,0-1 0,1 0 0,-1 0-1,0 0 1,1 0 0,-1 0 0,0-1 0,0 1 0,1 0 0,-1-1 0,0 1-1,0 0 1,0-1 0,1 0 0,0 0 0,28-23-5482,1-10-5307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6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69 298 11274,'0'0'4735,"27"15"-4154,89 48-62,-111-60-508,0-1 0,1 0 0,-1 0 0,1-1 0,-1 1 1,1-1-1,0-1 0,0 1 0,-1-1 0,1 0 0,0 0 0,0 0 0,-1-1 0,1 0 0,0 0 0,-1-1 0,1 1 1,-1-1-1,0-1 0,1 1 0,5-4 0,-1-1-49,-1 0 1,0-1-1,0 1 0,0-2 1,-1 0-1,0 0 0,8-12 1,-8 8-14,-1 1 1,-1-1-1,0 0 1,0 0-1,-1-1 1,-1 1-1,-1-1 1,0 0-1,0 0 1,-1 0-1,-1-1 1,-1 1-1,-2-29 1,2 40 85,0-1 0,-1 1 0,0 0 0,1-1 0,-1 1 0,0 0 0,-1 0 0,1 0 0,0-1 0,-1 1 0,0 1 0,0-1 0,0 0 0,0 0 0,0 1 0,0-1 0,-1 1 0,1 0 0,-1-1 0,0 1 0,0 0 0,0 1 0,1-1 0,-2 1 0,1-1 0,0 1 0,0 0 0,0 0 0,-1 0 0,1 0 0,0 1 0,-1-1 0,1 1 0,-1 0 0,-5 1 0,-2-1 94,1 0 1,0 2-1,0-1 0,-1 1 1,1 1-1,0 0 1,1 0-1,-1 1 0,0 0 1,1 0-1,-10 7 0,-1 5 75,1 0-1,0 1 1,1 0-1,1 2 1,1 0-1,1 1 1,0 1-1,1 0 1,2 1-1,-15 31 1,15-25-108,2 1 0,0-1 1,2 2-1,1-1 1,2 1-1,0 0 1,2 0-1,2 40 0,1-62-88,0 0 0,1 0 0,0 0 0,1 0 0,0 0 0,0-1 0,1 1 0,0-1-1,0 1 1,0-1 0,1 0 0,0 0 0,1-1 0,7 10 0,-5-9 1,0-1 1,0 0 0,1 0-1,0-1 1,0 0-1,0 0 1,1-1-1,0 0 1,-1 0 0,1-1-1,16 3 1,-6-2-36,-1 0 1,0-2-1,1 0 1,-1-2-1,1 0 1,0-1-1,-1 0 1,0-2-1,22-5 0,-15 1-1294,0-1-1,-1-1 0,31-16 0,-15 5-5827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07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30 13019,'0'0'11546,"-6"-16"-12170,0 10-1096,0 1-2681,-6 2-4145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4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127 109 1336,'0'0'11360,"1"-16"-9249,1-5-1292,1-50 4894,-3 97-5591,-4 18-89,-2-1 0,-20 71 0,2-8 66,14-52-51,-40 237 185,43-226-211,2 0 1,7 110-1,-2-167-38,1 0-1,0 0 1,0 0-1,1-1 0,0 1 1,1 0-1,-1-1 1,1 0-1,1 1 1,0-1-1,0 0 0,0-1 1,0 1-1,1-1 1,1 0-1,-1 0 1,1 0-1,-1-1 0,2 0 1,-1 0-1,1 0 1,-1-1-1,1 0 1,0-1-1,1 1 0,-1-1 1,0-1-1,1 1 1,0-1-1,0 0 1,-1-1-1,1 0 0,0 0 1,10-1-1,-2-1-156,-1 0-1,1 0 0,-1-2 1,0 0-1,0 0 1,0-2-1,0 0 0,-1 0 1,1-2-1,21-12 0,-16 6-408,-1 0-1,0-2 0,-1 0 0,0-1 1,-1 0-1,20-27 0,-31 35-64,0-2 0,-1 1 0,0-1 0,-1 0 1,1 0-1,-2 0 0,0 0 0,0-1 0,-1 0 0,0 1 0,-1-1 0,0 0 0,0 0 1,-1 0-1,-3-15 0,1-21-4281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4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6993,'0'0'8684,"37"-10"-8568,-21 6-114,261-63-31,-209 54-165,28-7-1610,1 5 0,140-4 0,-237 28 1821,-6 9 575,0 0-1,-1 0 1,-1 0 0,-1-1-1,-16 24 1,-15 32 796,28-46-1201,1 0-1,1 0 0,1 1 0,2 0 1,0 0-1,2 1 0,2 0 1,0 0-1,2 42 0,2-66-184,0 1-1,0-1 1,0 1 0,1-1-1,0 1 1,0-1-1,0 0 1,0 0 0,1 0-1,0 0 1,0 0-1,1-1 1,-1 1 0,1-1-1,0 0 1,0 0-1,0 0 1,1-1 0,-1 1-1,1-1 1,0 0-1,0 0 1,0-1 0,0 0-1,0 0 1,1 0-1,-1 0 1,1-1 0,9 2-1,0-1 4,0 0-1,0-1 1,0-1-1,0 0 1,0-1-1,-1 0 1,1-1-1,0-1 1,-1-1-1,22-7 1,-23 6-23,0-1 1,-1-1 0,0 0 0,0 0-1,0-1 1,-1-1 0,0 0 0,0-1-1,-1 0 1,14-18 0,-18 19 22,0 0 0,-1 0 0,0 0 0,0-1 0,-1 1 1,0-1-1,-1 0 0,0 0 0,-1-1 0,0 1 0,0-1 0,-1 1 0,0-1 0,-2-19 0,-1 21 32,0 1-1,0 0 0,-1 0 0,0 0 0,-1 1 1,0-1-1,0 1 0,0-1 0,-1 1 1,0 1-1,0-1 0,-1 1 0,0 0 1,0 0-1,0 0 0,-1 1 0,0 0 1,0 0-1,0 1 0,-8-4 0,-10-5-7,0 2-1,-1 0 0,0 1 1,-51-10-1,-27 4-220,58 15-2742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50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633 428 8738,'0'0'3131,"-37"-2"-1437,2-1-1199,17 0-251,-1 1 1,0 1 0,0 1 0,0 1 0,0 0-1,0 1 1,0 2 0,1 0 0,0 0-1,-28 12 1,22-6 43,0 2 0,0 0 1,1 2-1,1 1 0,0 0 0,1 2 0,0 0 0,2 2 0,-26 30 0,35-37-270,1 1-1,0 0 1,1 1-1,1 0 1,0 0-1,1 0 1,0 1-1,1 0 0,1 0 1,0 0-1,1 1 1,1-1-1,1 1 1,0 0-1,1 0 1,0-1-1,5 25 1,-4-32-31,1 0 0,1-1 0,-1 0 0,1 1 0,0-1 1,1 0-1,0-1 0,0 1 0,0-1 0,1 1 0,0-1 1,0-1-1,1 1 0,0-1 0,-1 0 0,2 0 0,-1 0 1,1-1-1,-1 0 0,1-1 0,15 6 0,-5-2-103,1-2 0,0 0 0,0-1 0,0-1 0,0 0 0,1-2 0,-1 0 0,23-2 0,-31 0 14,0-1 0,-1 0 0,1-1 0,0 0 0,-1 0 0,0-1 0,0-1 0,0 1 0,0-1 0,-1-1 0,0 1 0,0-2 0,0 1 0,-1-1 0,0 0 0,0 0 0,0-1 0,-1 0 0,-1 0 0,1-1 0,3-9 0,8-15-51,-1-1 1,-2 0-1,-1-1 0,10-49 0,-9 12 235,-3 0 1,-3 0-1,-3-1 0,-10-138 0,1 174 863,-2-1 0,-18-65 0,10 49 792,14 133-1236,-1-29-499,21 303 202,-11-287-238,3-1-1,3 0 1,31 85-1,-41-137-167,0 0 0,1 0 1,0-1-1,1 0 0,0 0 0,1-1 0,14 16 0,-19-24 3,1 1-1,-1-1 0,1-1 0,-1 1 1,1-1-1,0 1 0,0-1 1,0 0-1,0 0 0,0-1 1,1 1-1,-1-1 0,0 0 1,1 0-1,-1-1 0,1 1 1,-1-1-1,1 0 0,0 0 1,-1 0-1,1-1 0,-1 1 1,0-1-1,1 0 0,-1-1 1,0 1-1,1-1 0,3-2 1,15-9-982,-1-2 1,-1 0-1,0-1 1,21-22-1,16-18-3561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4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91 2777,'0'0'4670,"32"-12"-2935,106-36 49,-111 40-1312,1 1 0,0 1 0,0 2 0,0 0 0,1 2 0,41 2 0,-33 0-67,-32 0-391,0 0 1,-1 1-1,1-1 0,0 1 0,0 0 1,0 0-1,0 1 0,0-1 0,-1 1 1,1 0-1,-1 0 0,1 1 0,-1-1 0,0 1 1,0 0-1,6 6 0,-5-3 37,0 0 1,0 0-1,-1 0 0,0 1 1,-1 0-1,1 0 0,-1 0 0,0 0 1,3 14-1,0 9 222,-2 1 0,-1 0-1,-2-1 1,-2 40 0,1-70-270,-1 12 76,-1 0 0,0 0 0,-1 0 0,0-1 0,-1 0-1,0 1 1,-1-1 0,0 0 0,-1-1 0,0 0 0,-1 0 0,0 0 0,0 0 0,-1-1 0,0-1 0,-1 1 0,-18 13 0,-3 0-41,-1-1 0,-2-1 0,0-1 0,-50 20 0,53-28-335,0 0-1,0-2 1,-1-1-1,0-2 1,0-1 0,0-1-1,-49-1 1,79-3 203,1 0 0,0 0 0,0 0 1,0 0-1,0 0 0,-1 0 0,1 0 0,0 1 1,0-1-1,0 0 0,-1 0 0,1 0 0,0 0 1,0 0-1,0 0 0,-1 0 0,1 0 0,0 0 1,0 0-1,0 0 0,-1-1 0,1 1 0,0 0 1,0 0-1,0 0 0,0 0 0,-1 0 0,1 0 1,0 0-1,0 0 0,0-1 0,0 1 0,-1 0 1,1 0-1,0 0 0,0 0 0,0 0 0,0-1 1,0 1-1,0 0 0,0 0 0,0 0 0,-1-1 1,1 1-1,0 0 0,0 0 0,0 0 1,0-1-1,0 1 0,0 0 0,0 0 0,0 0 1,0-1-1,0 1 0,0 0 0,1-4-1781,-1-12-6730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5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130 186 4249,'0'0'7586,"-18"25"-5822,3-5-1333,5-7-153,-1 0-1,2 1 0,0 0 1,0 0-1,1 1 0,1 1 1,1-1-1,0 1 0,1 0 1,-5 28-1,7-21-4,0 0 0,2 0 0,1 0 0,1 0 0,1 0 0,8 37 0,-8-51-259,1 0 1,0 0 0,1 0 0,0-1 0,0 1 0,1-1 0,0 0 0,0 0 0,1-1 0,0 1 0,0-1 0,1 0 0,0-1 0,0 0 0,1 0 0,0 0 0,0-1 0,14 7 0,-7-6 5,0-1-1,1 0 0,-1-1 1,1 0-1,0-1 1,0-1-1,0-1 0,1 0 1,-1-1-1,0-1 1,0 0-1,0-1 1,0-1-1,0-1 0,0 0 1,-1-1-1,1-1 1,-1 0-1,-1-1 0,1 0 1,-1-1-1,-1-1 1,1 0-1,22-22 1,-23 18 6,-2-1 1,0 0 0,0 0 0,-1-1 0,-1 0-1,0-1 1,-2 0 0,1 0 0,-2-1 0,0 0-1,-1 0 1,3-24 0,-5 26-8,-1 0-1,-1 0 1,0 1 0,-1-1 0,-1 0-1,0 0 1,-1 0 0,-1 1 0,0-1-1,-1 1 1,-1-1 0,0 1-1,-1 1 1,0-1 0,-10-15 0,2 9 28,-1 1-1,-1 1 1,-1 0 0,0 1 0,-1 1 0,-1 0 0,-22-14 0,26 21-137,1 0 0,-2 1 0,1 1 1,-1 0-1,0 1 0,0 1 1,-1 0-1,1 1 0,-1 1 1,0 1-1,-18-1 0,29 3-452,-1 0 0,1 1-1,0-1 1,-1 1 0,1 1-1,0-1 1,0 1 0,0 0-1,0 0 1,0 1 0,0 0 0,1 0-1,-10 7 1,-20 19-7845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54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604 199 1088,'0'0'15997,"-10"-22"-14473,-34-71-413,41 87-989,0 1-1,0 0 0,0 1 1,-1-1-1,0 0 0,0 1 1,0 0-1,0 0 0,-1 0 1,1 1-1,-1-1 1,0 1-1,0 0 0,0 0 1,-7-2-1,1 2 53,-1 0 0,1 0 0,-1 1 0,-22-1 0,30 3-153,-16-2 51,0 2 1,1 0 0,-1 1-1,0 1 1,0 0 0,-33 10-1,43-8-58,-1 0-1,0 1 1,1 0-1,0 1 0,0 0 1,0 1-1,1 0 1,0 0-1,0 1 0,1 0 1,0 1-1,-13 18 1,11-11-9,0 0 0,1 1 0,0 0 0,2 0 0,0 1 0,1 0 0,-7 37-1,7-16-25,2 0 0,1 72 0,3-101 12,0-1-1,1 0 1,1 0 0,-1 0 0,2 0 0,-1 0 0,1 0 0,0-1 0,1 1 0,0-1 0,1 0 0,-1 0-1,8 8 1,-5-7-21,1-1 0,1 0-1,-1 0 1,1 0-1,1-2 1,-1 1 0,1-1-1,0 0 1,1-1 0,11 4-1,1 0-287,1-2-1,0-1 1,1-1 0,-1-1-1,1 0 1,0-3 0,0 0-1,0-1 1,0-1 0,-1-2-1,1 0 1,0-2 0,-1 0-1,0-2 1,0-1 0,-1 0-1,0-2 1,0-1-1,-1 0 1,33-25 0,-39 24-192,-2 0-1,1-1 1,-2-1 0,0-1 0,0 1 0,13-23-1,-19 26 475,-1 0 1,-1 0-1,0 0 0,0-1 0,-1 0 0,-1 0 0,0 0 0,0 0 0,-2 0 0,2-24 1,-2 17 358,-3-48 1933,2 65-2095,0 0 0,-1 0-1,1 0 1,0 0 0,-1 0-1,0 0 1,1 0 0,-1 0-1,0 0 1,0 0 0,0 1-1,0-1 1,0 0 0,0 1-1,-1-1 1,1 0 0,-1 1 0,1-1-1,-1 1 1,1 0 0,-1 0-1,0 0 1,0 0 0,1 0-1,-5-2 1,5 4-134,0-1 0,0 1 0,0 0 0,1-1 0,-1 1 0,0 0 0,0-1 0,1 1 0,-1 0 0,0 0 0,1 0 0,-1 0 0,1 0 1,-1 0-1,1 0 0,0 0 0,-1 0 0,1 0 0,0 0 0,-1 0 0,1 0 0,0 0 0,0 0 0,0 0 0,0 0 0,0 0 0,1 2 0,-4 41-157,3-37 201,-1 26 5,1 0 0,1 0 0,1 0 0,12 50 0,-12-74-73,0 0 1,1 0-1,1 0 0,-1-1 0,1 0 0,1 0 1,0 0-1,0 0 0,0 0 0,1-1 0,0 0 0,0 0 1,1-1-1,0 0 0,0 0 0,1-1 0,-1 1 1,1-2-1,0 1 0,1-1 0,12 5 0,-11-6 18,0 0-1,1 0 0,-1-1 0,1 0 0,0 0 1,-1-1-1,1-1 0,0 0 0,0-1 1,0 0-1,0 0 0,-1-1 0,1-1 1,-1 1-1,1-2 0,-1 0 0,0 0 1,-1 0-1,1-1 0,-1-1 0,1 0 1,-2 0-1,1-1 0,-1 0 0,0 0 1,9-11-1,-5 3 16,0-1 0,0 1 0,-2-2 0,0 0 0,-1 0 1,-1-1-1,0 0 0,-2 0 0,0-1 0,-1 0 0,0 0 0,-2 0 0,2-37 1,-4 47 39,-1 0 1,1 0 0,-2-1 0,1 1 0,-2 0-1,1 0 1,-1 0 0,0 0 0,-1 0 0,0 0 0,0 1-1,-1 0 1,0-1 0,-1 1 0,0 0 0,0 1 0,-1-1-1,1 1 1,-2 0 0,1 1 0,-1 0 0,-13-10 0,4 5-38,0 2 1,-1 0 0,-1 1-1,1 0 1,-1 2 0,0 0-1,-1 1 1,-28-4 0,18 5-149,0 2 0,0 0 0,-1 2 0,-54 8 0,73-7-117,0 2 1,1-1-1,-1 1 1,1 1 0,0 0-1,0 0 1,0 1-1,1 1 1,-17 11 0,21-13-298,-1 1 1,0 1 0,1-1 0,0 1 0,1 0-1,-6 8 1,7-8-392,0-1-1,0 2 1,0-1-1,1 0 1,0 0-1,0 1 1,-1 10-1,2 16-6399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5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4457,'0'0'8546,"6"18"-7149,8 25-656,-3 0 0,-1 0 0,5 57 0,-9 11 32,-9 164 1,-6-212-706,9-63-50,0 0 0,0 0 0,0 0-1,0 1 1,0-1 0,0 0 0,0 0 0,0 0 0,0 0 0,0 0 0,0 0 0,0 0 0,0 0 0,0 0 0,0 1 0,0-1 0,0 0 0,0 0 0,0 0 0,0 0 0,0 0-1,0 0 1,0 0 0,0 0 0,0 0 0,0 0 0,0 0 0,0 1 0,-1-1 0,1 0 0,0 0 0,0 0 0,0 0 0,0 0 0,0 0 0,0 0 0,0 0 0,0 0-1,0 0 1,0 0 0,-1 0 0,1 0 0,0 0 0,0 0 0,0 0 0,0 0 0,0 0 0,0 0 0,0 0 0,0 0 0,-1 0 0,1 0 0,0 0 0,0 0 0,0 0 0,0 0-1,0 0 1,0 0 0,0 0 0,0 0 0,0-1 0,0 1 0,0 0 0,-1 0 0,1 0 0,0 0 0,0 0 0,0 0 0,0 0 0,-5-11 563,-3-13-215,0-27-292,4 1 0,1-1 0,2 0 0,8-57 1,-4 85-145,2 0 0,0 1 1,2-1-1,0 2 0,2-1 1,17-32-1,-19 42-9,0-1 0,1 2 0,0-1 0,1 1 0,0 0 0,0 1 0,2 0 0,-1 0 0,1 1 0,0 1 0,1 0 0,12-7 0,-19 13 14,0-1 1,1 1-1,-1 0 1,0 0-1,1 0 0,-1 1 1,1 0-1,0 0 1,-1 0-1,1 1 1,0 0-1,-1 0 1,1 1-1,0-1 1,-1 1-1,1 0 1,-1 1-1,1-1 1,-1 1-1,0 0 1,1 0-1,-1 1 0,0 0 1,-1 0-1,1 0 1,0 0-1,-1 1 1,0 0-1,1-1 1,4 9-1,6 10 31,-1 1 1,-1 1-1,-1 0 0,-2 1 0,0 0 1,-2 0-1,0 1 0,6 44 0,-4 3 294,0 141-1,-10-211-170,0-16 1186,-1-60-829,-1 23-464,2 0-1,12-90 1,-10 127-14,1 0 0,0 0-1,1 0 1,0 0 0,1 1 0,1 0 0,0 0 0,0 0-1,1 1 1,1-1 0,-1 2 0,2-1 0,0 1-1,0 1 1,17-14 0,-24 21 23,-1 1 0,1-1 0,0 1 0,0-1 0,0 1 0,1 0 0,-1 0 0,0 0 0,0 0 0,1 0 0,-1 0 0,1 1 0,-1-1 0,0 1 0,1-1-1,-1 1 1,1 0 0,-1 0 0,1 0 0,-1 1 0,1-1 0,-1 0 0,1 1 0,-1 0 0,0-1 0,1 1 0,-1 0 0,0 0 0,0 1 0,0-1 0,0 0 0,0 1 0,0-1 0,0 1 0,0 0 0,0-1 0,-1 1 0,1 0-1,-1 0 1,1 0 0,-1 0 0,0 0 0,0 1 0,1 1 0,7 14 110,-2 0-1,0 0 0,-1 0 1,6 30-1,-8-30 104,20 106 644,-19-87-730,2 1 0,2-1 0,1-1 0,16 38 0,-26-73-193,1 0 1,-1 0-1,0 0 1,1 0-1,-1 0 1,1 0-1,-1 0 1,1 0-1,-1-1 1,1 1-1,0 0 1,-1 0-1,1 0 1,0-1-1,0 1 1,-1-1 0,1 1-1,0 0 1,0-1-1,1 1 1,-1-1-9,0 0 0,-1-1-1,1 1 1,-1 0 0,1 0 0,-1-1 0,1 1 0,-1-1 0,1 1 0,-1 0 0,1-1 0,-1 1 0,1-1 0,-1 1 0,0-1-1,1 1 1,-1-1 0,0 1 0,1-1 0,-1 0 0,0 1 0,0-1 0,1 0 0,10-49-5372,-10 44 4147,5-31-6959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5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5745,'0'0'5619,"27"6"-4300,5 3-1021,-7-2-159,1-1-1,0-2 1,0 0-1,38 0 1,-32-3-97,2 0-274,53-4 0,-77 2 191,-1 0-1,0-1 0,1-1 1,-1 1-1,0-1 1,0-1-1,0 0 0,0 0 1,-1-1-1,9-6 1,-14 10 83,0-1 0,-1 0 0,0 0 0,1 0 0,-1 0 0,0-1 0,0 1 1,0-1-1,-1 1 0,1-1 0,-1 1 0,1-1 0,-1 0 0,0 0 0,0 0 0,0 0 1,0 0-1,-1 0 0,1 0 0,-1 0 0,1 0 0,-1 0 0,0 0 0,-1 0 0,1 0 1,0 0-1,-1 0 0,0 0 0,1 0 0,-4-6 0,2 5 102,0 0 0,-1 0 0,1 0 1,-1 0-1,0 1 0,0-1 0,-1 1 0,1-1 0,-1 1 0,0 0 0,1 0 0,-1 1 1,-1-1-1,1 1 0,0 0 0,0 0 0,-1 1 0,1-1 0,-6 0 0,-1-1 11,0 1 1,0 1-1,0 0 0,0 1 0,0 0 0,-1 0 0,1 1 0,0 1 1,0 0-1,0 0 0,1 1 0,-1 1 0,0 0 0,1 0 0,-14 8 1,12-4-57,0 1 1,1 0 0,0 0 0,1 1-1,0 1 1,1-1 0,0 1 0,0 1-1,2 0 1,-1 0 0,-9 22 0,8-12-62,1 1 0,1-1 1,1 1-1,1 0 0,1 1 1,1-1-1,1 1 0,1-1 1,1 1-1,4 24 0,-4-43-38,1 1-1,0 0 1,0 0-1,1 0 0,-1-1 1,1 1-1,1-1 1,-1 0-1,1 1 1,0-1-1,0 0 1,0 0-1,1-1 1,-1 1-1,1-1 0,7 6 1,-4-5-24,0 0 0,0-1 0,0 0 1,1 0-1,-1-1 0,1 0 0,0 0 0,0-1 0,0 0 0,12 1 1,2-1-233,0-1 0,0-1 1,0 0-1,0-2 1,0-1-1,-1-1 0,36-11 1,-29 5-1466,47-23 0,14-17-5034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59:5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12451,'0'0'5286,"-26"4"-3497,-83 16-716,106-20-1039,1 1 0,-1 0 0,0 0 0,1 0 0,-1 0-1,0 0 1,1 1 0,0-1 0,-1 1 0,1 0 0,-4 2 0,6-3-28,-1 0 0,0 0 1,1 0-1,-1 0 0,0 0 0,1 1 1,-1-1-1,1 0 0,0 0 0,-1 0 1,1 0-1,0 1 0,0-1 0,0 0 1,-1 0-1,1 0 0,1 1 0,-1 1 1,1 0-11,0 0 1,0 0-1,0 0 1,1 1 0,-1-1-1,1 0 1,0-1-1,0 1 1,0 0 0,0 0-1,1-1 1,3 4 0,21 14-285,2-2 1,1 0 0,0-2 0,1-1 0,53 18 0,4 3-710,-48-19 235,-2 2-1,0 1 0,-2 2 1,39 31-1,-64-45 687,-1 1 0,0 1 0,-1-1 0,0 1 0,0 1 0,-1 0 0,-1 0 0,0 0-1,0 1 1,-1 0 0,-1 0 0,0 1 0,0 0 0,-1 0 0,-1 0 0,0 0 0,0 15 0,-1-19 303,-1 0 1,-1 0-1,0-1 1,0 1-1,-1 0 1,0 0-1,0 0 1,-1-1-1,0 1 1,-1-1-1,0 1 1,0-1-1,-1 0 1,0 0-1,0-1 1,-1 1-1,0-1 1,0 0-1,-1 0 1,1 0-1,-2-1 0,1 0 1,-1 0-1,0-1 1,-11 8-1,-7 0 96,0-1-1,-1-1 1,0-1-1,-1-1 1,1-2-1,-2 0 0,1-2 1,-1-1-1,0-1 1,0-1-1,0-2 1,-49-5-1,72 4-336,0 0 0,0 0 0,0 0 0,1 0 0,-1-1 0,0 1 0,0-1 0,1-1 0,-1 1 1,1-1-1,0 1 0,0-1 0,0 0 0,0-1 0,0 1 0,1-1 0,-1 1 0,1-1 0,0 0 0,0-1 0,1 1 0,-1 0 0,-2-9 0,1 4-538,2 0 0,-1 0-1,1-1 1,1 1 0,-1 0-1,2-1 1,-1 0 0,1 1-1,1-1 1,0 1 0,3-17-1,11-13-7079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5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66 7346,'0'0'12453,"-3"-15"-11131,-5-20-767,3 20-201,5 15-333,0 0 1,0 0 0,0 0-1,0 0 1,0 0 0,0 0-1,0 0 1,0 0 0,0 0 0,0 0-1,0 0 1,0 0 0,0 0-1,0 0 1,0 1 0,-1-1-1,1 0 1,0 0 0,0 0 0,0 0-1,0 0 1,0 0 0,0 0-1,0 0 1,0 0 0,0 0-1,0 0 1,0 0 0,0 0 0,-1 0-1,1 0 1,0 0 0,0 0-1,0 0 1,0 0 0,0 0-1,0 0 1,-10 111 178,-34 164-1,-4 18 152,45-271-342,2 1 1,0 0 0,1-1 0,1 1-1,7 34 1,-6-49-8,0 0-1,1 1 1,0-1 0,0 0-1,1-1 1,0 1 0,1-1-1,0 0 1,0 0 0,0 0-1,1 0 1,0-1 0,0 0-1,0 0 1,1-1 0,12 8-1,-8-7-71,0 0 0,1-2 0,-1 1 0,1-1 0,0-1 0,0 0 0,0-1 0,0 0-1,0 0 1,1-2 0,-1 1 0,0-2 0,1 0 0,-1 0 0,0-1 0,22-6 0,-23 4-233,0 0 1,0 0 0,0-1 0,-1 0 0,0 0-1,0-1 1,-1-1 0,1 0 0,-2 0-1,1-1 1,11-12 0,-10 7-791,0 0 0,-1-1 1,-1-1-1,0 1 0,-1-1 0,6-18 0,1-19-5096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58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0 229 8938,'0'0'6791,"38"-9"-6234,-9 1-521,245-48-103,-114 34-1636,-81 13-2223,1-4 0,148-42 0,-193 37 2855,-27 5 2599,-5-6 3673,-3 19-5060,0 0 0,0-1-1,0 1 1,-1 0-1,1-1 1,0 1-1,0 0 1,0-1-1,-1 1 1,1 0 0,0-1-1,0 1 1,-1 0-1,1 0 1,0-1-1,-1 1 1,1 0-1,0 0 1,-1 0 0,1-1-1,0 1 1,-1 0-1,1 0 1,0 0-1,-1 0 1,1 0-1,-1 0 1,1 0 0,0 0-1,-1 0 1,1 0-1,-1 0 1,-1 0-15,1 0 1,-1 0-1,0 0 0,1 0 1,-1 0-1,0 1 0,1-1 1,-1 1-1,0-1 0,1 1 1,-1 0-1,1-1 0,-1 1 1,1 0-1,-2 1 1,-4 6-11,1 1 0,0-1 0,0 1 0,1 0 0,0 0 0,1 1 0,0 0 0,1-1 0,-1 1 0,2 0 0,-3 18 0,0 8 212,1 0-1,2 38 1,2-66-318,1 0 1,-1-1 0,2 1 0,-1 0-1,1 0 1,0-1 0,1 0 0,0 1-1,0-1 1,0 0 0,1 0 0,0 0-1,1-1 1,-1 1 0,1-1 0,0 0-1,1-1 1,-1 1 0,1-1 0,0 0-1,1-1 1,-1 1 0,1-1 0,0 0-1,0-1 1,12 5 0,4 0-62,0-1-1,0-1 1,1-1-1,-1-1 1,1-1-1,0-1 1,39-2-1,-53-1-32,-1 0 0,1 0 0,-1-1 0,1 0-1,-1 0 1,0-1 0,0-1 0,0 1 0,0-1 0,-1-1-1,0 0 1,0 0 0,0 0 0,0-1 0,-1 0-1,0-1 1,0 0 0,7-9 0,-7 6 156,-1 1 1,0-1 0,-1 0-1,0 0 1,0-1-1,-1 1 1,-1-1-1,0 0 1,0 0-1,-1 0 1,0 0-1,-1-1 1,-1 1 0,1 0-1,-3-15 1,1 20 45,0-1 1,0 0-1,-1 0 1,0 1-1,-1-1 1,1 1-1,-1-1 1,0 1-1,-1 0 1,0 0 0,0 1-1,-7-10 1,2 6 42,-1 0 0,1 0 0,-2 1 1,1 1-1,-1 0 0,-16-9 0,6 6-83,0 1-1,-1 1 1,-1 1-1,1 0 0,-1 2 1,0 1-1,-27-2 0,45 6-45,-1-1-164,0 0 0,1 1 0,-1 0 1,1 0-1,-1 1 0,0 0 0,1 0 0,-7 1 0,11-1-116,0 0 0,-1 0-1,1 0 1,0 1 0,0-1 0,0 0 0,0 0 0,0 1 0,0-1 0,0 1-1,0-1 1,1 1 0,-1-1 0,1 1 0,-1-1 0,1 1 0,-1-1 0,1 1 0,0 0-1,0-1 1,0 1 0,0 0 0,0-1 0,0 1 0,0 0 0,0-1 0,1 1-1,-1-1 1,2 4 0,5 22-6868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5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466 444 9354,'0'0'2284,"-29"1"-480,6-1-1410,6 0-116,-1 0 1,1 1 0,0 0 0,0 2 0,0 0-1,0 1 1,0 0 0,1 2 0,-28 12 0,29-10-202,0 1 0,0 1 0,1 0 0,1 1 1,-1 0-1,2 1 0,0 1 0,0 0 0,1 1 1,1 0-1,0 0 0,1 1 0,0 0 0,1 1 1,1 0-1,1 0 0,0 1 0,1 0 0,1 0 0,1 0 1,0 0-1,1 0 0,1 1 0,0-1 0,4 27 1,-2-36-120,0 0 0,1 0-1,1 0 1,0-1 0,0 1 0,0-1 0,0 0 0,1 0 0,1 0 0,-1 0 0,1-1 0,0 0 0,1 0 0,-1 0 0,1-1-1,0 1 1,0-1 0,1-1 0,0 1 0,0-1 0,0 0 0,0-1 0,0 0 0,9 3 0,-8-3-133,0-1 0,0 1 1,0-2-1,0 1 0,0-1 1,0 0-1,1 0 0,-1-1 1,0-1-1,0 1 1,1-1-1,-1 0 0,0-1 1,0 0-1,0 0 0,0-1 1,-1 0-1,1 0 0,-1-1 1,0 0-1,0 0 0,0-1 1,9-7-1,-4-2-227,-1 0 0,0-1 1,-1 0-1,0-1 0,-2 0 1,1 0-1,-2-1 0,0 0 0,-2 0 1,0-1-1,0 0 0,2-23 1,1-28-632,-1-128 1,-7 183 1012,-9-233 1935,4 212-169,0 1 0,-2 0 1,-2 0-1,-1 1 0,-16-36 0,25 100-941,11 65-825,5-1-1,42 156 0,-46-210 15,-10-36-45,11 41-49,1 0 0,29 64 0,-36-96-356,2 0 0,-1-1 0,2-1 0,0 1 0,10 11 0,-13-19-191,-1 1 0,1-1 0,0-1 1,0 1-1,0-1 0,0 0 0,1 0 1,0-1-1,0 1 0,0-2 0,8 3 0,15-2-5320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1:5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92 5745,'0'0'3668,"-8"25"-1400,5-17-2071,-5 13 320,1 1-1,1 0 1,0 1 0,2 0 0,1 0 0,0 0-1,2 0 1,2 26 0,0-42-439,0 0 0,1-1 0,0 1 0,0 0 0,1-1 0,0 1 0,0-1 1,1 0-1,-1 0 0,1 0 0,0 0 0,1-1 0,0 1 0,5 4 0,-1-3-21,-1 0-1,1-1 0,1 0 1,-1 0-1,1-1 1,0-1-1,0 1 0,18 4 1,-15-6-28,1 1 0,0-2 1,0 0-1,0-1 1,1 0-1,-1-1 0,0 0 1,0-2-1,0 1 0,0-2 1,0 0-1,0 0 0,-1-2 1,20-8-1,-23 8 9,-1-2 1,1 1-1,-1-1 0,-1-1 0,0 1 1,0-2-1,0 1 0,-1-1 1,0 0-1,-1 0 0,0-1 0,0 0 1,-1 0-1,-1 0 0,7-21 1,-8 22 74,-1 1 0,0-1 1,-1 1-1,0-1 1,0 1-1,-1-1 1,0 0-1,0 1 1,-1-1-1,0 0 1,-1 1-1,0-1 1,0 1-1,-1 0 0,0 0 1,0 0-1,-1 0 1,0 0-1,-1 1 1,1-1-1,-8-7 1,0 2-18,-1 1 1,0 1 0,-1 0 0,0 0 0,-1 2-1,0 0 1,0 0 0,-23-8 0,14 8-125,1 1 0,-1 1 1,-1 2-1,1 0 1,-32-2-1,48 6-160,1 1 0,-1 0-1,0 0 1,0 1 0,1 0 0,-1 0 0,0 1-1,1 0 1,-14 6 0,16-6-292,0 1 0,1 0 1,-1 0-1,1 0 0,-1 1 0,1-1 1,0 1-1,-5 7 0,-15 27-6076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0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1892 3921,'0'0'13147,"-9"-7"-11983,3 1-936,-1 0 1,1 0-1,1-1 1,-1 1-1,1-1 1,0 0-1,1-1 1,-7-14-1,-107-195 1315,2 4-1503,87 144-129,2-2-1,4 0 0,2-2 0,4 0 1,3-1-1,4 0 0,2-1 0,4 0 1,6-81-1,1 127-46,1 0-1,2 1 1,1-1 0,1 1 0,1 1 0,1 0-1,2 0 1,1 1 0,28-43 0,-25 44 79,2 1 0,0 1 0,2 0 0,0 2 0,2 0 0,0 1 0,1 2 1,1 0-1,37-21 0,-56 37 27,0-1 0,0 1 1,-1 0-1,2 0 1,-1 0-1,0 1 0,0 0 1,10-1-1,-14 2-67,-16 0-4599,0 0-149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4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0 352,'0'0'19256,"-33"10"-18489,-8 3-542,-58 26-1,92-35-194,0 0 1,1 1-1,-1-1 0,1 1 0,0 1 0,0-1 0,1 1 0,0 0 0,0 0 0,0 0 0,1 1 0,0 0 0,0 0 0,0 0 0,1 0 0,0 0 0,-1 9 0,-4 3 14,-3 12-27,1 1 1,2 1 0,1 0-1,1 0 1,2 0 0,1 67 0,2-96-25,1 1 0,0 0 1,1 0-1,-1-1 0,1 1 1,0 0-1,0-1 1,0 1-1,1-1 0,-1 1 1,1-1-1,0 0 0,1 1 1,-1-1-1,1 0 1,0-1-1,0 1 0,0 0 1,0-1-1,0 0 0,1 1 1,0-1-1,0-1 1,0 1-1,0 0 0,0-1 1,0 0-1,0 0 0,1 0 1,4 1-1,2 0 1,0-1 1,-1 1-1,1-2 0,0 1 0,0-1 0,0-1 1,0 0-1,0-1 0,0 0 0,0-1 0,0 0 0,0 0 1,-1-1-1,1-1 0,-1 0 0,0 0 0,0-1 1,0 0-1,0-1 0,-1 0 0,0 0 0,-1-1 0,1 0 1,10-12-1,-11 8 58,-1 0 0,0 0 1,0-1-1,-1 1 0,-1-1 1,0-1-1,-1 1 0,0-1 1,0 1-1,-2-1 0,3-22 0,-4 27-38,-1 0 0,1 1 0,-1-1 0,-1 1 0,1-1 0,-2 0 0,1 1 0,-1-1 0,0 1-1,0 0 1,-1 0 0,0 0 0,0 0 0,-1 0 0,1 0 0,-2 1 0,1 0 0,-1 0 0,0 0 0,0 0-1,-6-4 1,3 4-124,1 0-1,-1 1 0,0 0 0,-1 0 1,-13-5-1,-7 5-4800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0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2 574 5697,'0'0'9529,"0"-1"-9488,0 1 0,-1 0 0,1-1 0,0 1 0,0 0 0,0-1 0,0 1 0,0-1 0,0 1-1,-1 0 1,1-1 0,0 1 0,0-1 0,0 1 0,0 0 0,0-1 0,1 1 0,-1-1 0,0 1 0,0 0 0,0-1 0,0 1 0,0 0 0,0-1 0,1 1 0,-1 0 0,0-1 0,0 1 0,1 0 0,-1-1 0,0 1 0,0 0-1,1-1 1,-1 1 0,0 0 0,1 0 0,0-1 0,43-5-32,81-2 0,-18 2 17,269-44-1601,-371 50 2299,-47-10 383,9 5-1124,0 1 0,-1 3 0,-56 3-1,16 0 33,-205 0-33,278-2 274,3-2-220,-1-1 0,1 1 0,0 0 0,-1-1 0,1 1 0,0 0 0,0 0 0,1 0 0,-1 0 0,5-2 0,1-3-25,44-39-34,97-92 4,-124 112-145,0-2 0,-2 0 0,28-44-1,-47 64 189,-1 1 0,1-1 0,-1 0 0,0 1 0,-1-1 0,0-1 0,0 1 0,-1 0 0,0 0 0,0-16 0,-1 23 320,3 2-373,0 0-1,0 0 0,0 1 0,0-1 0,0 1 0,0 0 0,0 0 0,0 0 0,-1 0 0,1 0 0,-1 0 0,1 1 1,-1 0-1,0-1 0,0 1 0,0 0 0,2 5 0,8 8 46,334 378 1659,-316-364-1648,-24-24-7,1 0 0,-1 0 0,0 1 0,9 13-1,-15-20 14,0 1-1,-1-1 1,1 1-1,0-1 1,0 1-1,0-1 1,0 1-1,0-1 1,0 1-1,-1-1 1,1 1-1,0-1 1,-1 0-1,1 1 1,0-1-1,0 1 0,-1-1 1,1 0-1,-1 1 1,1-1-1,0 0 1,-1 1-1,1-1 1,-1 0-1,1 0 1,-1 0-1,1 1 1,-1-1-1,1 0 1,0 0-1,-1 0 1,1 0-1,-1 0 1,1 0-1,-1 0 1,1 0-1,-1 0 1,1 0-1,-1 0 0,1 0 1,-2 0-1,-31 2 80,28-2-21,-393 2 86,206-4-200,190 2-65,14-5-1025,251-159-2019,-239 148 2852,-5 4 126,-14 10 148,0-1-1,0 0 0,0 0 1,0-1-1,0 0 0,-1 0 1,0 0-1,6-7 0,-44 9 1561,15 4-1410,-1 0 0,1 2 0,0 1 1,0 0-1,-33 14 0,9-3 357,36-13-417,6-3-276,27-3-1243,0-8 835,-1 0-1,0-2 1,0-1 0,32-25 0,-57 39 639,-1 0 1,1 0-1,0 0 0,0 0 1,0 0-1,-1 0 0,1 0 1,0 0-1,0 0 0,0 0 0,0 0 1,-1 0-1,1 0 0,0 0 1,0 0-1,0 0 0,0 0 1,-1 0-1,1 0 0,0-1 1,0 1-1,0 0 0,0 0 1,0 0-1,0 0 0,-1 0 0,1 0 1,0-1-1,0 1 0,0 0 1,0 0-1,0 0 0,0 0 1,0-1-1,0 1 0,0 0 1,0 0-1,0 0 0,0 0 1,0-1-1,0 1 0,0 0 0,0 0 1,0 0-1,0-1 0,0 1 1,0 0-1,0 0 0,0 0 1,0 0-1,0-1 0,0 1 1,0 0-1,0 0 0,1 0 1,-1 0-1,0 0 0,0-1 0,0 1 1,0 0-1,0 0 0,0 0 1,1 0-1,-1 0 0,0 0 1,-29-2 647,-34 9-632,-152 56 1209,232-69-1620,-1 0 1,-1-1-1,1-1 1,-1 0-1,-1-1 1,0-1-1,0 0 1,-1-1-1,13-12 1,-25 22 365,0 0 1,0-1 0,0 1 0,0 0-1,0 0 1,0 0 0,0-1 0,0 1 0,-1 0-1,1-1 1,0 1 0,-1 0 0,1-1-1,-1 1 1,0-1 0,1 1 0,-1-3 0,0 3 24,0 0 0,-1 0 1,1 1-1,0-1 1,-1 0-1,1 1 0,-1-1 1,1 0-1,-1 1 1,1-1-1,-1 1 0,1-1 1,-1 1-1,0-1 1,1 1-1,-1-1 0,0 1 1,1 0-1,-1-1 1,0 1-1,1 0 0,-1 0 1,0-1-1,-1 1 1,-8-2 271,0 1 0,0 0 0,0 1 0,-12 1 0,7-1-434,-30 1-192,0 2 0,0 2 1,-69 17-1,47-7-5124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04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8922,'0'0'15043,"93"-24"-13042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2:06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82 1496,'0'0'3741,"2"-12"-3461,2-3-193,2-39 12526,-9 59-11631,-10 30-492,2 1 0,2 0 1,1 0-1,2 1 0,-3 49 0,8-73-433,-8 455 1025,12-206-947,-15 91 30,0 108 177,33 234-162,-6-15-133,-15-603-46,27 410 11,0-69 6,-26-323-10,5 118 19,-2-171-22,2 1 0,20 78 0,-16-100-544,-8-18 260,0 0 1,-1 0-1,1 1 0,-1-1 1,1 0-1,-1 1 0,0-1 1,0 6-1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1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7042,'0'0'9354,"207"-11"-7050,-96-8-928,6-8-560,-3 3-167,-12-1-193,-24 6-248,-24 9-144,-24 4-64,-12 1-56,-15 5 48,-48 11-5994,-3 10 1465,-3-2-3984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18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0 6441,'0'0'5459,"-11"30"-3189,1-3-1696,-2 2-15,2-1 0,1 1-1,2 1 1,-8 57-1,12-62-345,2 0 0,0 0 0,1 0 0,2-1 0,5 33-1,-5-49-160,0-1-1,0 1 1,1-1-1,0 0 1,1 0-1,-1 0 0,1-1 1,0 1-1,1-1 1,0 0-1,0 0 0,0-1 1,1 1-1,-1-1 1,1 0-1,0-1 1,1 1-1,-1-1 0,1 0 1,0-1-1,9 4 1,5 0 61,-1 0 1,1-2 0,0 0 0,0-2-1,1 0 1,-1-1 0,1-1 0,-1-1 0,1-1-1,34-6 1,-46 5-220,0 0-1,0 0 1,0-1-1,0 0 1,-1-1-1,1 0 1,-1-1-1,0 0 1,0 0-1,-1-1 1,1 0-1,-1 0 1,-1-1-1,1 0 1,-1 0-1,0-1 1,-1 0-1,0-1 1,0 1-1,-1-1 1,0 0-1,0 0 1,-1 0-1,3-12 1,-5 15-343,0 0 1,-1 0-1,0-1 1,0 1-1,-1 0 1,0-1-1,0 1 1,0-1-1,-1 1 1,0 0-1,0-1 1,0 1-1,-1 0 1,0 0-1,0 0 1,-1 0 0,0 1-1,0-1 1,0 0-1,-1 1 1,1 0-1,-1 0 1,0 0-1,-1 0 1,1 1-1,-1 0 1,-7-5-1,-32-20-5528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19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1 684 2465,'0'0'13522,"177"22"-11921,-90-22-473,6 0-360,-3-11-328,-6-2-440,-12-4-16,-12 4-592,0-6-960,-15 3-1817,-9 2-1768</inkml:trace>
  <inkml:trace contextRef="#ctx0" brushRef="#br0" timeOffset="0.99">1016 1 9938,'0'0'9778,"0"24"-8627,-12 375 1906,11-351-2982,-1 23-54,2 1 0,20 134 0,-1-96-2680,-7-138-13463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19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10994,'0'0'11273,"0"11"-10921,14 481 1551,-7-322-1860,-6-117-83,-2-33-112,1-1 0,0 1 1,2-1-1,0 1 0,2-1 1,0 0-1,8 23 1,-12-42 73,1 1-1,-1-1 1,1 1 0,0-1 0,-1 1 0,1-1 0,-1 0 0,1 1 0,0-1 0,-1 0-1,1 1 1,0-1 0,-1 0 0,1 0 0,0 0 0,0 0 0,-1 0 0,1 0 0,0 0-1,-1 0 1,1 0 0,0 0 0,0 0 0,-1 0 0,1 0 0,0-1 0,1 1 0,18-7-1352,4-8-1677,2-4-3151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19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481 5 8474,'0'0'6677,"-32"-2"-4672,-104 0-244,125 2-1587,0 1 0,0 0 0,0 1 0,0 0 0,0 1 0,1 0 0,-1 1 0,1 0 0,0 1 0,0 0 0,1 1 0,-15 9 0,10-3-26,0 1 0,1 1-1,0 0 1,1 0 0,-14 22 0,16-20-102,1 0 0,0 1-1,1 0 1,1 0 0,1 1 0,0 0-1,2 1 1,0-1 0,0 1 0,2-1-1,1 1 1,0 25 0,1-38-60,1 0 0,-1 0 0,1 0 0,0 0 1,0 0-1,1 0 0,0 0 0,0-1 0,0 1 0,1-1 0,0 0 1,0 1-1,0-1 0,1 0 0,-1-1 0,1 1 0,0-1 0,1 1 1,-1-1-1,1-1 0,0 1 0,0-1 0,0 1 0,0-1 0,0-1 1,6 3-1,2 0-25,-1-1 0,1-1 0,-1 0 0,1 0 0,0-1 0,0-1 0,0 0 0,0-1 0,0 0 0,0-1 0,18-4 0,-25 3 38,1 0-1,0-1 0,0 0 1,-1 0-1,0 0 0,1-1 1,-1 0-1,-1 0 0,1-1 1,-1 0-1,1 0 0,-1 0 1,-1-1-1,1 1 0,-1-1 1,7-12-1,-1 0 5,0-1-1,-2 0 1,0 0 0,8-34 0,-7 3 677,-2 0 1,-3 0-1,-1-55 1,-6 257-607,4 142 97,-1-286-191,1 0 0,0 1 0,1-1 0,0 0-1,5 13 1,10 3-1769,-15-22 1341,-1-1 1,1 0 0,0 0 0,-1 0 0,1-1 0,0 1-1,0 0 1,-1-1 0,1 1 0,0-1 0,0 1 0,0-1-1,0 0 1,2 0 0,5 0-6049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22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7114,'0'0'12577,"-8"25"-11813,8-24-746,-12 39 411,1-1 0,3 1 0,-6 61 0,13-93-387,-5 70 110,4 0 0,3 0 0,14 96 1,-11-153-139,0-1 1,2 0 0,0 0 0,2 0 0,0-1-1,1 0 1,1 0 0,0-1 0,15 18 0,-19-32 227,-7-12-180,-10-14-56,4 12-15,-1-1 0,1 0 0,1 0 0,0-1 0,1 0 0,0 0 0,1 0 0,0 0-1,1-1 1,0 1 0,-2-26 0,5 29-18,0-1 0,1 1 1,0 0-1,0 0 0,1-1 0,0 1 0,1 0 0,0 0 1,0 1-1,1-1 0,0 1 0,0-1 0,1 1 1,0 1-1,1-1 0,0 1 0,7-8 0,4-1-10,0 1 0,1 1 0,1 1 0,0 0 0,1 2 0,0 0 0,1 1-1,27-9 1,-29 13 13,-1 0-1,1 1 1,0 1-1,0 1 0,1 1 1,-1 0-1,0 2 1,1 0-1,-1 1 1,22 4-1,-37-4 5,-1 0 0,0 0 0,0 0 0,0 1 0,1-1 0,-1 1 0,0-1 0,-1 1 0,1 0 1,0 0-1,-1 1 0,1-1 0,-1 0 0,1 1 0,-1-1 0,0 1 0,2 4 0,0 0-8,-1-1-1,0 1 1,-1 0-1,0-1 1,0 1 0,0 0-1,-1 0 1,1 8-1,-1 1 18,-1 0 0,-1 0-1,0 0 1,-1 0 0,0 0-1,-1 0 1,-7 16 0,5-18 34,-1 0 0,-1 0 0,-1-1 0,0 0 0,0 0 0,-1-1 1,-1 0-1,0 0 0,-1-1 0,0-1 0,0 0 0,-1 0 0,-26 15 1,20-15 30,0-1 1,0-1-1,-1-1 1,0 0-1,0-1 1,-1-1 0,1-1-1,-1-1 1,0-1-1,-24 0 1,31-1-93,-32-3-24,44 1 18,0 1 0,0 0 0,0 0 0,0-1 0,1 1 0,-1-1 0,0 1 0,0 0 0,0-1-1,0 0 1,1 1 0,-1-1 0,0 1 0,1-1 0,-1 0 0,0 0 0,1 1 0,-1-1 0,1 0 0,-1 0-1,1 0 1,0 0 0,-1 1 0,1-1 0,0 0 0,-1 0 0,1 0 0,0 0 0,0 0 0,0 0 0,0 0-1,0 0 1,0 0 0,0 0 0,0 0 0,0 0 0,1 0 0,-1 0 0,1-1 0,1-2-447,0 0 0,0 0 0,0 0 0,0 1 0,1-1 1,0 1-1,0-1 0,0 1 0,0 0 0,0 0 0,0 0 0,1 1 1,0-1-1,-1 1 0,7-3 0,35-22-7440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2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75 262 9290,'0'0'6167,"26"3"-4940,-2 1-1030,2 1-26,1-1 1,-1-2 0,1 0-1,0-2 1,29-3-1,-51 1-153,0 1-1,0-1 0,0 0 0,0 0 0,0-1 0,-1 1 0,1-1 0,-1 0 0,0 0 0,0-1 0,0 1 0,0-1 0,-1 0 0,1 0 0,-1 0 0,0 0 0,0-1 1,-1 1-1,1-1 0,-1 0 0,0 0 0,0 0 0,-1 0 0,1 0 0,-1 0 0,0 0 0,-1 0 0,1-9 0,0 8 37,-1 0 0,1 0-1,-1 0 1,-1 0 0,1 0-1,-1-1 1,0 1 0,-1 0-1,1 1 1,-1-1 0,0 0-1,-1 0 1,1 1 0,-1-1-1,0 1 1,0 0 0,-1 0-1,0 0 1,0 0 0,0 1 0,0 0-1,-1-1 1,-9-6 0,6 8-22,1-1 0,-1 1 0,0 0 0,0 1 0,0 0 0,-1 0 0,1 1 1,0 0-1,-1 0 0,1 1 0,-1 0 0,1 1 0,0-1 0,-1 2 0,1-1 1,0 1-1,0 0 0,0 1 0,0 0 0,0 0 0,0 1 0,1 0 0,0 0 1,0 1-1,0 0 0,0 0 0,-9 10 0,5-4 37,0 0 0,1 1 0,0 0 0,1 1 1,0 0-1,1 1 0,1 0 0,0 0 0,1 0 0,0 1 0,1 0 0,1 0 1,-5 30-1,7-34-33,1 1 1,1-1 0,0 1 0,1-1 0,0 1-1,0-1 1,1 0 0,1 1 0,7 20 0,-5-23-30,-1-1 0,1 0 0,1 0 0,-1 0 1,1-1-1,1 1 0,-1-1 0,1-1 0,0 0 0,1 0 1,0 0-1,10 6 0,0-2-88,-1-1 0,2-1 0,-1 0 0,1-1 0,1-1 0,-1-1 0,1-1 0,0 0 0,0-2 0,0 0 0,0-1 0,0-2 0,35-3 0,-45 2-69,-1-1-1,1 0 0,-1 0 0,0-1 1,0 0-1,0-1 0,-1 0 0,1 0 0,-1-1 1,0 0-1,7-7 0,10-12-1942,38-47 0,-55 63 1440,35-48-4217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2:42.6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46 1248,'0'0'14203,"222"-32"-13002,-138 24-657,-6 2-400,-6 6-144,-15 0-408,-9 0-785,-12 0-615,-9 14-160,-9-1-409,-9-2-1464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5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0 10546,'0'0'7523,"-10"34"-5736,0 1-1423,-53 215 878,32-105-354,25-152-108,1-7-633,0-4-127,2 0 0,1-1 0,0 1 0,1-1 0,1 1 0,1-1 0,0 1 0,5-20 0,-3 28-41,0-1 0,0 1 0,1-1 1,0 1-1,1 0 0,0 1 0,1-1 0,0 1 1,0 0-1,1 0 0,0 1 0,1 0 0,0 0 1,16-11-1,-17 13-5,1 1 1,0 0-1,0 1 0,1-1 0,-1 2 1,1-1-1,0 1 0,0 1 1,0-1-1,0 1 0,1 1 0,-1 0 1,0 0-1,13 1 0,-15 1 19,-1 0 1,1 0-1,-1 1 0,1 0 0,-1 0 0,0 0 0,0 1 0,0 0 1,0 0-1,0 0 0,-1 1 0,1 0 0,-1 0 0,0 0 1,0 1-1,0 0 0,-1 0 0,0 0 0,0 0 0,6 12 1,8 20 255,-1 1 0,-3 1 0,-1 1 0,12 58 0,-11-42-42,-14-55-243,1 1 1,-1-1-1,1 1 1,0-1-1,-1 1 0,1-1 1,0 1-1,0-1 1,0 0-1,0 1 1,1-1-1,-1 0 1,0 0-1,0 0 0,1 0 1,-1 0-1,1 0 1,-1 0-1,1 0 1,-1-1-1,1 1 1,-1 0-1,1-1 0,0 0 1,2 1-1,49 0-3390,-31-2 1054,15 1-4515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2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0 984,'0'0'18519,"0"40"-17192,-3 278 238,3-200-1226,12 382-730,-9-464 310,-3-29 447,0-26-31,0 12-305,1-13 18,1 0 0,0 0 0,2 0 0,0 0 0,2 0 0,0 1 0,1 0 0,0 0 0,2 1 0,0 0 0,1 0 0,1 1 0,1 0 0,16-18 0,-6 8-198,1 1 1,1 1-1,39-31 0,-56 50 47,0 1-1,-1-1 1,2 2-1,-1-1 1,0 1-1,1 0 1,0 1-1,0 0 1,0 0-1,0 1 1,1 0-1,-1 0 1,1 1-1,-1 0 1,1 0-1,-1 1 1,1 0 0,-1 1-1,15 2 0,-20-2 74,0 1-1,0 0 1,0 0-1,0 0 1,-1 0-1,1 0 1,-1 0-1,1 1 1,-1-1-1,0 1 1,0 0-1,0 0 1,0-1-1,0 1 1,-1 0-1,1 1 1,-1-1-1,0 0 1,0 0-1,0 1 1,0-1-1,0 7 1,2 10 33,-1 1 1,-1 32 0,-1-41-8,0 4 51,-1-1 0,-1 1 0,0 0 0,-1-1 0,-1 1 0,0-1 0,-1 0 0,0-1 0,-2 1 0,1-1 0,-17 24 1,16-28 8,-1 0 0,0 0 1,-1 0-1,0-1 0,-1-1 0,0 1 1,0-2-1,-1 1 0,0-2 1,0 1-1,0-1 0,-1-1 1,0 0-1,-23 6 0,27-9-112,1 0 0,-1-1 0,1 0 0,-1 0 0,0-1 0,1 1 0,-1-2 0,-9 0 0,17-1-170,0 1 1,-1 0-1,1 0 0,0-1 0,0 1 0,0 0 0,1-1 1,-1 1-1,0 0 0,0 0 0,1-1 0,-1 1 0,1 0 1,-1 0-1,1 0 0,-1 0 0,2-2 0,20-17-6186,10-1-2502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23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37 280 10738,'0'0'7945,"35"7"-7148,118 18-318,-137-23-445,0 0 0,1-1 0,-1-1 0,0 0 0,0-1 0,24-5 0,-29 3-37,-1 0 0,1-1-1,-1 0 1,1-1 0,-2 0 0,1-1 0,14-11 0,-18 13-5,-1-1-1,0 0 1,-1 0-1,1 0 1,-1 0 0,0-1-1,-1 0 1,1 0-1,-1 0 1,0 0-1,-1-1 1,1 1-1,-1-1 1,0 1 0,-1-1-1,2-12 1,-3 14 49,1-1 0,-1 1 1,0 0-1,0 0 1,-1 0-1,0 0 1,1 0-1,-2 0 1,1 0-1,0 0 0,-1 0 1,0 1-1,0-1 1,-1 1-1,1-1 1,-1 1-1,0 0 1,0 0-1,-1 0 0,1 0 1,-1 0-1,-6-4 1,2 2 44,-1 1 0,0 1 0,0-1 0,0 1 0,0 1 0,-1 0 1,0 0-1,0 1 0,1 0 0,-1 0 0,0 1 0,-1 1 0,1 0 0,0 0 0,0 1 1,0 0-1,0 1 0,-18 5 0,14-2-27,0 0 0,0 2 1,0 0-1,1 0 0,0 1 0,0 1 1,1 0-1,0 0 0,1 1 0,0 1 1,-17 21-1,15-15-31,2 1-1,0 0 1,0 0 0,2 1 0,1 1-1,0-1 1,1 2 0,1-1-1,1 0 1,1 1 0,1 0 0,0 0-1,2 39 1,1-49-44,1-1 1,0 1-1,0 0 1,2 0-1,-1-1 1,1 0-1,1 1 0,-1-1 1,2 0-1,-1-1 1,2 1-1,-1-1 0,1 0 1,1 0-1,-1 0 1,1-1-1,1 0 0,0-1 1,0 0-1,0 0 1,1-1-1,0 0 0,0 0 1,1-1-1,14 6 1,-5-3-37,1-1 0,1-1 0,-1 0 0,1-2 0,0-1 0,0 0 1,0-2-1,1 0 0,24-3 0,-37 1 88,-1-1 1,0 0-1,0 0 0,0-1 1,0 0-1,0 0 1,0-1-1,-1 0 0,1 0 1,-1-1-1,0 0 1,-1 0-1,9-8 0,-8 6-310,0-1-1,0 1 0,-1-1 1,10-16-1,-13 19-463,-1 0 0,1 0 1,-1 1-1,-1-1 0,1 0 0,-1-1 0,0 1 1,0 0-1,0-9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3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135 100 3969,'0'0'8843,"-1"-12"-7356,0 2-897,-2-30-252,2 5 4645,1 35-4919,-1 0 1,1-1-1,0 1 1,-1 0-1,1-1 1,-1 1-1,1 0 1,-1 0-1,1 0 1,0 0-1,-1-1 1,1 1-1,-1 0 1,1 0-1,-1 0 1,1 0-1,-1 0 1,1 0-1,-1 0 1,1 0-1,-1 0 1,1 0-1,-1 0 1,1 1-1,0-1 1,-1 0-1,1 0 1,-1 0-1,1 1 1,-1-1-1,1 0 1,0 0-1,-1 1 1,1-1-1,0 0 1,-1 1 0,1-1-1,0 0 1,-1 1-1,1-1 1,0 1-1,0-1 1,-1 0-1,1 1 1,0-1-1,0 1 1,0-1-1,0 1 1,0-1-1,0 1 1,-64 278 180,47-189-209,6-36-26,2 1 0,3 1 0,3-1 1,3 74-1,1-122-12,0 0 0,0 0 1,1-1-1,0 1 0,0 0 0,1-1 1,-1 0-1,1 1 0,1-1 0,-1 0 1,1 0-1,0-1 0,0 1 0,1-1 1,0 0-1,0 0 0,0-1 0,0 1 1,1-1-1,-1 0 0,1-1 0,0 1 1,1-1-1,-1 0 0,0-1 0,11 4 1,10 1-46,0-1 1,0-2-1,0 0 1,1-2 0,36-1-1,-63-1-98,1 0 0,-1-1 0,1 1-1,-1-1 1,1 0 0,-1 1 0,1-1-1,-1 0 1,0 0 0,1 0-1,-1 0 1,0 0 0,0 0 0,0 0-1,0-1 1,0 1 0,0 0 0,0 0-1,0-1 1,-1 1 0,1-1 0,0 1-1,0-3 1,15-46-5081,-9 27 242,2 1-2257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3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42 6505,'0'0'12087,"-25"-8"-11340,-77-20-208,97 26-496,0 1 0,0 0 0,0 1 0,1-1 0,-1 1 0,0 0 0,0 0 0,0 1 0,0-1 0,1 1 0,-1 0 0,0 0 0,0 1 0,1-1 0,-1 1 0,-7 4 0,5 0 2,-1 0 0,1 0 0,-1 0 1,2 1-1,-12 13 0,8-8 18,-6 8 18,0 0 1,1 2-1,1-1 1,1 2-1,-19 46 0,25-51-102,1-1-1,1 2 0,1-1 1,0 0-1,2 1 0,0 0 1,1-1-1,2 38 1,0-50-23,0-1 0,0 1 1,1 0-1,0-1 1,0 1-1,0-1 1,1 0-1,-1 0 1,1 0-1,0 0 0,1 0 1,-1 0-1,1-1 1,0 0-1,0 0 1,0 0-1,1 0 1,0-1-1,-1 1 1,1-1-1,0 0 0,6 2 1,-1-1-9,-1 0-1,0-1 1,1-1 0,0 1 0,0-1 0,0-1-1,0 0 1,0-1 0,0 1 0,0-2 0,0 1-1,12-4 1,-15 2 52,-1 0 0,0-1 0,1 0 0,-1 0 0,0 0 0,0-1 0,-1 0 0,1 0 0,-1-1 0,0 1 0,0-1 0,0 0 0,-1-1 0,1 1 0,-2-1 0,1 1 0,0-1-1,3-10 1,2-3 170,0-2-1,-2 1 0,0-1 0,6-34 1,-7 2 329,-1-1 0,-5-91 0,-1 60 464,4 83-955,0 1 0,0 0 0,0 0 0,1 0-1,-1 1 1,0-1 0,1 1 0,-1 0 0,0 0 0,1 0-1,-1 0 1,0 1 0,1-1 0,-1 1 0,4 1 0,-5 5 14,0 0 0,-1 0 0,0 0 0,0 1 1,-1-1-1,0 0 0,0 0 0,-2 8 0,1 12 79,1 345 465,0-360-551,1 1-1,0-1 0,5 23 0,-5-30-83,1-1 0,-1 1 1,1-1-1,0 0 0,0 1 1,0-1-1,0 0 0,1 0 0,-1 0 1,1-1-1,0 1 0,1-1 1,4 5-1,-5-7-497,-1 0-1,1 0 1,0-1 0,-1 1-1,1-1 1,0 1 0,0-1-1,-1 0 1,1 0 0,0 0-1,0-1 1,-1 1 0,1 0-1,0-1 1,-1 0 0,1 0-1,-1 0 1,1 0 0,3-2-1,15-14-7574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39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507 1 6593,'0'0'9536,"-29"0"-7925,-99 6-123,114-3-1293,0-1 1,1 2-1,-1 0 1,1 0-1,0 2 0,0-1 1,1 1-1,0 1 1,0 1-1,0-1 0,1 2 1,-18 16-1,15-13-45,-3 2 26,2 0 0,0 1 0,0 1 0,2 0 1,-19 29-1,25-33-132,0 0 1,2 0-1,-1 0 1,2 0-1,0 1 1,0 0-1,1 0 1,0 0-1,-1 26 1,4-34-36,0 0 1,0 0-1,1 0 1,-1 0-1,1 0 1,0 0-1,1 0 1,-1-1-1,1 1 1,0 0 0,0-1-1,0 1 1,1-1-1,-1 0 1,1 0-1,0 0 1,6 6-1,-3-5 4,1 0-1,0 0 1,0 0-1,0 0 1,1-1-1,-1-1 0,1 1 1,0-1-1,13 3 1,13 1-2,1-2 0,0-1 0,68-1 0,-92-3-21,15 0-152,0-1-1,49-8 0,-68 8 66,0-1 0,-1 0 0,1 0 0,0 0 0,-1-1 0,1 0 0,-1 0 0,0-1 1,0 0-1,0 0 0,-1 0 0,1-1 0,-1 1 0,0-2 0,0 1 0,3-6 0,-2 1-623,-1-1 0,0 0 0,-1 0 0,0 0 0,-1 0 0,0 0 0,2-22 0,-3-24-6108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3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30 11210,'0'0'6778,"-180"168"-5962,129-111-632,9-3-184,17 5-808,16-10-2273,9-14-4568</inkml:trace>
  <inkml:trace contextRef="#ctx0" brushRef="#br0" timeOffset="1">1247 1 6265,'0'0'9722,"-42"140"-7201,27-48-833,6 8-936,6 3-343,3-12-281,0-12-64,0-17-64,0-11-48,0-10-256,0-12-457,0-10-391,0-5-712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39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8858,'0'0'5317,"30"-2"-3479,3 1-1437,174-13 738,-1-21-1923,-171 27-82,0-2 1,0-2-1,54-26 1,-83 35 763,0-1 0,0 1 0,0-2 0,-1 1 0,0 0 1,0-1-1,0 0 0,0-1 0,-1 1 0,0-1 0,0 1 0,0-1 0,-1-1 0,0 1 1,5-13-1,-7 15 179,1-1 0,-1 1 0,-1-1 0,1 0 0,-1 1 0,0-1 0,0 0 1,0 1-1,0-1 0,-1 0 0,0 1 0,0-1 0,0 1 0,-1-1 0,1 1 0,-1-1 0,0 1 1,0 0-1,-1 0 0,1 0 0,-1 0 0,0 1 0,0-1 0,-5-4 0,4 4 63,-1 0 0,0 0 0,-1 0 0,1 0 0,-1 1 0,1 0 0,-1 0 0,0 1 0,0 0 0,0 0 0,0 0 0,-1 1 0,1-1 0,0 2 0,-1-1 0,1 1 0,-1 0 0,1 0 0,-1 0 0,1 1 0,0 0 0,-1 1 0,1-1 0,0 1 0,0 0 0,0 1 0,0 0 0,-10 5 0,-1 3 116,0 0 1,1 1-1,0 0 0,1 2 0,1 0 0,0 0 0,0 1 0,-10 17 1,10-11-110,1-1 1,1 2 0,1 0 0,0 0 0,2 1 0,-7 28 0,13-40-125,1 0 0,0 0 0,1 1 1,0-1-1,0 0 0,2 0 1,1 12-1,-1-17-20,0 0 0,0 0 0,1 0 0,0 0 0,0-1 0,1 1 0,-1-1 0,1 0 0,0 0 0,1 0 0,-1 0 0,1 0 0,9 8 0,-1-4-97,1 1 0,0-2 0,1 0 0,0-1 0,0 0 0,1-1 0,-1-1 1,2 0-1,-1-1 0,0 0 0,1-2 0,-1 0 0,20 1 0,-10-2-1044,0-2-1,1 0 0,-1-1 1,0-2-1,1 0 0,-2-2 1,35-12-1,10-11-7293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40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1 9522,'0'0'5419,"-29"27"-3323,-98 95-710,113-107-1228,0 1 0,1 0 1,1 0-1,1 1 1,0 1-1,-11 24 0,17-29-138,1-1 0,0 0 0,1 1 0,1 0 0,0 0 0,0 0 0,1 0 0,2 23 0,-1-31-35,1-1-1,0 0 1,0 0 0,0 0 0,1 0-1,0 0 1,-1 0 0,1 0-1,0 0 1,1 0 0,-1-1 0,1 0-1,0 1 1,0-1 0,0 0 0,0 0-1,0 0 1,1-1 0,-1 1 0,1-1-1,-1 0 1,1 0 0,0 0-1,0 0 1,0-1 0,0 0 0,0 1-1,1-2 1,3 2 0,12 1-66,-1 0-1,1-1 1,0-1 0,-1-1 0,23-2-1,-31 1 154,1-1-1,-1-1 0,0 0 0,0 0 1,0-1-1,0 0 0,-1-1 1,0-1-1,0 1 0,0-1 0,0-1 1,-1 0-1,0 0 0,-1-1 0,1 0 1,-2-1-1,1 1 0,-1-2 0,0 1 1,-1-1-1,0 0 0,-1 0 1,0 0-1,-1-1 0,0 0 0,0 0 1,-1 0-1,-1 0 0,0 0 0,0-1 1,-1 1-1,0-1 0,-2-11 1,0 15 31,0 1 1,-1 0 0,0-1 0,-1 1 0,0 0 0,0 0 0,0 0 0,-1 1 0,0-1 0,0 1-1,-1 0 1,1 0 0,-2 0 0,-10-9 0,8 7-111,-1 1 1,0 0-1,0 1 1,-1 0-1,1 0 0,-1 1 1,-1 0-1,1 1 0,-16-4 1,26 9-225,-1-1 0,1 1 1,-1 0-1,1 0 0,-1 0 1,1 0-1,0 0 0,0-1 0,-1 1 1,1 0-1,0 0 0,0 0 1,0 0-1,0 0 0,0 0 0,0 0 1,0 0-1,1 0 0,-1 0 1,0 0-1,1 1 0,9 22-8036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12 2144,'0'0'16692,"-28"-3"-14844,-85-5-743,111 8-1082,0 0 1,0 0-1,0 0 1,-1 0-1,1 0 1,0 0-1,0 1 1,0-1-1,0 1 0,0 0 1,0-1-1,0 1 1,0 0-1,0 0 1,0 0-1,1 0 1,-1 1-1,0-1 1,-2 2-1,3-1-10,1 0-1,-1 0 1,0 0-1,0 0 0,1-1 1,-1 1-1,1 0 0,0 0 1,0 0-1,-1 0 1,1 0-1,1 3 0,-1 5 23,-1 9-34,2 0 0,0-1 0,1 1 0,1 0 0,0 0 0,2-1 0,0 0 1,1 0-1,1 0 0,1-1 0,0 0 0,1 0 0,19 25 0,41 60-112,-32-50-894,-2 2 1,28 58-1,-55-95 813,0 0 0,-1 1-1,-2 0 1,0 0 0,0 0 0,-2 0-1,0 1 1,-1 0 0,-1-1 0,-1 1-1,-3 26 1,3-43 288,-1 0-1,1 1 1,-1-1 0,0 0 0,0 0 0,0 0-1,0 0 1,-1 0 0,1 0 0,0 0-1,-1-1 1,1 1 0,-1 0 0,0-1-1,1 1 1,-1-1 0,0 0 0,0 1-1,0-1 1,0 0 0,0 0 0,0 0-1,0-1 1,-1 1 0,1 0 0,0-1-1,-4 1 1,-7 1 431,-1 0 0,1-2-1,-21 0 1,18 0-198,-4 0 4,-1-2-1,1 0 1,0-1 0,0 0-1,0-2 1,-22-8 0,33 10-396,0-1 1,1 0-1,-1 0 1,1-1-1,-1 0 1,1 0 0,1-1-1,-1 0 1,1-1-1,0 1 1,1-1-1,0-1 1,0 1 0,0-1-1,-6-11 1,0 2-5091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4:4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0 141 2409,'0'0'9335,"19"14"-5800,49-5-2981,1-3-1,0-3 0,77-5 1,-22-1 378,125-7 233,7-1-708,351-39 542,-188 2-809,-331 35-116,74 3-98,-45 4 160,-100 6 96,-14 0-126,0 1 1,0-1-1,-1 0 0,1 0 0,0-1 1,0 1-1,0-1 0,-1 1 0,1-1 0,0 0 1,4-1-1,-7 1 89,0-8 1792,0 4-5245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5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429 362 11795,'0'0'6613,"-34"-6"-4387,-114-19-783,137 22-1316,1 2 0,-1-1 1,0 1-1,0 1 0,0 0 1,0 0-1,0 1 0,0 1 1,0 0-1,1 0 0,-1 1 1,-12 6-1,16-5-72,1 0 1,0 1-1,1 0 1,-1 0-1,1 1 1,0-1-1,0 1 1,1 0-1,0 0 1,0 1-1,0 0 1,1-1-1,0 1 1,0 0-1,-2 8 1,1-3-36,0 0 1,1 0-1,1 0 1,0 0-1,0 1 1,1-1-1,1 1 1,0-1-1,0 0 1,1 1-1,1-1 1,0 0-1,1 1 1,0-1-1,8 18 1,-6-21-77,-1 1 1,2-1 0,-1 0-1,1 0 1,1-1 0,0 0 0,0 0-1,0-1 1,1 1 0,0-2-1,0 1 1,1-1 0,0 0 0,0-1-1,0 0 1,1-1 0,0 0-1,17 5 1,-19-6-97,1-1 0,0-1 0,0 1 0,0-1 0,0-1-1,1 0 1,13-2 0,-19 2 61,1-1 0,-1 0 0,1 0 0,-1-1 0,0 1 0,0-1 1,0 0-1,0 0 0,0-1 0,0 1 0,0-1 0,-1 0 0,1 0 0,-1 0 0,0 0 0,6-7 0,2-8-433,0-1-1,-2-1 1,0 0 0,0 0 0,-2 0-1,-1-1 1,5-25 0,17-156-3547,-25 175 3525,8-160-2168,-16 65 7433,-11 84 4674,3 592-7981,9-210-1528,4-340 16,0-1 1,0 0-1,1 1 0,-1-1 0,0 0 0,1 0 0,0 1 0,0-1 0,0 0 1,0 0-1,1 0 0,-1 0 0,1 0 0,0 0 0,-1-1 0,1 1 0,1-1 1,-1 1-1,0-1 0,0 0 0,1 1 0,0-1 0,-1 0 0,1-1 0,5 4 0,2-2-1096,0-1 0,0 0 0,0 0 0,0-1 0,1 0 0,19-1 0,4 0-6395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5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64 1072,'0'0'4040,"-3"-5"-4151,-3-14 6650,10 16-6534,1 0 0,-1 1 1,0 0-1,1 0 0,0 1 0,-1-1 1,1 1-1,0 0 0,0 0 1,0 1-1,8-1 0,-7 1 26,76-5 78,1 3-1,123 14 0,-113-4 278,-39-5 71,1-2 0,0-2-1,0-3 1,82-16-1,-105 15-244,-1 1 0,1 1-1,0 2 1,0 1-1,33 5 1,-43 1 240,16 1-406,-20 17-6093,-6-10 923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5:31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574 47 88,'0'0'19939,"-7"-7"-19188,-25-22-255,29 27-467,0 1 0,0-1 1,0 1-1,0 0 0,0 0 0,-1 0 0,1 1 1,0-1-1,0 1 0,-1-1 0,1 1 0,0 0 1,-1 0-1,1 1 0,-6 0 0,-7 1-15,-13-3 20,-68 4-32,90-2-9,0 0 1,0 0-1,1 1 0,-1-1 0,1 2 1,-1-1-1,1 1 0,0-1 0,0 2 1,0-1-1,-9 7 0,12-6-4,-1 0 1,1 0-1,0 0 1,0 0-1,1 0 1,-1 1-1,1-1 1,0 1-1,0 0 1,0-1-1,0 1 1,1 0-1,0 0 1,0 5-1,-1 7-55,1 1 0,2 28 0,1-39 45,-1 0 0,1 0 0,1 0 0,-1-1 0,1 1 0,0-1 0,1 1 0,-1-1 0,1-1 0,1 1 0,-1 0 0,7 6 0,3 2-20,0 0 0,1-1 1,21 15-1,-19-19 59,0-1 0,0 0 1,1-1-1,0-1 0,1-1 1,27 5-1,51 15-20,-85-20 44,0-1-1,0 1 0,-1 1 0,0 0 0,0 1 0,11 8 0,-18-12-18,-1 1 0,0-1 0,1 1 0,-1 0 0,-1 0 1,1 0-1,0 0 0,-1 1 0,0-1 0,0 1 0,-1-1 0,1 1 1,-1 0-1,0-1 0,0 1 0,0 0 0,-1 0 0,0 8 0,0-5 14,0 0 0,-1 0 0,0 0-1,0 0 1,-1 0 0,0 0 0,-1 0-1,1 0 1,-2-1 0,1 1-1,-1-1 1,0 0 0,0 0 0,-1 0-1,0-1 1,0 0 0,-1 0 0,0 0-1,-11 9 1,-4 3 25,0 0 0,-2-1 1,0-1-1,0-1 0,-2-2 0,1 0 0,-2-2 0,0 0 1,-35 9-1,12-9 219,0-1 1,-1-3 0,1-2-1,-66-1 1,112-4-265,1-1 0,0 1 0,0 0 0,0-1 0,0 1 0,-1-1 1,1 0-1,0 0 0,0 0 0,0 0 0,0 0 0,1 0 0,-1 0 0,0-1 0,0 1 0,1-1 0,-1 1 0,1-1 1,-1 0-1,1 0 0,0 1 0,0-1 0,-1 0 0,1 0 0,1 0 0,-1 0 0,0 0 0,0-1 0,0-1 0,-1-6-356,0 0 0,0-1-1,1 1 1,0-20 0,29 18-7100,-5 8 1084,-14 3 1726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5:4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16,'2'0'11027,"2"0"-7294,25 0-6924,-3 0-870,-12 0 874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5:47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26 765 1864,'0'0'5338,"-4"-8"-4026,-11-32 1529,10 10 5908,5 47-8816,-1-8 65,1 0 1,0 1 0,0-1 0,1 1-1,0-1 1,0 0 0,1 0 0,1 0-1,-1 0 1,9 17 0,-9-24 2,0 0 0,0-1 1,0 1-1,0-1 0,0 1 0,1-1 0,-1 0 1,1 0-1,-1 0 0,1 0 0,-1 0 1,1-1-1,-1 1 0,1-1 0,0 0 0,-1 1 1,1-1-1,0 0 0,-1-1 0,1 1 1,0 0-1,-1-1 0,3 0 0,5 0 23,30-4 116,0-2 0,-1-1 0,0-2 0,71-29-1,-47 16-50,748-284-247,-13-52-4826,-648 281 304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8:1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1704,'0'0'10155,"15"3"-16373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0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1656 151 648,'0'0'19056,"-14"-11"-17988,-43-36-191,51 43-762,-1 0 1,1 1 0,0-1-1,-1 1 1,0 0 0,0 1-1,0 0 1,0 0 0,0 0-1,0 1 1,-1 0 0,-12 0-1,-6-1-86,-475-54 19,254 53-355,212 8 155,0 1 0,0 2-1,-65 23 1,63-19 141,-219 77-38,241-85 75,0 1 0,1 1 1,-1 0-1,-17 11 0,25-13-13,1 1 0,0 0 0,0 0 0,0 1 0,0-1 0,1 2 0,0-1 0,1 0 0,-1 1 0,-5 10 0,2 2 57,-1 0 0,2 0 0,1 1 0,0 0-1,2 0 1,-4 31 0,3 124 720,5-127-560,2-18-61,2-1-1,1 0 1,2 0 0,18 52 0,0 5 126,-4 3-52,-5 1 0,-3 0 1,1 165-1,-14-230-218,-1-7-9,1 1 0,1-1-1,0 1 1,1-1 0,2 0 0,7 28 0,-7-30-32,-4-15 21,0 0 1,0-1-1,0 1 0,0 0 0,0 0 1,1-1-1,-1 1 0,0 0 1,0 0-1,1-1 0,-1 1 1,1 0-1,-1-1 0,0 1 1,1 0-1,-1-1 0,1 1 1,-1-1-1,1 1 0,0-1 0,-1 1 1,1-1-1,-1 1 0,1-1 1,0 0-1,-1 1 0,1-1 1,0 0-1,0 0 0,-1 1 1,1-1-1,0 0 0,0 0 1,-1 0-1,1 0 0,0 0 0,0 0 1,0 0-1,-1 0 0,1 0 1,0 0-1,0-1 0,1 1 1,43-3 47,0-1 1,53-13 0,19-3-63,437-27-253,-28 3 20,-480 41 245,-34 3-1,1 0 0,0-1 0,-1 0-1,1-1 1,-1-1 0,14-4 0,-25-37 1719,-5-23-1561,-24-130 0,6 55-141,0-83 24,11-305-1,23 400-63,0-18 216,-11 148-841,-1 0 597,0 0-1,1 0 1,-1 0 0,0 0 0,0 0-1,0 0 1,0 0 0,1 0-1,-1 0 1,0 0 0,0 0-1,0 0 1,1 0 0,-1 0 0,0 0-1,0 0 1,0 0 0,1 0-1,-1 0 1,0 0 0,0 0-1,0 0 1,0 0 0,1 0 0,-1 0-1,0 1 1,0-1 0,0 0-1,0 0 1,0 0 0,1 0-1,-1 0 1,0 1 0,0-1 0,0 0-1,0 0 1,0 0 0,0 0-1,0 1 1,0-1 0,1 0-1,-1 0 1,0 0 0,0 0 0,0 1-1,0-1 1,0 0 0,0 0-1,0 0 1,0 1 0,0-1-1,0 0 1,0 0 0,0 0 0,-1 1-1,1-1 1,0 0 0,0 0-1,0 0 1,0 0 0,0 1-1,0-1 1,0 0 0,0 0 0,-1 0-1,4 80-8122,-3-34-599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4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1 296,'0'0'16684,"216"0"-14548,-113 0-640,11 0-775,0 0-297,-9 0-272,-12 0-144,-15 0 0,-15 3-8,-18-3-264,-15 2-585,-18-2-1055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4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1 720,'0'0'20993,"6"27"-20343,0-2-542,28 156 339,20 181-187,-52-350-259,0-1-1,1 0 0,0 1 1,1-1-1,1 0 1,-1-1-1,2 1 0,6 9 1,-8-15-1,0 0 0,0 0 0,0 0-1,1 0 1,0-1 0,0 0 0,0 0 0,1-1 0,-1 1 0,1-1 0,0 0 0,0-1 0,0 1 0,0-1 0,12 2 0,22 2 11,-1-3 0,1 0 0,0-3 0,60-7 0,-73 4-37,0-2 0,49-15 0,-62 16-194,-1-1 1,1-1 0,-1 0 0,-1-1-1,1 0 1,-1-1 0,13-11-1,-23 18-5,0-1 0,-1 0-1,1 1 1,0-1 0,-1 0-1,0 0 1,1 0 0,-1-1-1,0 1 1,0 0 0,0 0-1,0-1 1,0-2 0,-2-20-6590,-4 11-1770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5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9674,'0'0'10906,"177"-32"-9697,-89 18-441,11-5-400,3 3-368,3 0-24,24-3-1024,-27 6-1641,-18 2-4072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2304,'0'0'18439,"2"32"-17460,17 201-87,0 81-653,-21-545-17766,-9 170 14899,-4 6 442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6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0 294 11242,'0'0'9629,"29"0"-9484,35 1-32,43 1-90,169-19 0,-271 17-39,44-9-308,47-14 0,-84 20 220,0-1 0,0 0-1,-1-1 1,1-1 0,-1 0-1,-1 0 1,1-1 0,-1 0-1,14-14 1,-21 19 102,0-1-1,-1 0 1,1-1-1,-1 1 1,0 0-1,0-1 1,-1 1 0,1-1-1,-1 1 1,1-1-1,-1 0 1,0 0-1,0 1 1,-1-1-1,1 0 1,-1 0-1,0 0 1,0 0 0,0 0-1,-1 0 1,1 0-1,-1 1 1,0-1-1,0 0 1,0 0-1,0 1 1,-1-1-1,0 1 1,0-1 0,0 1-1,0-1 1,0 1-1,0 0 1,-1 0-1,0 0 1,1 1-1,-1-1 1,0 1-1,-1-1 1,1 1 0,0 0-1,-1 0 1,-5-2-1,-8-3 158,0 1 1,0 1-1,0 1 1,0 0-1,-1 2 0,0 0 1,1 0-1,-25 2 0,18 1-9,0 1 0,0 1 0,0 1 0,0 1 0,-36 13 0,35-8-56,0 2 0,2 0 0,-1 2 0,2 0 0,0 2 0,-39 35 0,49-40-62,0 1 0,1 0 1,1 1-1,1 0 0,-1 0 0,2 1 0,0 1 0,1-1 1,0 1-1,1 0 0,1 1 0,-6 26 0,8-25 9,1 0-1,1 0 1,0 1 0,2-1-1,2 19 1,-2-27-19,1-1 0,0 1 0,0-1 1,1 0-1,0 0 0,0 0 0,1-1 0,0 1 1,1-1-1,-1 0 0,2 0 0,5 7 0,1-2 32,0-1 0,1-1 0,0 0 0,1 0 0,0-2 0,0 1 0,1-2 0,0 0 0,0-1 0,1 0 0,18 3 1,4-1 20,-1-2 0,1-2 0,64 0 1,-95-4-87,0 0-1,0 0 1,0-1 0,0 0 0,0 0 0,0 0-1,0-1 1,0 0 0,0 0 0,11-7 0,-15 7-49,0-1 0,1 0 0,-1 0 0,0 0 0,-1 0 0,1 0 0,0-1 0,-1 1 0,0-1 0,0 0 0,0 1 0,0-1 0,-1 0 0,1 0 0,-1 0 0,0 0 0,1-8 0,3-44-2575,-5 8-3340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6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95 304 32,'-21'-21'1584,"-35"-42"1,54 60-1382,-1-1 0,2 1 0,-1-1 0,0 1 0,1-1 0,-1 1 0,1-1 0,0 0 0,0 0 1,0 0-1,1 0 0,0 1 0,-1-1 0,1 0 0,0 0 0,1 0 0,-1 0 0,1 0 0,0 0 0,0 0 0,0 1 1,0-1-1,1 0 0,-1 1 0,1-1 0,0 1 0,3-4 0,1-1 63,0 1 0,0-1 0,1 1 0,0 0 0,1 1 0,0 0 0,0 0 0,12-6 0,-6 4-107,1 1 1,0 1-1,0 1 0,0 0 1,0 1-1,1 0 0,0 2 0,0-1 1,0 2-1,0 0 0,0 1 0,0 1 1,0 0-1,25 6 0,-22-2-134,0 0-1,-1 1 1,1 1-1,-1 1 1,-1 0-1,0 1 1,0 1-1,0 1 1,-1 0-1,-1 2 1,21 20-1,-24-20 47,0-1 0,-2 2 0,1 0 0,-2 0 0,0 1 1,-1 0-1,0 0 0,-1 1 0,-1 0 0,0 0 0,-1 1 0,-1-1 0,-1 1 0,0 0 0,-1 0 0,-1 0 0,-1 1 0,-2 26 0,-1-34 70,0 1-1,0-1 1,-1 0-1,0 0 1,-1 0 0,0 0-1,-1-1 1,0 0 0,0 0-1,-1 0 1,0-1-1,-1 0 1,1 0 0,-1-1-1,-1 0 1,0 0-1,0-1 1,-15 8 0,-7 3 52,-1-1 1,-1-1 0,-1-2 0,-46 12 0,33-15 81,0-2 0,-1-1 0,1-3 0,-54-2 0,101-2-280,-1 0 1,1 0 0,0 0-1,0 0 1,-1 0-1,1 0 1,0 0 0,-1 0-1,1 0 1,0 0 0,0 0-1,-1 0 1,1 0 0,0 0-1,-1 0 1,1 0-1,0 1 1,0-1 0,0 0-1,-1 0 1,1 0 0,0 0-1,0 1 1,-1-1 0,1 0-1,0 0 1,0 0-1,0 1 1,0-1 0,-1 0-1,1 0 1,0 1 0,0-1-1,0 0 1,0 0-1,0 1 1,0-1 0,0 0-1,0 0 1,0 1 0,0-1-1,0 0 1,0 1 0,0-1-1,0 0 1,0 0-1,0 1 1,0-1 0,0 0-1,0 0 1,0 1 0,0-1-1,0 0 1,0 1-1,1-1 1,-1 0 0,0 0-1,0 0 1,0 1 0,0-1-1,1 0 1,-1 0 0,0 0-1,0 1 1,1-1-1,-1 0 1,0 0 0,1 0-1,15 16-204,275 161 1079,-222-137-929,-15-17-843,-51-22 524,1 0 0,-1 0 0,0 0-1,0-1 1,1 0 0,-1 1 0,0-1-1,0-1 1,1 1 0,-1 0 0,0-1-1,0 0 1,0 1 0,1-1 0,3-2-1,8-9-4519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6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2128,'0'0'21261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5433,'0'23'7136,"0"190"-802,0 31-4087,0-243-2518,-18-9-11270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2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1880,'0'0'11360,"31"-7"-10922,4-2-344,8-2-19,1 1 1,63-4 0,11 7 317,153 10 1,-261-2-274,0 0 0,0 1 0,0 1 0,-1-1 0,1 2 0,-1-1 0,0 1 0,0 1 0,0-1-1,-1 2 1,1-1 0,-1 1 0,-1 0 0,1 1 0,-1 0 0,0 0 0,-1 0 0,1 1 0,-1 0 0,-1 1 0,0-1 0,7 15 0,3 11 631,-1 1-1,-2 0 1,-1 1-1,10 61 1,-13-36 109,-3 1 1,-5 121-1,-3-70-661,4-88-307,-1-29-1780,-3-39-3013,-7 14-667,-5 2-3196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10882,'0'0'8594,"226"-22"-7730,-127 17-496,6 0-368,-3 2-32,-6 0-1048,21-2-1384,-24-3-2217,-18 0-4041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10234,'0'0'9668,"2"31"-8787,19 206 98,-16-84-737,-5-79-506,14 93-1,-16-180-7423,-5-25 3436,-2 6-914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58 1552,'0'0'4759,"27"-9"-2824,3-1-1451,-8 2-159,1 1-1,-1 1 1,2 0-1,-1 2 1,40-2-1,-40 5-239,0 0 1,-1 2-1,1 1 1,0 0-1,37 10 1,-51-9-99,-1 0 0,0 0 0,0 0 1,-1 1-1,1 1 0,-1-1 0,0 1 0,0 1 0,0-1 1,-1 1-1,0 0 0,0 0 0,0 1 0,-1 0 1,0 0-1,-1 0 0,1 1 0,3 9 0,-4-8 24,0 1-1,0-1 0,-1 1 1,-1 0-1,0-1 0,0 1 0,-1 0 1,0 0-1,-1 1 0,0-1 1,0 0-1,-5 19 0,3-21 9,0-1-1,0 0 0,-1 1 1,0-1-1,-1-1 0,1 1 1,-1 0-1,-1-1 0,1 0 1,-1 0-1,0 0 0,-1 0 1,1-1-1,-1 0 0,0 0 1,0-1-1,-10 6 0,-7 1-74,1-1-1,-1-1 1,-1-1-1,1-1 0,-2-1 1,1-1-1,-28 2 1,-178 1 178,194-8 168,35 0-256,0 0 0,-1 0-1,1-1 1,0 1-1,0 0 1,-1 0 0,1 1-1,0-1 1,0 0 0,0 0-1,-1 1 1,1-1-1,0 1 1,0-1 0,0 1-1,0-1 1,0 1-1,-1-1 1,1 1 0,0 0-1,1 0 1,-1 0-1,0 0 1,-2 1 0,3 0-6,0-1 1,0 0-1,0 1 0,0-1 1,0 0-1,0 1 1,0-1-1,1 0 0,-1 1 1,0-1-1,1 0 1,-1 1-1,1-1 0,-1 0 1,1 0-1,0 0 1,-1 1-1,3 0 1,2 6 149,1-1 0,1 0 0,0 0 1,0 0-1,10 7 0,12 3 379,0 0 0,0-2-1,2-1 1,0-1-1,0-2 1,1-1 0,49 9-1,-9-8 725,1-4 0,97-1-1,-168-6-1280,-1 0 0,0 0 1,0 0-1,1 0 0,-1 0 0,0 0 0,0-1 0,1 1 0,-1 0 0,0-1 0,0 1 0,0-1 0,0 1 0,1-1 0,-1 0 0,0 1 0,0-1 0,0 0 0,0 0 0,0 0 0,-1 0 0,1 0 0,0 0 1,0 0-1,-1 0 0,1 0 0,0 0 0,-1 0 0,1 0 0,0-2 0,-5-13-2772,-13 6-4498,-1 8-4189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3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4201,'0'0'20452,"0"-13"-20452,12 13-968,0 0-1400,3 0-6050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23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3041,'-5'2'17797,"2"16"-17723,2 1-1,0-1 1,3 36 0,0 0 206,6 77-134,5 0 0,33 144 0,-29-181-136,2 4-219,12 71-732,-24-55-6902,-8-98 3641,-7-4-2936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6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7522,'0'0'8489,"198"-24"-6032,-87 13-985,9 3-1008,-5 3-336,-19 5-120,-18 0-8,-24 0 0,-24 0-536,-18 5-992,-12 11-1129,-24 1-1600,-12-7-3840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7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 12011,'0'0'10578,"-183"71"-10026,152-58-160,3-1-208,7-3-112,11 4-72,3-7-112,7 0-472,0-3-728,0 16-1201,0-10-3136,14 4-3441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11106,'0'0'12063,"11"26"-11379,0 2-506,12 28 209,19 74 0,-28-71-200,-4 1-1,7 103 0,-14 126-159,-4-167-107,0-122 24,0 0 0,0 0 1,0 1-1,1-1 1,-1 0-1,0 0 0,0 0 1,0 0-1,0 0 0,1 0 1,-1 0-1,0 0 1,0 0-1,0 0 0,0 0 1,1-1-1,-1 1 0,0 0 1,0-1-1,-1 0 0,-54-47-4342,8 6-4626,17 19-1696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6681,'0'0'16172,"180"30"-15428,-105-19-248,6-3-248,0-3-248,-5 1 0,-4-6-304,-6 0-280,24 0-352,-18-11-1297,-12-8-4728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6801,'0'0'12411,"1"25"-11285,0-16-1025,15 177 1243,6-15-1807,1 206-1,-21-363-119,-1-8-1213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8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5017,'0'0'7828,"16"-27"-6753,-16 27-1075,21-36 300,29-37 0,-47 68-220,1 1 0,1 0-1,-1 0 1,0 0 0,1 0-1,0 1 1,0-1 0,0 1-1,0 0 1,1 1 0,-1 0-1,1-1 1,-1 2 0,1-1-1,0 1 1,0-1 0,11 1-1,1-2 300,8-2 156,1 1 0,-1 1 1,45 2-1,-61 1-525,-1 1 0,0 0 0,0 1 0,0 0 0,0 1 0,0-1 0,-1 2 0,1-1 0,-1 1 0,0 1 0,0-1 0,0 1 0,0 1 0,6 6 0,-3-1-36,0 2 0,0-1 0,-2 2 0,0-1 0,0 1 0,-1 1 0,-1-1 0,0 1 0,-1 1 0,-1-1 0,-1 1 0,0 0 0,0 0 0,-2 0 0,0 0 0,-1 1 0,-1-1 0,0 0 0,-1 1 0,-4 20 1,4-32 26,0 0 0,-1 1 0,0-1 1,0 0-1,0 0 0,0 0 1,-1 0-1,1 0 0,-1-1 0,-1 1 1,1-1-1,-1 0 0,1 0 1,-1 0-1,0 0 0,0-1 1,-1 1-1,1-1 0,-1 0 0,0 0 1,0-1-1,0 0 0,0 0 1,0 0-1,0 0 0,-8 1 0,-12 2 72,-1-1-1,0-1 0,0-1 1,-31-2-1,37 0-19,-4 0 57,18 1 24,-1 0 0,0 0 0,0-1 0,1 0-1,-1-1 1,0 1 0,0-1 0,1 0 0,-1-1 0,1 0 0,-1 0 0,1 0-1,-7-4 1,14 42 856,3-25-899,-1-1 0,1 1 0,1-1 1,0 0-1,1 0 0,0 0 0,13 16 0,-1-5 9,0-2-1,25 22 0,-29-28-76,2-1-1,-1-1 1,1-1 0,1 0 0,-1-1 0,2-1 0,-1 0-1,1-1 1,0-1 0,1-1 0,-1-1 0,1 0 0,0-1-1,0-1 1,0-1 0,32-3 0,-48 2-396,-1-1 0,0 1 0,1-1 0,-1 0 0,0 0 1,0 0-1,0 0 0,0-1 0,0 1 0,2-2 0,0 0-1641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18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7826,'0'0'16931,"0"-9"-16931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28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15 10378,'0'0'12836,"6"-15"-11243,-6 21-1611,-1-1 0,0 0 0,0 1 1,0-1-1,-1 0 0,0 0 0,0 0 1,0 0-1,-4 7 0,-8 19-833,13-77 1057,-5 56-942,6-10 714,0 0 0,-1 0 0,1 1 0,0-1-1,0 0 1,0 0 0,0 1 0,0-1 0,0 0 0,0 0 0,0 1 0,0-1 0,0 0-1,0 1 1,0-1 0,0 0 0,0 0 0,0 1 0,0-1 0,0 0 0,0 1-1,0-1 1,0 0 0,0 0 0,1 1 0,-1-1 0,0 0 0,0 0 0,0 0 0,0 1-1,1-1 1,-1 0 0,0 0 0,0 0 0,1 1 0,-1-1 0,0 0 0,0 0-1,1 0 1,-1 0 0,0 0 0,0 0 0,1 1 0,-1-1 0,0 0 0,0 0 0,1 0-1,-1 0 1,0 0 0,1 0 0,-1 0 0,0 0 0,0 0 0,1 0 0,-1-1 0,1 1-1,0 0-25,4 1-384,0-1-1,0 0 1,1 0-1,-1-1 1,0 1-1,0-1 1,0-1-1,0 1 1,0 0-1,0-1 1,0 0-1,9-5 1,-2-4-3682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4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2232,'0'0'18708,"21"0"-17918,255-13-262,55 28-484,2-1-11,39-11-10,301-3-78,-69-8 21,-464-3 98,-125 11-6,0-2 0,0 0 1,17-4-1,-17 2-1,0 1 0,0 1 0,19 0 0,-33 2 199,18-3-85,168-26-2,-176 28 327,-8 1-1328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49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8570,'0'0'12564,"1"2"-12152,1 3-377,0 1 0,0-1 0,-1 1 0,1-1 0,-1 1 0,-1 0 0,1-1 0,-1 1 0,0 6 0,1 19 146,7 82 410,-4-24-489,5-1 0,3 1 1,32 116-1,-42-197-145,1-1 0,0-1 1,0 1-1,0 0 0,1-1 0,0 1 1,7 8-1,-10-14-68,0 0 0,0 0-1,0 0 1,0 0 0,1 0 0,-1 0 0,0-1 0,0 1 0,0 0-1,1 0 1,-1-1 0,0 1 0,1-1 0,-1 0 0,1 1 0,-1-1-1,0 0 1,1 0 0,-1 0 0,1 0 0,-1 0 0,1 0-1,-1 0 1,1 0 0,-1 0 0,0-1 0,1 1 0,-1-1 0,0 1-1,1-1 1,-1 1 0,0-1 0,1 0 0,-1 0 0,0 0-1,0 0 1,0 0 0,0 0 0,0 0 0,0 0 0,0 0 0,0 0-1,0 0 1,0-2 0,18-31-6948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49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8938,'0'0'1996,"26"-19"-1358,-15 11-621,24-18 33,1 1-1,2 2 1,0 2 0,46-18-1,-35 21-20,0 3-1,97-17 1,-112 27-52,0 2 1,0 1-1,1 2 1,-1 1-1,48 8 1,-70-7-57,1 2-1,-1-1 1,0 2 0,0 0 0,0 0-1,0 1 1,-1 0 0,0 1 0,0 0-1,-1 1 1,0 0 0,0 1 0,-1 0-1,0 1 1,-1-1 0,8 13 0,-10-13 104,0 1 0,0 0 0,-1 0 0,0 1 0,-1 0 0,0-1 1,-1 2-1,0-1 0,-1 0 0,0 0 0,-1 1 0,0-1 0,-1 1 1,0-1-1,-1 1 0,0-1 0,0 1 0,-5 13 0,2-14 101,-1-1 0,0 1-1,0-1 1,-1 0 0,0 0-1,-1 0 1,0-1 0,-1 0 0,0-1-1,0 0 1,-1 0 0,-12 9-1,-3 0 147,-1-1-1,0 0 0,-46 19 1,17-16 418,0-2 0,-1-2 0,-87 11 0,39-7 780,97-18-1374,0 0-1,0 1 1,0 0 0,0 0 0,1 0 0,-1 0 0,1 1-1,-1 0 1,1 0 0,-7 6 0,10-7-78,1 0 1,0-1-1,-1 1 1,1 0-1,0 0 1,0 0-1,0 0 1,0 0-1,0 0 1,1 0-1,-1 0 1,1 1-1,-1-1 1,1 0-1,0 0 1,0 1-1,0-1 1,0 0-1,0 0 1,0 0-1,1 1 1,-1-1-1,1 0 1,-1 0-1,1 0 1,0 0-1,0 0 1,0 0-1,0 0 1,0 0-1,1 0 1,2 3-1,3 4 104,1 1 0,0-1 1,0-1-1,1 0 0,0 0 0,1-1 0,-1 0 0,14 7 0,93 44 428,-98-49-517,111 43 214,36 18-1470,-162-69 303,-1 1 1,1-1 0,0 0-1,0 0 1,-1-1 0,1 1 0,0 0-1,0-1 1,0 0 0,0 0-1,3 0 1,9 0-4750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5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21 8778,'0'0'8984,"-29"-5"-7537,-11-2-974,-44-1-1,79 8-452,1 0 1,0 0 0,0 1 0,0 0-1,0-1 1,0 1 0,0 1 0,0-1-1,0 1 1,0-1 0,1 1-1,-1 0 1,0 0 0,1 1 0,0-1-1,-1 1 1,1 0 0,0 0 0,0 0-1,1 0 1,-1 0 0,1 0 0,-1 1-1,1-1 1,-2 6 0,-4 3 42,-4 9-2,1 2 0,0-1 0,2 1 0,0 1 0,2-1 0,0 1 0,2 1 0,1-1 0,0 1-1,2 0 1,1 0 0,1 0 0,1-1 0,6 32 0,-5-47-64,1 1 1,0-1-1,0 1 0,1-1 0,0 0 1,1-1-1,0 1 0,0-1 0,1 0 1,0 0-1,1-1 0,-1 0 0,1 0 1,1 0-1,-1-1 0,1 0 1,0 0-1,1-1 0,-1 0 0,18 7 1,-18-9-59,0 0 0,0 0 0,0 0 0,0-1 0,0-1 0,0 1 0,1-1 0,-1-1 0,1 1 0,-1-2 1,0 1-1,1-1 0,-1 0 0,0-1 0,1 0 0,-1 0 0,0-1 0,0 0 0,-1 0 0,1-1 0,-1 0 0,1 0 0,-1-1 1,9-7-1,-5 1-10,-1 0-1,-1-1 1,0 0 0,0-1 0,-1 0 0,-1 0 0,0 0 0,-1-1 0,-1 0 0,0 0 0,0-1 0,-2 1 0,3-16 0,-1-8 147,-2 0 0,-1 0 0,-2-1 0,-6-37 0,4 58 307,0 0 0,-2 1 1,0-1-1,-1 1 0,-1 0 0,-1 1 1,-11-23-1,18 41-376,1 0 0,-1 0 0,1 1 0,-1-1 0,0 0 0,0 0 0,0 0 0,0 0 0,0 0 0,0 1 0,-1 1 0,-1 10-14,4 23 31,0-1 0,3-1 1,0 1-1,3-1 0,1 0 0,1 0 0,2-1 0,2-1 0,1 0 0,36 59 1,-46-85-27,0 0 0,1 0 0,0-1 0,0 1 0,0-1 0,1-1 0,0 1 0,14 8 1,-17-12-18,0 0 0,-1-1 1,1 1-1,0-1 0,0 0 1,0 0-1,0 0 1,0-1-1,1 1 0,-1-1 1,0 0-1,0 0 0,0 0 1,0-1-1,0 1 1,0-1-1,0 0 0,0-1 1,0 1-1,0 0 0,5-4 1,2-2-84,-1 0 0,0-1 1,-1 0-1,0-1 1,0 0-1,-1 0 0,0-1 1,0 0-1,-1 0 0,-1-1 1,7-14-1,-2 4 18,-2 0 0,-1-1 0,0-1 0,-2 1 1,5-28-1,-7-2 741,-4 79-466,1-18-170,-1 0 0,1-1 0,1 1-1,0 0 1,0-1 0,0 1 0,1-1 0,1 0 0,-1 0 0,1 0-1,1 0 1,-1-1 0,1 1 0,0-1 0,1 0 0,0-1 0,0 0-1,1 0 1,-1 0 0,9 5 0,-4-4 9,0-1 0,1 0 0,-1-1 0,1 0 0,1-1 0,-1 0 0,1-1 0,-1 0 0,1-1 0,0-1 0,0 0 0,0-1 0,14-1-1,-22 1-38,-1-1-1,1 0 0,-1 0 0,1 0 0,-1 0 0,0-1 0,0 0 0,0 0 1,1 0-1,-2 0 0,1-1 0,0 1 0,0-1 0,-1 0 0,0 0 0,1 0 1,-1-1-1,0 1 0,-1-1 0,1 0 0,-1 0 0,1 1 0,-1-2 1,0 1-1,-1 0 0,1 0 0,-1-1 0,0 1 0,1-7 0,0-1-286,0 0 1,-1 0-1,0 0 0,-1 0 0,0 0 0,-1 0 1,-1 1-1,0-1 0,0 0 0,-6-13 0,3 13-744,0 0 1,-1 0-1,-10-14 0,-23-27-6544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8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456 137 1968,'0'0'17768,"-8"-22"-16361,-29-67-467,35 87-919,1 0 0,-1 0-1,1 0 1,-1 0-1,0 1 1,0-1 0,0 1-1,0-1 1,0 1 0,0 0-1,0 0 1,0 0-1,0 0 1,-1 0 0,1 0-1,0 0 1,-1 1-1,1-1 1,0 1 0,-1 0-1,1 0 1,-1 0 0,1 0-1,-1 0 1,1 0-1,0 0 1,-1 1 0,1 0-1,-1-1 1,1 1-1,0 0 1,0 0 0,-1 0-1,-1 2 1,-8 2 13,0 2 0,1-1 0,0 1 0,0 1 0,1 0 0,-1 0 0,-9 12 0,-62 74 193,60-67-186,3 0 0,0 2 0,2 0 0,-21 46 0,31-57-46,0 1 1,1-1-1,1 2 0,1-1 1,0 0-1,2 1 0,0-1 1,1 1-1,3 22 0,-2-37-19,1 1 0,0-1-1,1 1 1,0-1 0,-1 0 0,2 0-1,-1 0 1,0 0 0,1 0 0,0-1-1,0 1 1,1-1 0,-1 0-1,1 0 1,0 0 0,0 0 0,0 0-1,1-1 1,-1 0 0,1 0-1,0 0 1,-1-1 0,1 1 0,1-1-1,-1 0 1,0-1 0,0 1-1,9 0 1,13 3-337,0-1-1,0-2 0,0 0 0,37-4 1,-45 1-204,0-1-1,0 0 1,0-2 0,0 0-1,-1-2 1,0 0 0,0 0-1,-1-2 1,21-12 0,-8 2-1534,-1-3-1,-1 0 1,-1-2 0,26-27 0,-9 1-2054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5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9642,'0'0'5761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09:51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21 1040,'0'0'664,"33"-3"-448,4-2-182,7-1 34,1 1 0,64 3 0,-103 2-69,1 1 0,-1-1 0,0 1 0,0 0 0,0 0 0,0 1 1,0-1-1,0 1 0,-1 1 0,1-1 0,-1 1 0,1 0 0,-1 0 0,0 1 0,0 0 0,4 4 1,-5-3 65,0 0 1,0 0-1,-1 0 1,0 1-1,0-1 1,-1 1-1,0 0 1,0 0 0,0 0-1,0 0 1,-1 0-1,0 0 1,0 1-1,-1-1 1,0 10-1,0-7 154,-1-1 0,0 1-1,0-1 1,-1 0-1,0 0 1,0 0 0,-1 0-1,0 0 1,-1 0 0,1-1-1,-8 11 1,2-6 78,0-1 0,0 0 0,-1 0 0,0-1 0,-1-1 0,-14 11 0,-4-1 488,-1-1 0,0-2 0,-2-1 0,-59 20 0,17-17 1781,66-18-1065,48-10-1505,-5 1-559,1 3-1,0 1 1,1 1-1,61 3 1,-80 1 495,1 2 0,-1 0-1,0 2 1,0 0 0,0 0 0,-1 2 0,0 0-1,0 1 1,0 1 0,-1 1 0,22 14 0,-21-10 69,-1 2 0,0 0 0,-1 0 0,0 2 0,-1 0 0,-1 0 0,-1 1 0,0 1 0,-2 0 0,0 1 0,9 24 0,-9-14 225,-2 1-1,0 0 0,-2 0 1,-1 0-1,-2 1 0,-1 0 0,-2 34 1,-1-48 21,-1 0 1,-1 0-1,0 0 0,-1 0 1,-1-1-1,-1 0 1,-1 0-1,0 0 0,-1-1 1,0 0-1,-2 0 1,0-1-1,0 0 0,-1-1 1,-1 0-1,-1-1 1,0-1-1,0 0 1,-1 0-1,-1-1 0,0-1 1,-21 11-1,7-7-57,0-1-1,0-1 0,-1-2 1,-1 0-1,0-3 0,0 0 1,-1-2-1,1-1 1,-1-2-1,0-1 0,-51-5 1,67 2-170,-1-1 0,1 0 1,0-1-1,0-1 0,0 0 1,-17-9-1,26 10-27,0 1 0,0-2 1,0 1-1,0-1 0,1 0 0,-1 0 0,1-1 0,0 1 1,1-1-1,0-1 0,0 1 0,0-1 0,1 0 1,-6-12-1,5 0-262,0 0 0,2-1-1,0 0 1,1 1 0,1-1 0,1 0 0,1 0 0,3-21 0,16-52-5171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0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6865,'0'0'12563,"-3"0"-11971,-9 16-11474,-3-2 7265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46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1464,'0'0'9646,"1"0"-9269,0-1-1,-1 1 1,1 0-1,-1 0 1,1 0-1,0 0 1,-1 0-1,1 0 1,0 0-1,-1 0 1,1 0-1,-1 0 0,1 0 1,0 1-1,-1-1 1,1 0-1,-1 0 1,1 0-1,0 1 1,-1-1-1,1 0 1,-1 1-1,1 0 1,19 77 1348,20 158 0,-22-105-1245,-12-96-434,72 356-87,-75-370-365,-5-66-16171,2 16 11487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47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7642,'0'0'1391,"21"-23"-895,73-75-439,-84 90-57,0-1 0,1 2 0,0 0 0,0 0 0,0 1 0,1 0 0,0 1 0,0 0-1,1 1 1,-1 0 0,26-3 0,-9 1-2,-1-1-7,1 2-1,0 1 1,0 1-1,0 1 1,0 2-1,1 1 1,43 6-1,-60-4 3,0 0 0,0 1 0,0 0-1,-1 1 1,0 0 0,0 1 0,0 0-1,-1 1 1,0 0 0,0 1 0,0 0 0,-1 1-1,-1 0 1,1 0 0,-1 1 0,-1 1-1,0-1 1,11 20 0,-13-17 135,0 0 0,0 0 0,-1 0 0,-1 1 0,0 0 0,-1-1 1,0 2-1,-1-1 0,-1 0 0,0 0 0,-1 1 0,-1-1 0,0 0 0,-1 0 0,0 0 0,-1 0 0,-1 0 0,0 0 0,-1-1 1,0 1-1,-1-1 0,0-1 0,-2 1 0,1-1 0,-1 0 0,-11 11 0,-5 3 334,-2-1 1,-1-2-1,0 0 0,-2-1 0,-51 27 1,59-37-295,0-1 1,-1-1 0,-1-2 0,1 0-1,-2-1 1,1-1 0,0-2 0,-1 0-1,-32 1 1,54-5-196,-1 0 0,1 0-1,0 0 1,-1 0 0,1 0 0,-1 0-1,1-1 1,0 1 0,-1-1 0,1 0 0,0 0-1,0 1 1,0-2 0,0 1 0,0 0-1,0 0 1,0 0 0,0-1 0,0 1-1,0-1 1,-1-2 0,2 2-95,0-1 1,0 1-1,0 0 0,1-1 1,-1 1-1,1-1 0,0 1 0,-1-1 1,1 1-1,0-1 0,1 1 1,-1-1-1,0 1 0,1-1 1,-1 1-1,1-1 0,0 1 0,2-5 1,0 1-538,0-1 0,1 1 0,0 0 0,0 0 0,0 0 0,6-6 0,37-34-7858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47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28 201 6505,'0'0'9701,"31"14"-8879,104 42-422,-126-52-383,1-1-1,0 0 1,0-1 0,0 0 0,0 0 0,0-1 0,0 0 0,1-1-1,19-2 1,4 0-59,-31 2 13,0 1 0,0-1 0,-1 0 0,1 0 0,0 0 0,0 0 0,0-1 0,-1 1 0,1-1 0,0 1-1,-1-1 1,1 0 0,0 0 0,-1-1 0,1 1 0,-1 0 0,0-1 0,1 1 0,-1-1 0,0 0 0,0 0 0,0 0-1,0 0 1,0 0 0,-1 0 0,1 0 0,0-1 0,-1 1 0,0-1 0,0 1 0,1-1 0,-2 0 0,1 1 0,0-1-1,0 0 1,-1 1 0,0-1 0,1 0 0,-1 0 0,0 0 0,-1-3 0,2-1 36,-1 0 1,-1 0-1,1 0 1,-1 1-1,0-1 1,-1 0-1,0 0 1,0 1-1,0-1 1,-1 1 0,0-1-1,0 1 1,0 0-1,-1 0 1,0 1-1,0-1 1,-1 1-1,0 0 1,0 0-1,0 0 1,-10-7-1,4 4 173,0-1 0,-1 2-1,1 0 1,-1 0 0,-1 2 0,1-1-1,-1 1 1,0 1 0,0 0 0,-1 1-1,1 1 1,-1 0 0,1 0 0,-1 1-1,0 1 1,1 1 0,-20 2 0,28-1-151,0 0 1,0 0-1,0 1 1,0-1-1,0 1 1,0 0 0,1 1-1,0-1 1,-1 1-1,2 0 1,-1 0-1,0 0 1,1 0 0,-1 1-1,1-1 1,0 1-1,1 0 1,-1 0-1,1 0 1,0 0 0,0 1-1,-1 8 1,-3 8 19,2 0 0,0 1 0,2-1 0,-1 26 0,2-17-17,2 0 0,1 0 0,1 0 0,1-1 0,10 34 1,-10-51-58,0-1 0,0-1 0,2 1 0,-1-1 0,1 0 0,1 0 0,0-1 0,1 1 0,0-2 0,0 1 0,1-1 0,0 0 0,1-1 0,-1 0 0,17 9 0,-20-14-186,-1 1 0,1-2 0,0 1 0,0 0-1,1-1 1,-1-1 0,0 1 0,1-1 0,-1 0-1,1 0 1,-1 0 0,1-1 0,6-1 0,-8 0-403,0 1 1,0-2 0,-1 1-1,1 0 1,0-1 0,-1 0-1,1 0 1,-1-1 0,0 1 0,0-1-1,0 0 1,0 0 0,0 0-1,-1 0 1,1-1 0,-1 1-1,5-8 1,13-21-5739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48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11418,'0'0'7642,"10"17"-7150,-1-2-353,-2-5-56,-1 1 0,0 1 1,0-1-1,-1 1 0,-1 0 0,0 0 1,0 0-1,1 13 0,3 49 620,-3 105 0,-6-214-611,1 0 0,3 0 0,0 0 0,3 1-1,0-1 1,3 1 0,0 0 0,2 1 0,18-36 0,-8 29-315,28-40 1,-42 70 178,0 0 0,1 0 1,0 1-1,0 0 0,1 0 0,1 1 0,-1 0 1,1 1-1,11-6 0,-17 11 36,-1 1 1,0 0-1,1 0 1,-1 0-1,1 0 0,-1 1 1,1 0-1,0-1 1,-1 1-1,1 0 0,-1 1 1,1-1-1,-1 1 1,1-1-1,-1 1 1,1 0-1,-1 0 0,1 1 1,-1-1-1,0 1 1,0 0-1,0-1 0,0 1 1,0 1-1,0-1 1,0 0-1,-1 1 0,1-1 1,-1 1-1,4 5 1,7 9 199,-1 0 1,0 2-1,17 35 1,-21-36-37,163 363 1203,-170-380-1536,-1 0 1,1 0-1,0 0 1,-1 0-1,1 0 1,0 0 0,0 0-1,-1 0 1,1-1-1,0 1 1,0 0-1,0-1 1,0 1-1,0 0 1,0-1-1,0 1 1,0-1-1,1 0 1,-1 1 0,0-1-1,0 0 1,0 0-1,0 1 1,1-1-1,-1 0 1,0 0-1,0 0 1,0-1-1,0 1 1,1 0-1,0-1 1,2 1-663,1-1 0,-1-1 0,0 1 0,0-1 0,0 1 0,0-1 0,6-4 0,14-12-7709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4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611 78 11530,'0'0'4188,"-31"-12"-3005,-105-35 45,122 43-972,-2 0-1,1 0 1,0 2-1,-1 0 1,1 0-1,-1 2 1,0 0-1,-24 3 1,10 0 13,17-2-213,0 0 1,0 2 0,1 0-1,-1 0 1,1 1 0,-1 0-1,1 1 1,1 1 0,-1 0-1,1 0 1,0 1 0,0 1-1,1-1 1,-10 11 0,14-12-56,0 1 1,0-1-1,1 1 1,0 1-1,0-1 0,0 1 1,1 0-1,0 0 1,1 0-1,0 0 1,0 1-1,1-1 0,0 1 1,0 0-1,1 0 1,0 0-1,0 0 1,1-1-1,1 1 0,-1 0 1,3 11-1,0-13-2,-1 0 0,1 0 0,0 0 1,0 0-1,1-1 0,0 0 0,0 0 0,0 0 0,1 0 0,0 0 0,0-1 0,0 0 0,1 0 0,0 0 0,0-1 0,10 6 0,14 7 13,0-2-1,43 15 0,-58-24-2,19 8-23,20 6-234,96 53 1,-137-66 215,-1 1 1,1 1 0,-1 0-1,-1 0 1,1 1 0,-2 1 0,1 0-1,-2 0 1,1 1 0,-2 0-1,0 1 1,11 20 0,-17-28 82,0 0 0,0-1 0,-1 1 0,1 0 1,-1 0-1,0 0 0,-1 1 0,1-1 0,-1 0 1,0 0-1,0 0 0,-1 0 0,1 0 0,-1 1 0,0-1 1,-1 0-1,-2 8 0,1-7 23,-1-1 1,1 0-1,-1 0 0,0-1 1,0 1-1,0-1 0,-1 0 1,0 0-1,1 0 0,-2 0 1,1-1-1,0 0 0,0 0 1,-9 3-1,-4 1 58,1-1 1,-1-1-1,0 0 0,0-2 1,-1 0-1,1-1 0,-1 0 0,1-2 1,-1 0-1,-28-5 0,44 4-179,-1 0 0,1 0 0,0 0 0,0 0 0,-1-1 0,1 0 1,0 1-1,0-1 0,0-1 0,1 1 0,-1 0 0,0-1 0,1 1 0,0-1 0,-1 0 0,1 1 0,0-1 0,0 0 0,1-1 0,-1 1 0,1 0 0,-1 0 0,1-1 0,0 1 1,1 0-1,-1-1 0,0 1 0,1-1 0,0 0 0,0 1 0,0-1 0,0-3 0,1-2-677,-1 0 0,1-1-1,1 1 1,5-18 0,-5 20-515,1 0 1,0 0-1,0 0 0,0 0 0,7-8 0,23-24-9635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49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17 3569,'0'0'15998,"-29"-4"-14503,-93-8-495,119 12-966,0-1 0,0 1 1,0 0-1,0 1 0,0-1 0,0 0 0,0 1 0,0 0 1,0 0-1,0 0 0,0 0 0,0 0 0,1 1 0,-1-1 1,0 1-1,1-1 0,-1 1 0,1 0 0,-1 0 0,1 0 1,0 1-1,0-1 0,0 0 0,0 1 0,1-1 0,-1 1 1,1 0-1,-2 3 0,-4 6 97,-10 18-60,1 1 0,2 0 0,1 1 0,2 0 0,1 1 0,1 0 1,2 1-1,1 0 0,2 0 0,1 0 0,2 37 0,1-58-69,1-1 0,0 0 0,0 0 0,1 0 1,1 1-1,0-2 0,0 1 0,10 19 0,-9-23-21,1 0 0,0 0 1,0-1-1,1 0 0,0 0 0,0 0 0,1-1 1,0 0-1,0 0 0,0 0 0,1-1 1,11 6-1,-6-5-41,0 0 1,0-1 0,0-1 0,1 0-1,0-1 1,0 0 0,0-1-1,0-1 1,0 0 0,0 0 0,0-2-1,0 0 1,0-1 0,0 0 0,0-1-1,0 0 1,-1-1 0,1-1-1,-1 0 1,0-1 0,-1 0 0,1-1-1,-1-1 1,0 0 0,-1 0-1,0-1 1,-1 0 0,1-1 0,-2 0-1,11-15 1,-9 11 145,-2 0 0,0-1 1,0 0-1,-2-1 0,0 0 0,0 0 0,-2 0 0,0-1 1,-1 1-1,0-1 0,-2 0 0,0-1 0,0 1 0,-2 0 1,0-1-1,-1 1 0,-6-26 0,4 34-18,0-1 0,-1 1-1,-1 1 1,1-1 0,-1 1 0,-1 0-1,1 0 1,-2 0 0,1 1 0,-1 0-1,0 0 1,0 0 0,-1 1 0,0 1-1,0-1 1,0 1 0,-17-8 0,3 3-98,1 1 0,-1 1 1,-1 1-1,1 1 1,-1 1-1,-34-4 0,34 7-610,0 1 0,0 1 0,-40 5 0,47-2-1077,1 1-1,1 0 0,-25 10 0,-25 17-10331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52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9 103 1992,'-8'10'20509,"53"-12"-19871,0-2-1,48-11 1,26-4-652,-87 16 29,87-8-50,170-40 0,-282 49 66,-6 1 560,-45 1 288,-23 0-786,0 3 0,-104 18 1,90-1-107,53-12-37,0-1-1,-1-2 1,-50 4-1,82-9-61,45 1-333,0-3 1,65-11-1,205-39-280,-240 40 686,-326 69 1114,-34 8-1155,278-65 66,-77 14 20,50-9-51,27-3-34,10-2-54,107-17 34,-20 2-105,156 1-1801,-249 14 2200,-31 0 956,-75-1-254,25-2-530,-87 10 0,159-5-3360,17-1 1303,31-1-1162,-27 0 412,12 0-4075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8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80 125 3465,'0'0'12340,"-14"30"-11456,0-1-599,6-16-135,1 2 1,0-1-1,1 1 1,1 0-1,0 0 1,1 0-1,1 1 1,0-1-1,1 1 1,1 29-1,1-35-99,0 0-1,2 0 1,-1 0 0,1 0-1,0 0 1,1 0-1,0-1 1,1 1 0,0-1-1,1 0 1,0 0-1,0 0 1,0-1-1,1 1 1,1-2 0,-1 1-1,1-1 1,1 0-1,-1 0 1,1 0-1,0-1 1,1-1 0,0 0-1,-1 0 1,2 0-1,11 4 1,-8-5-30,-1 0 0,1-1-1,0 0 1,0-1 0,0 0 0,0-1 0,0 0 0,0-1 0,0-1-1,0 0 1,0-1 0,0 0 0,16-6 0,-20 5 2,1-1 0,-1 0 0,0-1 0,0 0 0,0 0 1,-1-1-1,1 0 0,-2 0 0,1-1 0,-1 0 0,0 0 0,0-1 0,-1 0 1,0 0-1,0-1 0,-1 0 0,6-13 0,-6 10 54,-1 0 0,0-1 0,-1 1 0,-1-1 1,0 0-1,0 0 0,-1 0 0,-1 0 0,0 0 0,-1 0 0,-1 0 0,0 0 0,0 0 0,-1 1 0,-1-1 1,0 1-1,-1 0 0,0 0 0,-1 0 0,0 1 0,-1 0 0,0 0 0,-1 0 0,0 1 0,-13-13 1,5 8-77,1 0 1,-1 2 0,-1 0 0,-1 0 0,0 2 0,0 0 0,-1 1 0,0 1 0,-1 1 0,0 1 0,0 0 0,-26-4 0,44 10-80,-1 1 0,0-1-1,0 1 1,0 0 0,1 0 0,-1 0 0,0 0 0,0 1 0,0-1 0,1 1-1,-1-1 1,0 1 0,-3 1 0,5 0-152,0-1 0,0 0-1,-1 0 1,1 1 0,0-1 0,1 0 0,-1 1-1,0-1 1,0 1 0,1 0 0,-1-1-1,1 1 1,-1-1 0,1 1 0,0 0 0,-1-1-1,1 1 1,0 0 0,0-1 0,0 1-1,1 2 1,-1 30-7286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55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2777,'0'0'19049,"25"0"-17990,755-17-1918,-1393 38 1869,564-17-958,-81 1-15,129-5 70,37 0-1142,606 16 1324,-905-10-1310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0:59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36 1936,'0'0'1425,"-135"-16"-2217,126 13 808,6 3-16,3-5 16,-3-1-16,3 1-945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1:0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30 1200,'0'0'11368,"6"-30"2448,-5 31-13765,0 0-1,0 0 0,-1 0 1,1 0-1,0 0 0,-1 0 1,1 0-1,-1 0 0,1 0 0,-1 0 1,0 0-1,1 1 0,-1-1 1,0 0-1,0 0 0,0 0 1,0 0-1,0 1 0,0-1 1,0 0-1,0 0 0,0 0 1,-1 1-1,1 0 0,-1 6 55,-2 44-72,-2-1 0,-21 89 0,15-88-151,1 0 0,-4 96 1,15-147 109,0 0 0,-1 0 1,1 0-1,0-1 0,0 1 1,0 0-1,0 0 0,0-1 1,0 1-1,0-1 0,0 1 1,0-1-1,0 1 0,0-1 1,0 0-1,0 0 0,0 1 1,0-1-1,0 0 0,0 0 1,1 0-1,-1 0 0,0 0 1,0 0-1,0 0 0,0-1 1,0 1-1,2-1 0,36-5-184,8-8 84,0 2 1,0 2 0,1 2-1,1 3 1,67 0 0,11 4-93,333 13 161,-170-4 144,-240-8-55,-47-1-34,0 0 1,0 0 0,0 0 0,0 0 0,0 0 0,0-1 0,-1 1-1,1-1 1,0 0 0,-1 1 0,1-1 0,-1-1 0,0 1-1,0 0 1,0 0 0,0-1 0,0 1 0,2-5 0,1-1 44,0 0 1,-1 0-1,0 0 1,0 0 0,3-13-1,-6 12-8,1 1 0,-2-1 0,1 0 0,-1 0 0,0 0 0,-1 1 0,0-1 0,-1 0 0,1 0 0,-2 1 0,1-1 0,-1 1 1,-1 0-1,1 0 0,-1 0 0,-6-8 0,-59-106-19,67 117 28,0 1 0,0-1 0,1 0 0,-1 0 0,1 0 0,0 1 0,0-1 0,1-11 631,-2 20-3241,-19 53-3393,2-15-2043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1:13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8626,'0'0'7144,"31"0"-5914,202 0 110,-29-8-2287,230-38 0,-409 40 2133,-44 5 1474,-40 3-1234,15 3-1356,0 1 1,-57 18-1,0-1-92,33-8-38,35-7 7,0-1-1,0-2 1,-43 1 0,75-6 26,44 4-1169,60-4 807,-27-1 315,81 6-977,-65-3 2018,-57-1 4402,-404 12-4779,-5 1-986,374-14 325,26-1-804,-18 2 717,623 4-1912,-660-6 2464,-10-1 729,-72 6 0,57 3-1118,-4 1-172,-87 22 0,240-11-1940,-39-17 710,-48-2 733,-1-1 1,1 1-1,-1 0 1,1 1-1,-1 0 1,0 0-1,1 1 0,-1 0 1,11 4-1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1:16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57 3993,'0'0'12712,"-1"0"-12633,1 0 0,0 0 0,0 0 0,0 0 0,0 0 0,-1 0 0,1-1 0,0 1 1,0 0-1,0 0 0,0 0 0,0 0 0,0-1 0,0 1 0,0 0 0,0 0 0,-1 0 0,1-1 0,0 1 0,0 0 0,0 0 0,0-1 0,0 1 1,0 0-1,0 0 0,0 0 0,0-1 0,0 1 0,1 0 0,-1 0 0,0 0 0,0-1 0,0 1 0,0 0 0,0 0 0,0 0 0,0 0 0,0-1 1,1 1-1,-1 0 0,0 0 0,0 0 0,0 0 0,1-1 0,303 7 3414,8-1-3440,378-16-216,-622 6 182,-65 5 15,1 0 1,-1-1-1,1 0 1,-1 0-1,1 0 0,-1 0 1,0 0-1,0-1 1,1 1-1,-1-1 1,0 0-1,-1 0 1,1 0-1,0-1 1,0 1-1,4-6 1,-7 8-26,-1-1 0,1 0 0,0 1 0,0-1 1,-1 1-1,1-1 0,0 0 0,0 1 0,-1-1 1,1 1-1,-1-1 0,1 1 0,0-1 1,-1 1-1,1-1 0,-1 1 0,1 0 0,-1-1 1,0 1-1,1 0 0,-1-1 0,1 1 1,-1 0-1,0 0 0,1 0 0,-1-1 0,1 1 1,-1 0-1,0 0 0,1 0 0,-1 0 0,0 0 1,1 0-1,-1 0 0,0 0 0,1 0 1,-2 1-1,-26-3-38,28 2 29,-54-1 9,-90 12-1,-106 10 314,167-17-265,-519 9-624,621-11 587,1 1 0,-1 0 0,34 11 0,15 3 70,72 2-162,1-6 0,144-5 1,-284-8 52,-32 0-47,-268 19 503,182-19-85,116 0-387,13 8-6551,0-6-403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1:17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37 7194,'0'0'13432,"0"-1"-13291,-1 0 1,1 1-1,0-1 1,0 0-1,-1 0 1,1 0-1,0 1 1,0-1 0,0 0-1,0 0 1,0 0-1,0 1 1,0-1-1,0 0 1,1 0-1,-1 0 1,0 1-1,0-1 1,1 0-1,-1 0 1,0 1 0,1-2-1,579-1-2193,-575 2 3556,-12-3-1002,-15-1-261,-322 1 1448,213 5-1938,130-1-59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1:19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0 368 1600,'0'0'15036,"0"-6"-13847,0-85 5941,0 91-7112,0 20-16,0-4 29,1 1 0,1-1 0,0 0 0,1 1 0,0-1 0,2 0 0,0-1 0,0 1 0,14 24 1,-13-30-26,-1-1 1,2 0-1,-1-1 1,1 1-1,1-2 1,-1 1-1,1-1 0,1 0 1,-1 0-1,1-1 1,0 0-1,1-1 1,-1 0-1,1 0 1,20 6-1,30 2 13,0-3 0,1-2-1,0-3 1,76-2-1,-44-2 12,224 1-19,230 14-1,9-7 50,-384-19-32,40-1-20,-77 13-16,144-4 401,-264 0-361,1-1 1,-1 0 0,0-1-1,-1-1 1,1 0 0,-1-1-1,0 0 1,0-2 0,-1 1-1,0-2 1,0 1 0,-1-2-1,0 0 1,-1 0 0,12-14-1,-13 9-10,-1 0 0,0 0 0,-2-1 0,1-1 0,7-27 0,19-95 148,-15 53 212,35-84 2710,-49 166-2932,-1 16-2722,-4-6 2012,0 4-515,0-1-1,0 1 1,-1-1 0,-4 17 0,-13 12-4702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1:20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1 284 4025,'0'0'15673,"0"-8"-14409,0-22-297,0 22-267,9 16 776,0 15-1324,-1 0 1,-1 1-1,-1 0 0,-2 0 1,5 48-1,-8-47-49,2-1 1,1 0-1,1 0 0,1 0 0,1 0 0,14 32 1,-18-51-90,0 0 1,0 0-1,1-1 1,-1 0-1,1 0 1,0 0-1,0 0 1,1 0-1,-1-1 1,1 0-1,-1 0 1,1 0-1,0-1 1,0 1-1,0-1 1,1 0 0,-1-1-1,0 1 1,1-1-1,-1 0 1,1 0-1,0-1 1,5 0-1,15 0 87,-1-2-1,0 0 1,44-11-1,-59 11-94,247-43 184,292-12 1,-209 48 42,-339 9-181,1-1 0,-1 1 0,1-1-1,-1 1 1,1-1 0,-1 0-1,0 0 1,1 1 0,-1-1-1,0 0 1,1 0 0,-1 0-1,0 0 1,0-1 0,0 1 0,0 0-1,0 0 1,0-1 0,-1 1-1,1-1 1,0 1 0,-1 0-1,1-1 1,-1 1 0,1-3-1,12-45 506,-12 42-461,32-192 861,12-55-725,-44 249-177,7-20-197,-1 21-84,4 16-51,-6-10-1488,-5-2 1711,1 0 0,-1 0 1,0 0-1,0 0 0,0-1 0,1 1 1,-1 0-1,0 0 0,0 0 0,0 0 1,0 1-1,1-1 0,-1 0 0,0 0 0,0 0 1,0 0-1,0 0 0,1 0 0,-1 0 1,0 0-1,0 0 0,0 0 0,0 0 1,0 0-1,1 1 0,-1-1 0,0 0 1,0 0-1,0 0 0,0 0 0,0 0 1,0 1-1,0-1 0,0 0 0,1 0 0,-1 0 1,0 0-1,0 1 0,0-1 0,0 0 1,0 0-1,0 0 0,0 0 0,0 1 1,0-1-1,0 0 0,0 0 0,0 0 1,0 0-1,0 1 0,0-1 0,-1 0 1,1 0-1,0 0 0,0 0 0,0 1 0,0-1 1,0 0-1,0 0 0,0 0 0,0 0 1,-1 1-1,1 0-337,0 1 0,0 0 0,-1 0-1,1 0 1,-1 0 0,0-1 0,1 1 0,-1 0 0,0-1 0,0 1-1,0 0 1,0-1 0,0 1 0,-1-1 0,1 0 0,0 1 0,-1-1 0,1 0-1,-1 0 1,-2 2 0,-22 20-8653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8:12:24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8 616,'9'-8'26231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8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33 200 11698,'0'0'2245,"-5"29"314,-1 6-1737,-2 8 245,3 1 1,-2 47-1,6-61-605,1 60 353,0-82-777,1 0 1,0 0 0,1 0 0,-1-1-1,1 1 1,1-1 0,0 1 0,4 9-1,-6-16-33,-1 0-1,1 0 0,-1 0 0,1 0 0,-1 0 0,1 0 0,-1-1 0,1 1 1,0 0-1,0 0 0,-1-1 0,1 1 0,0 0 0,0-1 0,0 1 0,0 0 1,0-1-1,0 1 0,-1-1 0,1 0 0,2 1 0,-2-1 8,0 0-1,-1-1 1,1 1-1,0-1 1,-1 1-1,1-1 1,0 1-1,-1-1 1,1 1-1,-1-1 1,1 1-1,-1-1 1,1 0-1,-1 1 1,1-1-1,-1 0 1,0 1-1,0-1 1,1 0 0,-1 0-1,0 1 1,0-2-1,10-55 392,-9 49-433,8-70 62,25-97 0,-26 144-93,1 0 1,2 1-1,1 1 0,1 0 1,2 1-1,20-31 0,-29 51 9,0 0 0,1 0 0,0 1 0,0 0 0,0 0 0,1 1-1,0-1 1,1 2 0,-1-1 0,12-4 0,-17 8 27,1 1 0,-1 0 0,0 0 0,1 0 0,-1 0 0,1 0 0,-1 1 1,1 0-1,0-1 0,-1 1 0,1 1 0,-1-1 0,1 0 0,-1 1 0,1 0 0,-1 0 0,1 0 0,-1 0 0,0 0 1,1 1-1,-1-1 0,0 1 0,0 0 0,0 0 0,0 0 0,0 1 0,-1-1 0,1 0 0,-1 1 0,0 0 0,4 4 1,2 6 4,0 0 1,-1 0 0,0 1 0,-1 0 0,-1 0 0,0 0 0,-1 1-1,-1-1 1,2 19 0,0 19 234,-2 69 0,-3-94-61,0-26 24,2-31 372,1 12-549,2 1 0,0 0 1,0 1-1,2-1 0,0 1 1,0 1-1,2-1 0,0 1 0,1 1 1,22-27-1,-26 34-25,-1 1 0,2 0-1,-1 0 1,1 0 0,-1 1 0,1 0 0,1 0-1,-1 1 1,1 0 0,0 0 0,0 1 0,0 0-1,0 0 1,0 1 0,1 0 0,-1 0 0,1 1-1,-1 0 1,1 1 0,0 0 0,-1 0 0,1 1-1,0 0 1,8 2 0,-12 0 12,0-1 0,0 0-1,-1 1 1,1 0 0,-1 0 0,0 0 0,0 1 0,0-1 0,0 1-1,-1 0 1,1 0 0,-1 0 0,0 1 0,-1-1 0,1 1-1,-1-1 1,3 6 0,4 13 17,0-1-1,6 30 1,-15-52-5,18 83 185,9 28-680,-26-108 126,0-1 0,0 1 0,0-1 0,0 1 0,0-1-1,1 1 1,0-1 0,-1 0 0,1 0 0,2 2 0,7 5-5718,-1-3-1904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9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12915,'0'0'7017,"0"177"-5512,0-77-697,7 3-288,3-1-208,-6-11-160,-4-14-152,0-24 0,0-9-216,0-22-216,0-4-1072,-14-30-9587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39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12547,'0'0'3655,"45"-14"-2925,151-42-414,-183 53-330,0 0 1,0 1-1,1 0 1,-1 1-1,1 0 1,-1 1-1,0 1 1,1 0-1,-1 1 1,0 0-1,0 1 1,0 1-1,0 0 1,0 0-1,-1 2 1,0-1-1,0 1 1,0 1-1,-1 0 1,15 13-1,-16-10-50,0 0-1,0 1 0,-1 1 0,0 0 1,-1 0-1,-1 0 0,0 1 0,0 0 1,-1 0-1,-1 1 0,0 0 0,-1 0 0,-1 0 1,0 0-1,-1 1 0,1 18 0,-2-17 91,-1-1 0,0 1 0,-1 0 0,-1 0 1,0 0-1,-6 20 0,5-29 56,0 1 0,0-1 0,-1 0 0,0 0 1,0-1-1,0 1 0,-1-1 0,0 0 0,-1 0 0,1-1 1,-1 0-1,0 0 0,0 0 0,-12 7 0,-1-3 65,-1 0-1,0-1 0,0-1 0,-1-1 0,0-1 1,0-1-1,0-1 0,-1 0 0,1-2 0,-37-2 1,46 1-339,-1 0 0,1-1 1,-1-1-1,1 0 0,-1-1 0,-22-8 1,24 6-867,-1 0 0,1-2 0,-19-12 1,-1-7-4327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0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1 222 7402,'0'0'6661,"4"33"-4451,19 111-653,-21-131-1390,2 0 0,-1 0-1,2 0 1,-1 0-1,2-1 1,9 16 0,7 21 919,-25-74 2649,-2-36-3216,2 17-399,1 17-128,0 0 0,2 0-1,0 0 1,8-45-1,-6 63-77,1-1-1,0 1 0,0-1 0,1 1 0,0 0 1,0 0-1,1 0 0,1 1 0,-1 0 0,2 0 0,-1 0 1,1 1-1,0 0 0,0 0 0,1 1 0,10-8 1,6 0-964,1 1 0,1 1 1,0 1-1,0 2 1,29-7-1,29-4-6286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7:22:43.0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149 1 7586,'0'0'8255,"-20"34"-6184,-61 113-583,73-132-1312,1 0 1,0 0-1,2 1 0,0 0 0,0 0 0,2 1 1,0-1-1,0 1 0,2 0 0,0 0 0,2 19 1,0-7-21,-2-19-130,1-1-1,0 1 0,0 0 0,1-1 0,1 1 1,0-1-1,0 1 0,1-1 0,0 0 1,0 0-1,1 0 0,0 0 0,1-1 1,0 0-1,0 1 0,1-2 0,0 1 1,0-1-1,1 0 0,0 0 0,0-1 0,1 0 1,-1 0-1,1-1 0,14 7 0,1 0 0,1-2 0,0 0-1,0-2 1,1-1 0,1-1-1,43 5 1,-29-7-156,0-2 0,0-2-1,66-7 1,-90 4-94,1 0-1,-1-1 1,1-1-1,-1-1 1,-1 0-1,1-1 1,-1 0-1,0-2 1,25-17-1,-26 15-813,-1-1-1,0 0 1,0-1-1,-1-1 0,13-19 1,3-19-6227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0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1 9474,'0'0'7864,"-39"-1"-5024,-129 4-1056,158-3-1704,-1 1 0,1 1 0,0 0 1,0 0-1,0 1 0,1 0 0,-1 0 0,1 1 0,-1 1 0,1-1 1,0 2-1,1-1 0,-1 1 0,1 0 0,0 1 0,1 0 0,0 0 1,0 1-1,0 0 0,1 0 0,-5 9 0,4-7-55,1 0 1,0 1-1,1-1 0,0 1 1,1 0-1,0 0 0,1 1 1,0-1-1,1 1 0,0-1 1,1 1-1,0 0 0,1 0 1,0-1-1,1 1 0,4 19 1,-4-24-46,1 1 1,0-1-1,1 0 1,0 0-1,0 0 1,1-1 0,-1 1-1,1-1 1,1 0-1,-1 0 1,1 0-1,0 0 1,1-1-1,-1 0 1,1 0-1,0 0 1,0-1-1,0 0 1,1 0 0,0-1-1,0 1 1,-1-2-1,2 1 1,-1-1-1,0 0 1,12 2-1,-10-3-60,1 1 0,-1-2-1,0 1 1,0-2-1,0 1 1,0-1-1,0 0 1,0-1 0,0 0-1,0 0 1,0-1-1,-1 0 1,1-1-1,-1 0 1,0 0 0,0-1-1,-1 0 1,1 0-1,9-9 1,-4 1-11,-1-1 0,0 0 0,-2-1 0,1 0 0,-2-1 0,0 1 0,-1-2 0,12-31 0,-8 4 918,-1-1 1,8-84-1,-38 278-644,10-88-46,-3 64 0,10-85-122,0-27-57,1-1-1,1 1 0,0 0 1,0 0-1,2-1 0,-1 1 0,7 23 1,-7-34-31,0-1-1,0 1 1,0 0 0,1 0 0,-1 0 0,0-1-1,1 1 1,-1 0 0,1-1 0,0 0-1,-1 1 1,1-1 0,0 0 0,0 0 0,0 0-1,-1 0 1,1 0 0,0 0 0,1 0 0,-1-1-1,0 1 1,2-1 0,53 2-3239,-33-3 657,25 1-5092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924 7 13155,'0'0'4155,"-31"0"-918,-10-3-2377,15 1-319,-1 0 1,1 2 0,0 1 0,-53 9 0,67-7-414,1 0 1,-1 0-1,1 1 0,-1 1 1,1 0-1,0 1 1,1 0-1,0 0 1,0 1-1,-10 8 0,14-9-110,0 0 0,-1 1 0,2 0 0,-1 0 0,1 0 0,0 0 0,1 1 0,0-1 0,0 1 0,0 1 0,1-1 0,0 0 0,1 1 0,-3 14 0,4-8-18,0 0 1,1 0 0,0 0 0,1 1 0,1-1-1,0 0 1,1 0 0,1-1 0,0 1 0,10 22-1,5 0-63,1 0-1,37 50 0,-26-41-94,-10-15-139,-2 1-1,18 39 0,-31-56 222,0 0 0,-1 0 0,-1 1 0,0-1 1,-1 1-1,-1 0 0,0 23 0,-2-36 105,0 0 1,-1 1-1,1-1 0,-1 0 1,0 0-1,0 0 0,0 0 0,0-1 1,0 1-1,-1 0 0,1 0 1,-1-1-1,0 1 0,0-1 0,0 1 1,0-1-1,0 0 0,-1 0 1,1 0-1,-1 0 0,1 0 1,-1-1-1,0 1 0,1-1 0,-1 0 1,0 1-1,0-1 0,0 0 1,0-1-1,0 1 0,-6 0 0,-12 2 219,-1-1-1,0 0 0,-35-3 1,27 0-230,-40-2-274,-107-19 0,-2-1-3924,91 21-3203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1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0 2513,'0'0'17699,"-163"174"-16674,156-105-513,7 2-256,4 10-72,37-3-96,11-10-88,14-5-344,7-20-504,3-12-977,31-21-1015,-21-10-2050,-10 0-3383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 9626,'0'0'12364,"-29"27"-11032,29-27-1332,-119 121 1109,112-112-1027,1-1 1,-1 1 0,2 0 0,-1 0 0,1 1 0,1 0 0,-1-1 0,2 2 0,-1-1 0,2 0 0,-1 1 0,1-1 0,1 1 0,0 0 0,0-1-1,1 1 1,2 16 0,-1 1 5,-1-18-75,0-1-1,1 0 1,0 0 0,1 0 0,0 0 0,0 0-1,1-1 1,0 1 0,1-1 0,0 1 0,0-1-1,1 0 1,0-1 0,0 1 0,0-1 0,1 0-1,1 0 1,-1-1 0,1 0 0,12 9 0,-8-8-27,1 0 1,0-1-1,0 0 1,1-1 0,-1 0-1,1-1 1,0-1 0,0 0-1,0 0 1,1-2-1,-1 1 1,1-2 0,20-1-1,-28 1 10,1-1 0,-1 0-1,0 0 1,0-1 0,0 0-1,-1 0 1,1 0-1,0-1 1,-1 1 0,1-1-1,-1-1 1,0 1 0,0-1-1,7-6 1,-6 3-4,0 0 0,0-1 0,-1 0 0,0 1-1,0-1 1,-1-1 0,0 1 0,5-16 0,-2-3-6,-1 0 0,-1 0 0,-2 0 0,-1 0 0,-1-43 0,-2 60-12,1 0 0,-1 0 0,-1 0 0,0 0 0,0 1 0,-1-1 0,0 1 0,-1-1 1,0 1-1,0 0 0,-1 1 0,0-1 0,-1 1 0,0 0 0,0 0 0,-1 1 0,0-1 1,0 2-1,-9-8 0,5 6-48,-1 1 1,-1 0-1,1 0 1,-1 1-1,0 1 1,-1 0-1,1 1 1,-1 0-1,0 1 0,0 1 1,0 0-1,-26 1 1,38 0-19,0 1 1,0 0-1,0 0 1,0 0-1,0 1 0,0-1 1,0 0-1,0 1 1,0-1-1,0 1 0,0 0 1,0-1-1,0 1 1,1 0-1,-1 0 1,0 0-1,1 1 0,-1-1 1,1 0-1,-1 1 1,-2 2-1,3 0-545,-1 0 1,0 0-1,1 0 0,0 0 1,0 0-1,0 0 0,0 0 0,1 0 1,0 8-1,-1 22-7191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2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32 113 16331,'0'0'7679,"-3"29"-7472,-18 202 364,14 77-490,7-350-65,5-137-157,-3 153 61,2 0 0,1 1 1,1-1-1,17-46 0,-5 31-122,36-62 0,-45 88 145,0 1 1,1 1-1,1-1 0,0 2 0,1-1 0,0 2 0,18-14 0,-26 22 40,0 0 0,0 1 0,0-1 0,0 1 0,1 0 0,-1 1 0,0-1 0,1 1 0,0 0 0,-1 0 0,1 0 0,0 0 0,-1 1 0,1 0 0,0 0 0,0 0 0,-1 1 0,1-1 0,6 3 0,-6-1 2,1 0-1,-1 1 1,0 0 0,1 0 0,-1 0-1,0 0 1,-1 1 0,1 0-1,-1 0 1,0 0 0,0 1 0,0-1-1,0 1 1,3 6 0,9 16 21,-1 1-1,-2 0 1,0 1 0,-2 0 0,-2 1 0,0 0-1,6 48 1,-6 5 674,-1 134 1,-8-216-82,0-4-558,1-1 1,-1 1-1,1 0 1,0 0-1,0 0 1,0 0-1,0 0 0,0 0 1,1 1-1,-1-1 1,4-4-1,-4 4-20,50-82-340,3 2-1,126-146 1,-174 221 296,1 1 0,1 0 1,0 0-1,0 1 1,0 0-1,1 1 0,-1-1 1,15-5-1,-21 10 21,1 0-1,-1 0 0,1 0 1,0 1-1,-1-1 0,1 1 1,0-1-1,-1 1 0,1 0 1,0 0-1,0 0 0,-1 1 1,1-1-1,0 1 0,-1-1 1,1 1-1,-1 0 1,1 0-1,0 0 0,-1 0 1,0 0-1,1 1 0,-1-1 1,0 1-1,0 0 0,0-1 1,0 1-1,0 0 0,0 0 1,0 0-1,-1 1 0,1-1 1,-1 0-1,1 1 0,0 2 1,9 17 101,-2 1 1,0 1 0,-1-1-1,-2 2 1,0-1 0,4 50 0,-5 156 491,-6-145-557,1-83-67,0 1 0,0-1 0,0 1 0,0-1 0,1 0 0,-1 1 0,1-1 0,0 0 0,-1 1 0,1-1-1,0 0 1,1 0 0,-1 0 0,0 0 0,3 4 0,-3-6-160,0 1 0,0 0 0,0-1-1,0 1 1,1-1 0,-1 1 0,0-1-1,0 0 1,0 1 0,1-1 0,-1 0-1,0 0 1,0 0 0,1 0 0,-1 0-1,0 0 1,0 0 0,1-1 0,-1 1-1,0 0 1,0-1 0,0 1 0,1 0-1,-1-1 1,0 0 0,0 1 0,0-1-1,0 0 1,0 1 0,0-1 0,0 0-1,0 0 1,1-1 0,17-18-6308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3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35 361 11226,'0'0'12443,"0"199"-11795,0-136-136,-7-14-336,3-8-120,1-7-56,3-12-56,0-7-400,-4-8-352,4-23-4073,0-9-1576</inkml:trace>
  <inkml:trace contextRef="#ctx0" brushRef="#br0" timeOffset="1">0 7 7794,'0'0'15323,"24"-7"-19052,-3 42-544,-4 5-8041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3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541 478 12043,'0'0'8844,"-35"-7"-7488,-114-25-569,140 31-726,0-1 0,0 1-1,0 0 1,0 1 0,0 0-1,0 1 1,0-1 0,1 2 0,-1-1-1,0 1 1,0 1 0,1 0-1,-1 0 1,1 0 0,0 1 0,-8 5-1,3 2 33,0-1 0,0 2 0,1 0 0,1 0 0,-19 28 0,27-38-81,-11 18 27,1 0-1,1 1 1,1 0-1,0 1 1,2 0-1,-9 30 1,14-36-40,0 0 0,0 0 1,2 0-1,0 1 0,1-1 0,1 0 1,0 1-1,1-1 0,1 1 0,4 17 0,-3-28-28,0 1 0,0 0-1,1-1 1,-1 0 0,1 0-1,1 0 1,-1 0 0,1-1-1,0 0 1,0 0 0,1 0-1,0 0 1,-1-1 0,1 0-1,1 0 1,-1-1 0,1 1-1,-1-2 1,1 1 0,0-1-1,0 0 1,12 2 0,-6-1-95,0 0 1,0-1 0,0-1-1,0 0 1,0-1-1,0-1 1,0 0 0,0 0-1,0-1 1,0-1 0,24-8-1,-25 4-35,0 0 1,-1 0-1,1-2 0,-2 1 1,1-2-1,-1 1 0,0-1 0,-1-1 1,0 0-1,-1 0 0,-1-1 0,13-24 1,-2 0-399,-1-2 0,-3 0 0,13-48 0,-11 19-279,13-133 0,-14-71 2263,-11 171 931,2 62-131,3 24-668,-9 13-1530,1 1 0,-1 0 0,1 0 0,-1 0 1,1 0-1,-1 0 0,1 1 0,-1-1 1,1 0-1,-1 0 0,1 0 0,-1 0 0,0 0 1,1 1-1,-1-1 0,1 0 0,-1 0 0,0 1 1,1-1-1,-1 0 0,1 1 0,-1-1 0,0 0 1,1 1-1,-1-1 0,0 0 0,0 1 1,1-1-1,-1 1 0,0-1 0,0 0 0,0 1 1,1 0-1,6 17 0,0 0 0,-1 0 0,-1 1 0,0-1 0,-2 1 0,2 28 0,0-14 48,24 323 256,-2-13-443,-26-335-78,0 1 1,1-1 0,0 0 0,0 1 0,1-1 0,4 10 0,-6-16-26,1 0 0,-1 0 0,1 0 0,0 0 0,-1 0-1,1 0 1,0 0 0,0-1 0,0 1 0,0-1 0,0 1-1,0-1 1,1 0 0,-1 1 0,0-1 0,1-1 0,-1 1-1,1 0 1,-1 0 0,1-1 0,0 0 0,2 1 0,31 0-6654,5-1-3800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4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464 29 10818,'0'0'12804,"-32"-7"-11759,-105-14-336,130 21-664,0-1 1,0 1-1,0 1 1,0-1-1,0 1 1,0 1-1,0-1 0,0 1 1,0 0-1,1 1 1,-1-1-1,0 2 0,1-1 1,0 0-1,0 1 1,0 0-1,-9 10 0,3-5 13,-2 2-12,1 1 0,0 1 0,1-1 0,1 2 0,0 0 0,0 0 0,2 1 0,0 0 0,-14 32 0,18-34-48,0 2 1,0-1 0,2 0 0,-1 1 0,2 0 0,0-1 0,1 1 0,0 0 0,2 0 0,-1 0 0,2 0-1,3 16 1,-3-25-45,0 0 0,1 0 0,-1 0-1,1-1 1,1 0 0,-1 1 0,1-1-1,0 0 1,0-1 0,0 1 0,1-1-1,-1 0 1,1 0 0,0 0 0,1 0-1,-1-1 1,1 0 0,-1 0 0,1-1-1,0 1 1,0-1 0,0-1 0,0 1-1,9 0 1,-5 0-108,1 0 0,0-1-1,-1 0 1,1-1 0,0 0 0,0-1 0,-1 0-1,1 0 1,0-2 0,-1 1 0,0-1-1,1-1 1,16-7 0,-14 2 13,1-1 1,-1 0-1,-1-1 1,0 0-1,0-1 1,-1 0-1,-1-1 1,0 0-1,-1-1 1,0 0-1,-1 0 1,-1-1-1,0 0 1,7-24-1,-4 4 468,-1-1 0,-1 0 0,-3 0 0,-1-1 1,0-52-1,6 207 1017,-10 171-1715,0-288 245,0 1 0,0 0-1,0 0 1,0 0 0,0 0-1,0 0 1,1 0 0,-1 0 0,0 0-1,1 0 1,0 0 0,-1-1-1,1 1 1,0 0 0,0 0 0,0-1-1,0 1 1,0-1 0,1 1-1,-1-1 1,0 1 0,1-1 0,2 3-1,29 3-6130,-16-6-1638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4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10026,'0'0'12065,"17"-3"-12002,116-9-92,-117 12-65,1 0-1,0 1 1,-1 1-1,1 0 1,-1 1 0,0 1-1,18 6 1,-25-6-28,0 0 0,-1 0 0,1 1 0,-1 0 0,0 0 0,0 1 0,12 12 0,-16-14 62,0 1 1,-1-1 0,0 1 0,0 0 0,-1 0 0,1 0 0,-1 0 0,0 0 0,0 1-1,-1-1 1,0 1 0,0-1 0,0 1 0,0 10 0,-1-6 85,-1 1 1,0-1-1,0 0 1,-1 1-1,-1-1 1,1 0-1,-2 0 0,1 0 1,-2-1-1,1 1 1,-7 9-1,-9 12 626,-45 51-1,32-41-77,-23 27 371,29-38-486,2 1 0,0 1 1,3 1-1,0 1 0,-28 64 0,47-92-408,1 0 0,0 1 0,1-1 0,0 1 0,0-1 0,0 1 1,0 7-1,11-13-633,84-1-5575,-80 0 4131,27 0-6905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0T23:26:44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12915,'0'0'17628,"0"-6"-16972,0-1-416,0 14-5273,0 21 1040,0 0-7034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44504-457D-44CF-A477-BC7FE6638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A0573B-791A-4022-A284-D537ECD13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8115FB-2990-40C9-B4FA-C4416EE03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CCA3E8-7F37-4610-A96F-646BDF57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7A1697-6B5E-473C-BD6D-FA425C9A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3674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47267-F231-4136-A8DF-8F3FC3A2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68F958-FDB8-42EE-A117-7D1553969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2A1712-5319-464A-BC96-821F17B3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14F587-BAB1-49E5-970A-D9F4AAA1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D33546-843E-4C85-8AED-7E551064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322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F5BC08-68B8-412B-95B5-BE043ACFEE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7FC03B-D8C4-46E6-B6A4-30B7CCFE2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6C7BD-6EE1-46B1-8514-09D7F352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E6743E-5897-43FB-B6BA-16B8F8A9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9E2D01-DC00-4D41-A8A3-FBB09B52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838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50344-D619-4E31-9B71-51D103D5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FFA44B-5813-4442-8838-0894A1194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BC4C33-6089-4E2C-8927-CA14974A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7B548D-BD22-414E-AB7F-C17F3B0F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7275E5-B6F7-4FDD-BB44-67967B80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078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BB4A5-CB72-497B-9058-BFB63916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938EDF-11A0-41D4-AFD6-56562A38D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9BD0AE-D7BA-4CF3-BBF7-E6AF10CB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1F0551-0119-4BF8-AA4D-E2FB3605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D01703-0D1A-4EF8-971B-5F3831F2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58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040AD-CD67-4142-A952-D4184EB9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41190D-260D-41F4-AFAD-2A64F0374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575742-5078-4B2B-97FA-B6A39EF04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2A5742-95BE-4BFA-B77C-CA7759F7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4C3FA1-65E5-4198-8DE9-E1028C2F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3387E9-203C-4E01-9B01-46F94B95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310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F367F-6852-4B7B-8BAE-D75B2C916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C504E8-D133-489C-B821-F6A416A5F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52FB9A-0A8D-416D-A607-5706A8D7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D2E850-7E0C-4131-951B-6FD04837E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81EE1A-A5D3-4FA5-A1F2-B68F240C9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C52F56-E98A-46AB-A368-B14B2E1B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AC75FA-1923-4BA6-887E-62E098E65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86EA57-3152-4CF4-8A94-E1C5AA0B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437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B79FB-EA16-4DBA-A759-3F5639AA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CFEDB1-C078-4492-A333-4B156AD2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B48769-4C1E-477B-8393-93D68871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97ED45-BA6A-4D5E-BA9C-9AAD3BB2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749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8F474B-9C94-499B-9444-F9C69F98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068DF4E-5187-4BF7-B144-7142FFAE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20857C-5BDA-4B5C-890A-26EBC544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379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56AF9-C00A-438F-AA49-B767F966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A065CB-EDE6-4B4D-B434-F468A7FA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EA1348-2B9C-4704-9F10-3E8BBE8B4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910938-0EFE-40A8-9C90-24F24CF3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95C5D5-FBBC-4A89-B1EE-B1DF2570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EB1CD9-3203-4347-8C8C-FB704C8D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920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1BFC9-7EF9-48FF-AA0D-D57B489FB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3B6BF5-8800-4500-AA1F-C502E394D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AB81C6-9B67-4DF9-8E39-56C881E66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0CD74A-8EE1-43F8-BC19-8DD6194C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614BCB-D339-402E-8C1A-1D1D5CA8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AAA6E8-AF8E-4ADB-AB28-56C952D9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994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147BBD-52D7-483A-BE88-7B3F45F1F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830491-038A-49A7-B1DE-3343937A2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B27AA7-B1B9-4369-9985-126B49355F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910B1-2036-4F4A-A045-333F82A65EDA}" type="datetimeFigureOut">
              <a:rPr lang="es-CO" smtClean="0"/>
              <a:t>11/06/2022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5D53A6-DE13-421E-A5B7-AFAD28B19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C9209B-11F0-4AB3-9B44-6DAE052BA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77005-3AF1-46C7-999F-25C6F9849FC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814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3.xml"/><Relationship Id="rId21" Type="http://schemas.openxmlformats.org/officeDocument/2006/relationships/customXml" Target="../ink/ink195.xml"/><Relationship Id="rId42" Type="http://schemas.openxmlformats.org/officeDocument/2006/relationships/image" Target="../media/image203.png"/><Relationship Id="rId63" Type="http://schemas.openxmlformats.org/officeDocument/2006/relationships/customXml" Target="../ink/ink216.xml"/><Relationship Id="rId84" Type="http://schemas.openxmlformats.org/officeDocument/2006/relationships/image" Target="../media/image224.png"/><Relationship Id="rId138" Type="http://schemas.openxmlformats.org/officeDocument/2006/relationships/image" Target="../media/image251.png"/><Relationship Id="rId107" Type="http://schemas.openxmlformats.org/officeDocument/2006/relationships/customXml" Target="../ink/ink238.xml"/><Relationship Id="rId11" Type="http://schemas.openxmlformats.org/officeDocument/2006/relationships/customXml" Target="../ink/ink190.xml"/><Relationship Id="rId32" Type="http://schemas.openxmlformats.org/officeDocument/2006/relationships/image" Target="../media/image198.png"/><Relationship Id="rId37" Type="http://schemas.openxmlformats.org/officeDocument/2006/relationships/customXml" Target="../ink/ink203.xml"/><Relationship Id="rId53" Type="http://schemas.openxmlformats.org/officeDocument/2006/relationships/customXml" Target="../ink/ink211.xml"/><Relationship Id="rId58" Type="http://schemas.openxmlformats.org/officeDocument/2006/relationships/image" Target="../media/image211.png"/><Relationship Id="rId74" Type="http://schemas.openxmlformats.org/officeDocument/2006/relationships/image" Target="../media/image219.png"/><Relationship Id="rId79" Type="http://schemas.openxmlformats.org/officeDocument/2006/relationships/customXml" Target="../ink/ink224.xml"/><Relationship Id="rId102" Type="http://schemas.openxmlformats.org/officeDocument/2006/relationships/image" Target="../media/image233.png"/><Relationship Id="rId123" Type="http://schemas.openxmlformats.org/officeDocument/2006/relationships/customXml" Target="../ink/ink246.xml"/><Relationship Id="rId128" Type="http://schemas.openxmlformats.org/officeDocument/2006/relationships/image" Target="../media/image246.png"/><Relationship Id="rId5" Type="http://schemas.openxmlformats.org/officeDocument/2006/relationships/customXml" Target="../ink/ink187.xml"/><Relationship Id="rId90" Type="http://schemas.openxmlformats.org/officeDocument/2006/relationships/image" Target="../media/image227.png"/><Relationship Id="rId95" Type="http://schemas.openxmlformats.org/officeDocument/2006/relationships/customXml" Target="../ink/ink232.xml"/><Relationship Id="rId22" Type="http://schemas.openxmlformats.org/officeDocument/2006/relationships/image" Target="../media/image193.png"/><Relationship Id="rId27" Type="http://schemas.openxmlformats.org/officeDocument/2006/relationships/customXml" Target="../ink/ink198.xml"/><Relationship Id="rId43" Type="http://schemas.openxmlformats.org/officeDocument/2006/relationships/customXml" Target="../ink/ink206.xml"/><Relationship Id="rId48" Type="http://schemas.openxmlformats.org/officeDocument/2006/relationships/image" Target="../media/image206.png"/><Relationship Id="rId64" Type="http://schemas.openxmlformats.org/officeDocument/2006/relationships/image" Target="../media/image214.png"/><Relationship Id="rId69" Type="http://schemas.openxmlformats.org/officeDocument/2006/relationships/customXml" Target="../ink/ink219.xml"/><Relationship Id="rId113" Type="http://schemas.openxmlformats.org/officeDocument/2006/relationships/customXml" Target="../ink/ink241.xml"/><Relationship Id="rId118" Type="http://schemas.openxmlformats.org/officeDocument/2006/relationships/image" Target="../media/image241.png"/><Relationship Id="rId134" Type="http://schemas.openxmlformats.org/officeDocument/2006/relationships/image" Target="../media/image249.png"/><Relationship Id="rId139" Type="http://schemas.openxmlformats.org/officeDocument/2006/relationships/customXml" Target="../ink/ink254.xml"/><Relationship Id="rId80" Type="http://schemas.openxmlformats.org/officeDocument/2006/relationships/image" Target="../media/image222.png"/><Relationship Id="rId85" Type="http://schemas.openxmlformats.org/officeDocument/2006/relationships/customXml" Target="../ink/ink227.xml"/><Relationship Id="rId12" Type="http://schemas.openxmlformats.org/officeDocument/2006/relationships/image" Target="../media/image188.png"/><Relationship Id="rId17" Type="http://schemas.openxmlformats.org/officeDocument/2006/relationships/customXml" Target="../ink/ink193.xml"/><Relationship Id="rId33" Type="http://schemas.openxmlformats.org/officeDocument/2006/relationships/customXml" Target="../ink/ink201.xml"/><Relationship Id="rId38" Type="http://schemas.openxmlformats.org/officeDocument/2006/relationships/image" Target="../media/image201.png"/><Relationship Id="rId59" Type="http://schemas.openxmlformats.org/officeDocument/2006/relationships/customXml" Target="../ink/ink214.xml"/><Relationship Id="rId103" Type="http://schemas.openxmlformats.org/officeDocument/2006/relationships/customXml" Target="../ink/ink236.xml"/><Relationship Id="rId108" Type="http://schemas.openxmlformats.org/officeDocument/2006/relationships/image" Target="../media/image236.png"/><Relationship Id="rId124" Type="http://schemas.openxmlformats.org/officeDocument/2006/relationships/image" Target="../media/image244.png"/><Relationship Id="rId129" Type="http://schemas.openxmlformats.org/officeDocument/2006/relationships/customXml" Target="../ink/ink249.xml"/><Relationship Id="rId54" Type="http://schemas.openxmlformats.org/officeDocument/2006/relationships/image" Target="../media/image209.png"/><Relationship Id="rId70" Type="http://schemas.openxmlformats.org/officeDocument/2006/relationships/image" Target="../media/image217.png"/><Relationship Id="rId75" Type="http://schemas.openxmlformats.org/officeDocument/2006/relationships/customXml" Target="../ink/ink222.xml"/><Relationship Id="rId91" Type="http://schemas.openxmlformats.org/officeDocument/2006/relationships/customXml" Target="../ink/ink230.xml"/><Relationship Id="rId96" Type="http://schemas.openxmlformats.org/officeDocument/2006/relationships/image" Target="../media/image230.png"/><Relationship Id="rId140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23" Type="http://schemas.openxmlformats.org/officeDocument/2006/relationships/customXml" Target="../ink/ink196.xml"/><Relationship Id="rId28" Type="http://schemas.openxmlformats.org/officeDocument/2006/relationships/image" Target="../media/image196.png"/><Relationship Id="rId49" Type="http://schemas.openxmlformats.org/officeDocument/2006/relationships/customXml" Target="../ink/ink209.xml"/><Relationship Id="rId114" Type="http://schemas.openxmlformats.org/officeDocument/2006/relationships/image" Target="../media/image239.png"/><Relationship Id="rId119" Type="http://schemas.openxmlformats.org/officeDocument/2006/relationships/customXml" Target="../ink/ink244.xml"/><Relationship Id="rId44" Type="http://schemas.openxmlformats.org/officeDocument/2006/relationships/image" Target="../media/image204.png"/><Relationship Id="rId60" Type="http://schemas.openxmlformats.org/officeDocument/2006/relationships/image" Target="../media/image212.png"/><Relationship Id="rId65" Type="http://schemas.openxmlformats.org/officeDocument/2006/relationships/customXml" Target="../ink/ink217.xml"/><Relationship Id="rId81" Type="http://schemas.openxmlformats.org/officeDocument/2006/relationships/customXml" Target="../ink/ink225.xml"/><Relationship Id="rId86" Type="http://schemas.openxmlformats.org/officeDocument/2006/relationships/image" Target="../media/image225.png"/><Relationship Id="rId130" Type="http://schemas.openxmlformats.org/officeDocument/2006/relationships/image" Target="../media/image247.png"/><Relationship Id="rId135" Type="http://schemas.openxmlformats.org/officeDocument/2006/relationships/customXml" Target="../ink/ink252.xml"/><Relationship Id="rId13" Type="http://schemas.openxmlformats.org/officeDocument/2006/relationships/customXml" Target="../ink/ink191.xml"/><Relationship Id="rId18" Type="http://schemas.openxmlformats.org/officeDocument/2006/relationships/image" Target="../media/image191.png"/><Relationship Id="rId39" Type="http://schemas.openxmlformats.org/officeDocument/2006/relationships/customXml" Target="../ink/ink204.xml"/><Relationship Id="rId109" Type="http://schemas.openxmlformats.org/officeDocument/2006/relationships/customXml" Target="../ink/ink239.xml"/><Relationship Id="rId34" Type="http://schemas.openxmlformats.org/officeDocument/2006/relationships/image" Target="../media/image199.png"/><Relationship Id="rId50" Type="http://schemas.openxmlformats.org/officeDocument/2006/relationships/image" Target="../media/image207.png"/><Relationship Id="rId55" Type="http://schemas.openxmlformats.org/officeDocument/2006/relationships/customXml" Target="../ink/ink212.xml"/><Relationship Id="rId76" Type="http://schemas.openxmlformats.org/officeDocument/2006/relationships/image" Target="../media/image220.png"/><Relationship Id="rId97" Type="http://schemas.openxmlformats.org/officeDocument/2006/relationships/customXml" Target="../ink/ink233.xml"/><Relationship Id="rId104" Type="http://schemas.openxmlformats.org/officeDocument/2006/relationships/image" Target="../media/image234.png"/><Relationship Id="rId120" Type="http://schemas.openxmlformats.org/officeDocument/2006/relationships/image" Target="../media/image242.png"/><Relationship Id="rId125" Type="http://schemas.openxmlformats.org/officeDocument/2006/relationships/customXml" Target="../ink/ink247.xml"/><Relationship Id="rId141" Type="http://schemas.openxmlformats.org/officeDocument/2006/relationships/customXml" Target="../ink/ink255.xml"/><Relationship Id="rId7" Type="http://schemas.openxmlformats.org/officeDocument/2006/relationships/customXml" Target="../ink/ink188.xml"/><Relationship Id="rId71" Type="http://schemas.openxmlformats.org/officeDocument/2006/relationships/customXml" Target="../ink/ink220.xml"/><Relationship Id="rId92" Type="http://schemas.openxmlformats.org/officeDocument/2006/relationships/image" Target="../media/image228.png"/><Relationship Id="rId2" Type="http://schemas.openxmlformats.org/officeDocument/2006/relationships/image" Target="../media/image47.jpg"/><Relationship Id="rId29" Type="http://schemas.openxmlformats.org/officeDocument/2006/relationships/customXml" Target="../ink/ink199.xml"/><Relationship Id="rId24" Type="http://schemas.openxmlformats.org/officeDocument/2006/relationships/image" Target="../media/image194.png"/><Relationship Id="rId40" Type="http://schemas.openxmlformats.org/officeDocument/2006/relationships/image" Target="../media/image202.png"/><Relationship Id="rId45" Type="http://schemas.openxmlformats.org/officeDocument/2006/relationships/customXml" Target="../ink/ink207.xml"/><Relationship Id="rId66" Type="http://schemas.openxmlformats.org/officeDocument/2006/relationships/image" Target="../media/image215.png"/><Relationship Id="rId87" Type="http://schemas.openxmlformats.org/officeDocument/2006/relationships/customXml" Target="../ink/ink228.xml"/><Relationship Id="rId110" Type="http://schemas.openxmlformats.org/officeDocument/2006/relationships/image" Target="../media/image237.png"/><Relationship Id="rId115" Type="http://schemas.openxmlformats.org/officeDocument/2006/relationships/customXml" Target="../ink/ink242.xml"/><Relationship Id="rId131" Type="http://schemas.openxmlformats.org/officeDocument/2006/relationships/customXml" Target="../ink/ink250.xml"/><Relationship Id="rId136" Type="http://schemas.openxmlformats.org/officeDocument/2006/relationships/image" Target="../media/image250.png"/><Relationship Id="rId61" Type="http://schemas.openxmlformats.org/officeDocument/2006/relationships/customXml" Target="../ink/ink215.xml"/><Relationship Id="rId82" Type="http://schemas.openxmlformats.org/officeDocument/2006/relationships/image" Target="../media/image223.png"/><Relationship Id="rId19" Type="http://schemas.openxmlformats.org/officeDocument/2006/relationships/customXml" Target="../ink/ink194.xml"/><Relationship Id="rId14" Type="http://schemas.openxmlformats.org/officeDocument/2006/relationships/image" Target="../media/image189.png"/><Relationship Id="rId30" Type="http://schemas.openxmlformats.org/officeDocument/2006/relationships/image" Target="../media/image197.png"/><Relationship Id="rId35" Type="http://schemas.openxmlformats.org/officeDocument/2006/relationships/customXml" Target="../ink/ink202.xml"/><Relationship Id="rId56" Type="http://schemas.openxmlformats.org/officeDocument/2006/relationships/image" Target="../media/image210.png"/><Relationship Id="rId77" Type="http://schemas.openxmlformats.org/officeDocument/2006/relationships/customXml" Target="../ink/ink223.xml"/><Relationship Id="rId100" Type="http://schemas.openxmlformats.org/officeDocument/2006/relationships/image" Target="../media/image232.png"/><Relationship Id="rId105" Type="http://schemas.openxmlformats.org/officeDocument/2006/relationships/customXml" Target="../ink/ink237.xml"/><Relationship Id="rId126" Type="http://schemas.openxmlformats.org/officeDocument/2006/relationships/image" Target="../media/image245.png"/><Relationship Id="rId8" Type="http://schemas.openxmlformats.org/officeDocument/2006/relationships/image" Target="../media/image186.png"/><Relationship Id="rId51" Type="http://schemas.openxmlformats.org/officeDocument/2006/relationships/customXml" Target="../ink/ink210.xml"/><Relationship Id="rId72" Type="http://schemas.openxmlformats.org/officeDocument/2006/relationships/image" Target="../media/image218.png"/><Relationship Id="rId93" Type="http://schemas.openxmlformats.org/officeDocument/2006/relationships/customXml" Target="../ink/ink231.xml"/><Relationship Id="rId98" Type="http://schemas.openxmlformats.org/officeDocument/2006/relationships/image" Target="../media/image231.png"/><Relationship Id="rId121" Type="http://schemas.openxmlformats.org/officeDocument/2006/relationships/customXml" Target="../ink/ink245.xml"/><Relationship Id="rId142" Type="http://schemas.openxmlformats.org/officeDocument/2006/relationships/image" Target="../media/image253.png"/><Relationship Id="rId3" Type="http://schemas.openxmlformats.org/officeDocument/2006/relationships/customXml" Target="../ink/ink186.xml"/><Relationship Id="rId25" Type="http://schemas.openxmlformats.org/officeDocument/2006/relationships/customXml" Target="../ink/ink197.xml"/><Relationship Id="rId46" Type="http://schemas.openxmlformats.org/officeDocument/2006/relationships/image" Target="../media/image205.png"/><Relationship Id="rId67" Type="http://schemas.openxmlformats.org/officeDocument/2006/relationships/customXml" Target="../ink/ink218.xml"/><Relationship Id="rId116" Type="http://schemas.openxmlformats.org/officeDocument/2006/relationships/image" Target="../media/image240.png"/><Relationship Id="rId137" Type="http://schemas.openxmlformats.org/officeDocument/2006/relationships/customXml" Target="../ink/ink253.xml"/><Relationship Id="rId20" Type="http://schemas.openxmlformats.org/officeDocument/2006/relationships/image" Target="../media/image192.png"/><Relationship Id="rId41" Type="http://schemas.openxmlformats.org/officeDocument/2006/relationships/customXml" Target="../ink/ink205.xml"/><Relationship Id="rId62" Type="http://schemas.openxmlformats.org/officeDocument/2006/relationships/image" Target="../media/image213.png"/><Relationship Id="rId83" Type="http://schemas.openxmlformats.org/officeDocument/2006/relationships/customXml" Target="../ink/ink226.xml"/><Relationship Id="rId88" Type="http://schemas.openxmlformats.org/officeDocument/2006/relationships/image" Target="../media/image226.png"/><Relationship Id="rId111" Type="http://schemas.openxmlformats.org/officeDocument/2006/relationships/customXml" Target="../ink/ink240.xml"/><Relationship Id="rId132" Type="http://schemas.openxmlformats.org/officeDocument/2006/relationships/image" Target="../media/image248.png"/><Relationship Id="rId15" Type="http://schemas.openxmlformats.org/officeDocument/2006/relationships/customXml" Target="../ink/ink192.xml"/><Relationship Id="rId36" Type="http://schemas.openxmlformats.org/officeDocument/2006/relationships/image" Target="../media/image200.png"/><Relationship Id="rId57" Type="http://schemas.openxmlformats.org/officeDocument/2006/relationships/customXml" Target="../ink/ink213.xml"/><Relationship Id="rId106" Type="http://schemas.openxmlformats.org/officeDocument/2006/relationships/image" Target="../media/image235.png"/><Relationship Id="rId127" Type="http://schemas.openxmlformats.org/officeDocument/2006/relationships/customXml" Target="../ink/ink248.xml"/><Relationship Id="rId10" Type="http://schemas.openxmlformats.org/officeDocument/2006/relationships/image" Target="../media/image187.png"/><Relationship Id="rId31" Type="http://schemas.openxmlformats.org/officeDocument/2006/relationships/customXml" Target="../ink/ink200.xml"/><Relationship Id="rId52" Type="http://schemas.openxmlformats.org/officeDocument/2006/relationships/image" Target="../media/image208.png"/><Relationship Id="rId73" Type="http://schemas.openxmlformats.org/officeDocument/2006/relationships/customXml" Target="../ink/ink221.xml"/><Relationship Id="rId78" Type="http://schemas.openxmlformats.org/officeDocument/2006/relationships/image" Target="../media/image221.png"/><Relationship Id="rId94" Type="http://schemas.openxmlformats.org/officeDocument/2006/relationships/image" Target="../media/image229.png"/><Relationship Id="rId99" Type="http://schemas.openxmlformats.org/officeDocument/2006/relationships/customXml" Target="../ink/ink234.xml"/><Relationship Id="rId101" Type="http://schemas.openxmlformats.org/officeDocument/2006/relationships/customXml" Target="../ink/ink235.xml"/><Relationship Id="rId122" Type="http://schemas.openxmlformats.org/officeDocument/2006/relationships/image" Target="../media/image243.png"/><Relationship Id="rId4" Type="http://schemas.openxmlformats.org/officeDocument/2006/relationships/image" Target="../media/image184.png"/><Relationship Id="rId9" Type="http://schemas.openxmlformats.org/officeDocument/2006/relationships/customXml" Target="../ink/ink189.xml"/><Relationship Id="rId26" Type="http://schemas.openxmlformats.org/officeDocument/2006/relationships/image" Target="../media/image195.png"/><Relationship Id="rId47" Type="http://schemas.openxmlformats.org/officeDocument/2006/relationships/customXml" Target="../ink/ink208.xml"/><Relationship Id="rId68" Type="http://schemas.openxmlformats.org/officeDocument/2006/relationships/image" Target="../media/image216.png"/><Relationship Id="rId89" Type="http://schemas.openxmlformats.org/officeDocument/2006/relationships/customXml" Target="../ink/ink229.xml"/><Relationship Id="rId112" Type="http://schemas.openxmlformats.org/officeDocument/2006/relationships/image" Target="../media/image238.png"/><Relationship Id="rId133" Type="http://schemas.openxmlformats.org/officeDocument/2006/relationships/customXml" Target="../ink/ink251.xml"/><Relationship Id="rId16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3.xml"/><Relationship Id="rId21" Type="http://schemas.openxmlformats.org/officeDocument/2006/relationships/customXml" Target="../ink/ink265.xml"/><Relationship Id="rId42" Type="http://schemas.openxmlformats.org/officeDocument/2006/relationships/image" Target="../media/image274.png"/><Relationship Id="rId63" Type="http://schemas.openxmlformats.org/officeDocument/2006/relationships/customXml" Target="../ink/ink286.xml"/><Relationship Id="rId84" Type="http://schemas.openxmlformats.org/officeDocument/2006/relationships/image" Target="../media/image295.png"/><Relationship Id="rId138" Type="http://schemas.openxmlformats.org/officeDocument/2006/relationships/image" Target="../media/image322.png"/><Relationship Id="rId159" Type="http://schemas.openxmlformats.org/officeDocument/2006/relationships/customXml" Target="../ink/ink334.xml"/><Relationship Id="rId107" Type="http://schemas.openxmlformats.org/officeDocument/2006/relationships/customXml" Target="../ink/ink308.xml"/><Relationship Id="rId11" Type="http://schemas.openxmlformats.org/officeDocument/2006/relationships/customXml" Target="../ink/ink260.xml"/><Relationship Id="rId32" Type="http://schemas.openxmlformats.org/officeDocument/2006/relationships/image" Target="../media/image269.png"/><Relationship Id="rId53" Type="http://schemas.openxmlformats.org/officeDocument/2006/relationships/customXml" Target="../ink/ink281.xml"/><Relationship Id="rId74" Type="http://schemas.openxmlformats.org/officeDocument/2006/relationships/image" Target="../media/image290.png"/><Relationship Id="rId128" Type="http://schemas.openxmlformats.org/officeDocument/2006/relationships/image" Target="../media/image317.png"/><Relationship Id="rId149" Type="http://schemas.openxmlformats.org/officeDocument/2006/relationships/customXml" Target="../ink/ink329.xml"/><Relationship Id="rId5" Type="http://schemas.openxmlformats.org/officeDocument/2006/relationships/customXml" Target="../ink/ink257.xml"/><Relationship Id="rId95" Type="http://schemas.openxmlformats.org/officeDocument/2006/relationships/customXml" Target="../ink/ink302.xml"/><Relationship Id="rId160" Type="http://schemas.openxmlformats.org/officeDocument/2006/relationships/image" Target="../media/image333.png"/><Relationship Id="rId22" Type="http://schemas.openxmlformats.org/officeDocument/2006/relationships/image" Target="../media/image264.png"/><Relationship Id="rId43" Type="http://schemas.openxmlformats.org/officeDocument/2006/relationships/customXml" Target="../ink/ink276.xml"/><Relationship Id="rId64" Type="http://schemas.openxmlformats.org/officeDocument/2006/relationships/image" Target="../media/image285.png"/><Relationship Id="rId118" Type="http://schemas.openxmlformats.org/officeDocument/2006/relationships/image" Target="../media/image312.png"/><Relationship Id="rId139" Type="http://schemas.openxmlformats.org/officeDocument/2006/relationships/customXml" Target="../ink/ink324.xml"/><Relationship Id="rId85" Type="http://schemas.openxmlformats.org/officeDocument/2006/relationships/customXml" Target="../ink/ink297.xml"/><Relationship Id="rId150" Type="http://schemas.openxmlformats.org/officeDocument/2006/relationships/image" Target="../media/image328.png"/><Relationship Id="rId12" Type="http://schemas.openxmlformats.org/officeDocument/2006/relationships/image" Target="../media/image259.png"/><Relationship Id="rId17" Type="http://schemas.openxmlformats.org/officeDocument/2006/relationships/customXml" Target="../ink/ink263.xml"/><Relationship Id="rId33" Type="http://schemas.openxmlformats.org/officeDocument/2006/relationships/customXml" Target="../ink/ink271.xml"/><Relationship Id="rId38" Type="http://schemas.openxmlformats.org/officeDocument/2006/relationships/image" Target="../media/image272.png"/><Relationship Id="rId59" Type="http://schemas.openxmlformats.org/officeDocument/2006/relationships/customXml" Target="../ink/ink284.xml"/><Relationship Id="rId103" Type="http://schemas.openxmlformats.org/officeDocument/2006/relationships/customXml" Target="../ink/ink306.xml"/><Relationship Id="rId108" Type="http://schemas.openxmlformats.org/officeDocument/2006/relationships/image" Target="../media/image307.png"/><Relationship Id="rId124" Type="http://schemas.openxmlformats.org/officeDocument/2006/relationships/image" Target="../media/image315.png"/><Relationship Id="rId129" Type="http://schemas.openxmlformats.org/officeDocument/2006/relationships/customXml" Target="../ink/ink319.xml"/><Relationship Id="rId54" Type="http://schemas.openxmlformats.org/officeDocument/2006/relationships/image" Target="../media/image280.png"/><Relationship Id="rId70" Type="http://schemas.openxmlformats.org/officeDocument/2006/relationships/image" Target="../media/image288.png"/><Relationship Id="rId75" Type="http://schemas.openxmlformats.org/officeDocument/2006/relationships/customXml" Target="../ink/ink292.xml"/><Relationship Id="rId91" Type="http://schemas.openxmlformats.org/officeDocument/2006/relationships/customXml" Target="../ink/ink300.xml"/><Relationship Id="rId96" Type="http://schemas.openxmlformats.org/officeDocument/2006/relationships/image" Target="../media/image301.png"/><Relationship Id="rId140" Type="http://schemas.openxmlformats.org/officeDocument/2006/relationships/image" Target="../media/image323.png"/><Relationship Id="rId145" Type="http://schemas.openxmlformats.org/officeDocument/2006/relationships/customXml" Target="../ink/ink327.xml"/><Relationship Id="rId161" Type="http://schemas.openxmlformats.org/officeDocument/2006/relationships/customXml" Target="../ink/ink3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23" Type="http://schemas.openxmlformats.org/officeDocument/2006/relationships/customXml" Target="../ink/ink266.xml"/><Relationship Id="rId28" Type="http://schemas.openxmlformats.org/officeDocument/2006/relationships/image" Target="../media/image267.png"/><Relationship Id="rId49" Type="http://schemas.openxmlformats.org/officeDocument/2006/relationships/customXml" Target="../ink/ink279.xml"/><Relationship Id="rId114" Type="http://schemas.openxmlformats.org/officeDocument/2006/relationships/image" Target="../media/image310.png"/><Relationship Id="rId119" Type="http://schemas.openxmlformats.org/officeDocument/2006/relationships/customXml" Target="../ink/ink314.xml"/><Relationship Id="rId44" Type="http://schemas.openxmlformats.org/officeDocument/2006/relationships/image" Target="../media/image275.png"/><Relationship Id="rId60" Type="http://schemas.openxmlformats.org/officeDocument/2006/relationships/image" Target="../media/image283.png"/><Relationship Id="rId65" Type="http://schemas.openxmlformats.org/officeDocument/2006/relationships/customXml" Target="../ink/ink287.xml"/><Relationship Id="rId81" Type="http://schemas.openxmlformats.org/officeDocument/2006/relationships/customXml" Target="../ink/ink295.xml"/><Relationship Id="rId86" Type="http://schemas.openxmlformats.org/officeDocument/2006/relationships/image" Target="../media/image296.png"/><Relationship Id="rId130" Type="http://schemas.openxmlformats.org/officeDocument/2006/relationships/image" Target="../media/image318.png"/><Relationship Id="rId135" Type="http://schemas.openxmlformats.org/officeDocument/2006/relationships/customXml" Target="../ink/ink322.xml"/><Relationship Id="rId151" Type="http://schemas.openxmlformats.org/officeDocument/2006/relationships/customXml" Target="../ink/ink330.xml"/><Relationship Id="rId156" Type="http://schemas.openxmlformats.org/officeDocument/2006/relationships/image" Target="../media/image331.png"/><Relationship Id="rId13" Type="http://schemas.openxmlformats.org/officeDocument/2006/relationships/customXml" Target="../ink/ink261.xml"/><Relationship Id="rId18" Type="http://schemas.openxmlformats.org/officeDocument/2006/relationships/image" Target="../media/image262.png"/><Relationship Id="rId39" Type="http://schemas.openxmlformats.org/officeDocument/2006/relationships/customXml" Target="../ink/ink274.xml"/><Relationship Id="rId109" Type="http://schemas.openxmlformats.org/officeDocument/2006/relationships/customXml" Target="../ink/ink309.xml"/><Relationship Id="rId34" Type="http://schemas.openxmlformats.org/officeDocument/2006/relationships/image" Target="../media/image270.png"/><Relationship Id="rId50" Type="http://schemas.openxmlformats.org/officeDocument/2006/relationships/image" Target="../media/image278.png"/><Relationship Id="rId55" Type="http://schemas.openxmlformats.org/officeDocument/2006/relationships/customXml" Target="../ink/ink282.xml"/><Relationship Id="rId76" Type="http://schemas.openxmlformats.org/officeDocument/2006/relationships/image" Target="../media/image291.png"/><Relationship Id="rId97" Type="http://schemas.openxmlformats.org/officeDocument/2006/relationships/customXml" Target="../ink/ink303.xml"/><Relationship Id="rId104" Type="http://schemas.openxmlformats.org/officeDocument/2006/relationships/image" Target="../media/image305.png"/><Relationship Id="rId120" Type="http://schemas.openxmlformats.org/officeDocument/2006/relationships/image" Target="../media/image313.png"/><Relationship Id="rId125" Type="http://schemas.openxmlformats.org/officeDocument/2006/relationships/customXml" Target="../ink/ink317.xml"/><Relationship Id="rId141" Type="http://schemas.openxmlformats.org/officeDocument/2006/relationships/customXml" Target="../ink/ink325.xml"/><Relationship Id="rId146" Type="http://schemas.openxmlformats.org/officeDocument/2006/relationships/image" Target="../media/image326.png"/><Relationship Id="rId7" Type="http://schemas.openxmlformats.org/officeDocument/2006/relationships/customXml" Target="../ink/ink258.xml"/><Relationship Id="rId71" Type="http://schemas.openxmlformats.org/officeDocument/2006/relationships/customXml" Target="../ink/ink290.xml"/><Relationship Id="rId92" Type="http://schemas.openxmlformats.org/officeDocument/2006/relationships/image" Target="../media/image299.png"/><Relationship Id="rId162" Type="http://schemas.openxmlformats.org/officeDocument/2006/relationships/image" Target="../media/image334.png"/><Relationship Id="rId2" Type="http://schemas.openxmlformats.org/officeDocument/2006/relationships/image" Target="../media/image48.jpg"/><Relationship Id="rId29" Type="http://schemas.openxmlformats.org/officeDocument/2006/relationships/customXml" Target="../ink/ink269.xml"/><Relationship Id="rId24" Type="http://schemas.openxmlformats.org/officeDocument/2006/relationships/image" Target="../media/image265.png"/><Relationship Id="rId40" Type="http://schemas.openxmlformats.org/officeDocument/2006/relationships/image" Target="../media/image273.png"/><Relationship Id="rId45" Type="http://schemas.openxmlformats.org/officeDocument/2006/relationships/customXml" Target="../ink/ink277.xml"/><Relationship Id="rId66" Type="http://schemas.openxmlformats.org/officeDocument/2006/relationships/image" Target="../media/image286.png"/><Relationship Id="rId87" Type="http://schemas.openxmlformats.org/officeDocument/2006/relationships/customXml" Target="../ink/ink298.xml"/><Relationship Id="rId110" Type="http://schemas.openxmlformats.org/officeDocument/2006/relationships/image" Target="../media/image308.png"/><Relationship Id="rId115" Type="http://schemas.openxmlformats.org/officeDocument/2006/relationships/customXml" Target="../ink/ink312.xml"/><Relationship Id="rId131" Type="http://schemas.openxmlformats.org/officeDocument/2006/relationships/customXml" Target="../ink/ink320.xml"/><Relationship Id="rId136" Type="http://schemas.openxmlformats.org/officeDocument/2006/relationships/image" Target="../media/image321.png"/><Relationship Id="rId157" Type="http://schemas.openxmlformats.org/officeDocument/2006/relationships/customXml" Target="../ink/ink333.xml"/><Relationship Id="rId61" Type="http://schemas.openxmlformats.org/officeDocument/2006/relationships/customXml" Target="../ink/ink285.xml"/><Relationship Id="rId82" Type="http://schemas.openxmlformats.org/officeDocument/2006/relationships/image" Target="../media/image294.png"/><Relationship Id="rId152" Type="http://schemas.openxmlformats.org/officeDocument/2006/relationships/image" Target="../media/image329.png"/><Relationship Id="rId19" Type="http://schemas.openxmlformats.org/officeDocument/2006/relationships/customXml" Target="../ink/ink264.xml"/><Relationship Id="rId14" Type="http://schemas.openxmlformats.org/officeDocument/2006/relationships/image" Target="../media/image260.png"/><Relationship Id="rId30" Type="http://schemas.openxmlformats.org/officeDocument/2006/relationships/image" Target="../media/image268.png"/><Relationship Id="rId35" Type="http://schemas.openxmlformats.org/officeDocument/2006/relationships/customXml" Target="../ink/ink272.xml"/><Relationship Id="rId56" Type="http://schemas.openxmlformats.org/officeDocument/2006/relationships/image" Target="../media/image281.png"/><Relationship Id="rId77" Type="http://schemas.openxmlformats.org/officeDocument/2006/relationships/customXml" Target="../ink/ink293.xml"/><Relationship Id="rId100" Type="http://schemas.openxmlformats.org/officeDocument/2006/relationships/image" Target="../media/image303.png"/><Relationship Id="rId105" Type="http://schemas.openxmlformats.org/officeDocument/2006/relationships/customXml" Target="../ink/ink307.xml"/><Relationship Id="rId126" Type="http://schemas.openxmlformats.org/officeDocument/2006/relationships/image" Target="../media/image316.png"/><Relationship Id="rId147" Type="http://schemas.openxmlformats.org/officeDocument/2006/relationships/customXml" Target="../ink/ink328.xml"/><Relationship Id="rId8" Type="http://schemas.openxmlformats.org/officeDocument/2006/relationships/image" Target="../media/image257.png"/><Relationship Id="rId51" Type="http://schemas.openxmlformats.org/officeDocument/2006/relationships/customXml" Target="../ink/ink280.xml"/><Relationship Id="rId72" Type="http://schemas.openxmlformats.org/officeDocument/2006/relationships/image" Target="../media/image289.png"/><Relationship Id="rId93" Type="http://schemas.openxmlformats.org/officeDocument/2006/relationships/customXml" Target="../ink/ink301.xml"/><Relationship Id="rId98" Type="http://schemas.openxmlformats.org/officeDocument/2006/relationships/image" Target="../media/image302.png"/><Relationship Id="rId121" Type="http://schemas.openxmlformats.org/officeDocument/2006/relationships/customXml" Target="../ink/ink315.xml"/><Relationship Id="rId142" Type="http://schemas.openxmlformats.org/officeDocument/2006/relationships/image" Target="../media/image324.png"/><Relationship Id="rId3" Type="http://schemas.openxmlformats.org/officeDocument/2006/relationships/customXml" Target="../ink/ink256.xml"/><Relationship Id="rId25" Type="http://schemas.openxmlformats.org/officeDocument/2006/relationships/customXml" Target="../ink/ink267.xml"/><Relationship Id="rId46" Type="http://schemas.openxmlformats.org/officeDocument/2006/relationships/image" Target="../media/image276.png"/><Relationship Id="rId67" Type="http://schemas.openxmlformats.org/officeDocument/2006/relationships/customXml" Target="../ink/ink288.xml"/><Relationship Id="rId116" Type="http://schemas.openxmlformats.org/officeDocument/2006/relationships/image" Target="../media/image311.png"/><Relationship Id="rId137" Type="http://schemas.openxmlformats.org/officeDocument/2006/relationships/customXml" Target="../ink/ink323.xml"/><Relationship Id="rId158" Type="http://schemas.openxmlformats.org/officeDocument/2006/relationships/image" Target="../media/image332.png"/><Relationship Id="rId20" Type="http://schemas.openxmlformats.org/officeDocument/2006/relationships/image" Target="../media/image263.png"/><Relationship Id="rId41" Type="http://schemas.openxmlformats.org/officeDocument/2006/relationships/customXml" Target="../ink/ink275.xml"/><Relationship Id="rId62" Type="http://schemas.openxmlformats.org/officeDocument/2006/relationships/image" Target="../media/image284.png"/><Relationship Id="rId83" Type="http://schemas.openxmlformats.org/officeDocument/2006/relationships/customXml" Target="../ink/ink296.xml"/><Relationship Id="rId88" Type="http://schemas.openxmlformats.org/officeDocument/2006/relationships/image" Target="../media/image297.png"/><Relationship Id="rId111" Type="http://schemas.openxmlformats.org/officeDocument/2006/relationships/customXml" Target="../ink/ink310.xml"/><Relationship Id="rId132" Type="http://schemas.openxmlformats.org/officeDocument/2006/relationships/image" Target="../media/image319.png"/><Relationship Id="rId153" Type="http://schemas.openxmlformats.org/officeDocument/2006/relationships/customXml" Target="../ink/ink331.xml"/><Relationship Id="rId15" Type="http://schemas.openxmlformats.org/officeDocument/2006/relationships/customXml" Target="../ink/ink262.xml"/><Relationship Id="rId36" Type="http://schemas.openxmlformats.org/officeDocument/2006/relationships/image" Target="../media/image271.png"/><Relationship Id="rId57" Type="http://schemas.openxmlformats.org/officeDocument/2006/relationships/customXml" Target="../ink/ink283.xml"/><Relationship Id="rId106" Type="http://schemas.openxmlformats.org/officeDocument/2006/relationships/image" Target="../media/image306.png"/><Relationship Id="rId127" Type="http://schemas.openxmlformats.org/officeDocument/2006/relationships/customXml" Target="../ink/ink318.xml"/><Relationship Id="rId10" Type="http://schemas.openxmlformats.org/officeDocument/2006/relationships/image" Target="../media/image258.png"/><Relationship Id="rId31" Type="http://schemas.openxmlformats.org/officeDocument/2006/relationships/customXml" Target="../ink/ink270.xml"/><Relationship Id="rId52" Type="http://schemas.openxmlformats.org/officeDocument/2006/relationships/image" Target="../media/image279.png"/><Relationship Id="rId73" Type="http://schemas.openxmlformats.org/officeDocument/2006/relationships/customXml" Target="../ink/ink291.xml"/><Relationship Id="rId78" Type="http://schemas.openxmlformats.org/officeDocument/2006/relationships/image" Target="../media/image292.png"/><Relationship Id="rId94" Type="http://schemas.openxmlformats.org/officeDocument/2006/relationships/image" Target="../media/image300.png"/><Relationship Id="rId99" Type="http://schemas.openxmlformats.org/officeDocument/2006/relationships/customXml" Target="../ink/ink304.xml"/><Relationship Id="rId101" Type="http://schemas.openxmlformats.org/officeDocument/2006/relationships/customXml" Target="../ink/ink305.xml"/><Relationship Id="rId122" Type="http://schemas.openxmlformats.org/officeDocument/2006/relationships/image" Target="../media/image314.png"/><Relationship Id="rId143" Type="http://schemas.openxmlformats.org/officeDocument/2006/relationships/customXml" Target="../ink/ink326.xml"/><Relationship Id="rId148" Type="http://schemas.openxmlformats.org/officeDocument/2006/relationships/image" Target="../media/image327.png"/><Relationship Id="rId4" Type="http://schemas.openxmlformats.org/officeDocument/2006/relationships/image" Target="../media/image255.png"/><Relationship Id="rId9" Type="http://schemas.openxmlformats.org/officeDocument/2006/relationships/customXml" Target="../ink/ink259.xml"/><Relationship Id="rId26" Type="http://schemas.openxmlformats.org/officeDocument/2006/relationships/image" Target="../media/image266.png"/><Relationship Id="rId47" Type="http://schemas.openxmlformats.org/officeDocument/2006/relationships/customXml" Target="../ink/ink278.xml"/><Relationship Id="rId68" Type="http://schemas.openxmlformats.org/officeDocument/2006/relationships/image" Target="../media/image287.png"/><Relationship Id="rId89" Type="http://schemas.openxmlformats.org/officeDocument/2006/relationships/customXml" Target="../ink/ink299.xml"/><Relationship Id="rId112" Type="http://schemas.openxmlformats.org/officeDocument/2006/relationships/image" Target="../media/image309.png"/><Relationship Id="rId133" Type="http://schemas.openxmlformats.org/officeDocument/2006/relationships/customXml" Target="../ink/ink321.xml"/><Relationship Id="rId154" Type="http://schemas.openxmlformats.org/officeDocument/2006/relationships/image" Target="../media/image330.png"/><Relationship Id="rId16" Type="http://schemas.openxmlformats.org/officeDocument/2006/relationships/image" Target="../media/image261.png"/><Relationship Id="rId37" Type="http://schemas.openxmlformats.org/officeDocument/2006/relationships/customXml" Target="../ink/ink273.xml"/><Relationship Id="rId58" Type="http://schemas.openxmlformats.org/officeDocument/2006/relationships/image" Target="../media/image282.png"/><Relationship Id="rId79" Type="http://schemas.openxmlformats.org/officeDocument/2006/relationships/customXml" Target="../ink/ink294.xml"/><Relationship Id="rId102" Type="http://schemas.openxmlformats.org/officeDocument/2006/relationships/image" Target="../media/image304.png"/><Relationship Id="rId123" Type="http://schemas.openxmlformats.org/officeDocument/2006/relationships/customXml" Target="../ink/ink316.xml"/><Relationship Id="rId144" Type="http://schemas.openxmlformats.org/officeDocument/2006/relationships/image" Target="../media/image325.png"/><Relationship Id="rId90" Type="http://schemas.openxmlformats.org/officeDocument/2006/relationships/image" Target="../media/image298.png"/><Relationship Id="rId27" Type="http://schemas.openxmlformats.org/officeDocument/2006/relationships/customXml" Target="../ink/ink268.xml"/><Relationship Id="rId48" Type="http://schemas.openxmlformats.org/officeDocument/2006/relationships/image" Target="../media/image277.png"/><Relationship Id="rId69" Type="http://schemas.openxmlformats.org/officeDocument/2006/relationships/customXml" Target="../ink/ink289.xml"/><Relationship Id="rId113" Type="http://schemas.openxmlformats.org/officeDocument/2006/relationships/customXml" Target="../ink/ink311.xml"/><Relationship Id="rId134" Type="http://schemas.openxmlformats.org/officeDocument/2006/relationships/image" Target="../media/image320.png"/><Relationship Id="rId80" Type="http://schemas.openxmlformats.org/officeDocument/2006/relationships/image" Target="../media/image293.png"/><Relationship Id="rId155" Type="http://schemas.openxmlformats.org/officeDocument/2006/relationships/customXml" Target="../ink/ink33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8.png"/><Relationship Id="rId21" Type="http://schemas.openxmlformats.org/officeDocument/2006/relationships/image" Target="../media/image340.png"/><Relationship Id="rId42" Type="http://schemas.openxmlformats.org/officeDocument/2006/relationships/customXml" Target="../ink/ink356.xml"/><Relationship Id="rId63" Type="http://schemas.openxmlformats.org/officeDocument/2006/relationships/image" Target="../media/image361.png"/><Relationship Id="rId84" Type="http://schemas.openxmlformats.org/officeDocument/2006/relationships/customXml" Target="../ink/ink377.xml"/><Relationship Id="rId138" Type="http://schemas.openxmlformats.org/officeDocument/2006/relationships/customXml" Target="../ink/ink404.xml"/><Relationship Id="rId159" Type="http://schemas.openxmlformats.org/officeDocument/2006/relationships/image" Target="../media/image409.png"/><Relationship Id="rId170" Type="http://schemas.openxmlformats.org/officeDocument/2006/relationships/customXml" Target="../ink/ink420.xml"/><Relationship Id="rId191" Type="http://schemas.openxmlformats.org/officeDocument/2006/relationships/image" Target="../media/image425.png"/><Relationship Id="rId205" Type="http://schemas.openxmlformats.org/officeDocument/2006/relationships/image" Target="../media/image432.png"/><Relationship Id="rId226" Type="http://schemas.openxmlformats.org/officeDocument/2006/relationships/customXml" Target="../ink/ink448.xml"/><Relationship Id="rId107" Type="http://schemas.openxmlformats.org/officeDocument/2006/relationships/image" Target="../media/image383.png"/><Relationship Id="rId11" Type="http://schemas.openxmlformats.org/officeDocument/2006/relationships/image" Target="../media/image335.png"/><Relationship Id="rId32" Type="http://schemas.openxmlformats.org/officeDocument/2006/relationships/customXml" Target="../ink/ink351.xml"/><Relationship Id="rId53" Type="http://schemas.openxmlformats.org/officeDocument/2006/relationships/image" Target="../media/image356.png"/><Relationship Id="rId74" Type="http://schemas.openxmlformats.org/officeDocument/2006/relationships/customXml" Target="../ink/ink372.xml"/><Relationship Id="rId128" Type="http://schemas.openxmlformats.org/officeDocument/2006/relationships/customXml" Target="../ink/ink399.xml"/><Relationship Id="rId149" Type="http://schemas.openxmlformats.org/officeDocument/2006/relationships/image" Target="../media/image404.png"/><Relationship Id="rId5" Type="http://schemas.openxmlformats.org/officeDocument/2006/relationships/image" Target="../media/image119.png"/><Relationship Id="rId95" Type="http://schemas.openxmlformats.org/officeDocument/2006/relationships/image" Target="../media/image377.png"/><Relationship Id="rId160" Type="http://schemas.openxmlformats.org/officeDocument/2006/relationships/customXml" Target="../ink/ink415.xml"/><Relationship Id="rId181" Type="http://schemas.openxmlformats.org/officeDocument/2006/relationships/image" Target="../media/image420.png"/><Relationship Id="rId216" Type="http://schemas.openxmlformats.org/officeDocument/2006/relationships/customXml" Target="../ink/ink443.xml"/><Relationship Id="rId22" Type="http://schemas.openxmlformats.org/officeDocument/2006/relationships/customXml" Target="../ink/ink346.xml"/><Relationship Id="rId43" Type="http://schemas.openxmlformats.org/officeDocument/2006/relationships/image" Target="../media/image351.png"/><Relationship Id="rId64" Type="http://schemas.openxmlformats.org/officeDocument/2006/relationships/customXml" Target="../ink/ink367.xml"/><Relationship Id="rId118" Type="http://schemas.openxmlformats.org/officeDocument/2006/relationships/customXml" Target="../ink/ink394.xml"/><Relationship Id="rId139" Type="http://schemas.openxmlformats.org/officeDocument/2006/relationships/image" Target="../media/image399.png"/><Relationship Id="rId85" Type="http://schemas.openxmlformats.org/officeDocument/2006/relationships/image" Target="../media/image372.png"/><Relationship Id="rId150" Type="http://schemas.openxmlformats.org/officeDocument/2006/relationships/customXml" Target="../ink/ink410.xml"/><Relationship Id="rId171" Type="http://schemas.openxmlformats.org/officeDocument/2006/relationships/image" Target="../media/image415.png"/><Relationship Id="rId192" Type="http://schemas.openxmlformats.org/officeDocument/2006/relationships/customXml" Target="../ink/ink431.xml"/><Relationship Id="rId206" Type="http://schemas.openxmlformats.org/officeDocument/2006/relationships/customXml" Target="../ink/ink438.xml"/><Relationship Id="rId227" Type="http://schemas.openxmlformats.org/officeDocument/2006/relationships/image" Target="../media/image443.png"/><Relationship Id="rId12" Type="http://schemas.openxmlformats.org/officeDocument/2006/relationships/customXml" Target="../ink/ink341.xml"/><Relationship Id="rId33" Type="http://schemas.openxmlformats.org/officeDocument/2006/relationships/image" Target="../media/image346.png"/><Relationship Id="rId108" Type="http://schemas.openxmlformats.org/officeDocument/2006/relationships/customXml" Target="../ink/ink389.xml"/><Relationship Id="rId129" Type="http://schemas.openxmlformats.org/officeDocument/2006/relationships/image" Target="../media/image394.png"/><Relationship Id="rId54" Type="http://schemas.openxmlformats.org/officeDocument/2006/relationships/customXml" Target="../ink/ink362.xml"/><Relationship Id="rId75" Type="http://schemas.openxmlformats.org/officeDocument/2006/relationships/image" Target="../media/image367.png"/><Relationship Id="rId96" Type="http://schemas.openxmlformats.org/officeDocument/2006/relationships/customXml" Target="../ink/ink383.xml"/><Relationship Id="rId140" Type="http://schemas.openxmlformats.org/officeDocument/2006/relationships/customXml" Target="../ink/ink405.xml"/><Relationship Id="rId161" Type="http://schemas.openxmlformats.org/officeDocument/2006/relationships/image" Target="../media/image410.png"/><Relationship Id="rId182" Type="http://schemas.openxmlformats.org/officeDocument/2006/relationships/customXml" Target="../ink/ink426.xml"/><Relationship Id="rId217" Type="http://schemas.openxmlformats.org/officeDocument/2006/relationships/image" Target="../media/image438.png"/><Relationship Id="rId6" Type="http://schemas.openxmlformats.org/officeDocument/2006/relationships/customXml" Target="../ink/ink338.xml"/><Relationship Id="rId23" Type="http://schemas.openxmlformats.org/officeDocument/2006/relationships/image" Target="../media/image341.png"/><Relationship Id="rId119" Type="http://schemas.openxmlformats.org/officeDocument/2006/relationships/image" Target="../media/image389.png"/><Relationship Id="rId44" Type="http://schemas.openxmlformats.org/officeDocument/2006/relationships/customXml" Target="../ink/ink357.xml"/><Relationship Id="rId65" Type="http://schemas.openxmlformats.org/officeDocument/2006/relationships/image" Target="../media/image362.png"/><Relationship Id="rId86" Type="http://schemas.openxmlformats.org/officeDocument/2006/relationships/customXml" Target="../ink/ink378.xml"/><Relationship Id="rId130" Type="http://schemas.openxmlformats.org/officeDocument/2006/relationships/customXml" Target="../ink/ink400.xml"/><Relationship Id="rId151" Type="http://schemas.openxmlformats.org/officeDocument/2006/relationships/image" Target="../media/image405.png"/><Relationship Id="rId172" Type="http://schemas.openxmlformats.org/officeDocument/2006/relationships/customXml" Target="../ink/ink421.xml"/><Relationship Id="rId193" Type="http://schemas.openxmlformats.org/officeDocument/2006/relationships/image" Target="../media/image426.png"/><Relationship Id="rId207" Type="http://schemas.openxmlformats.org/officeDocument/2006/relationships/image" Target="../media/image433.png"/><Relationship Id="rId228" Type="http://schemas.openxmlformats.org/officeDocument/2006/relationships/customXml" Target="../ink/ink449.xml"/><Relationship Id="rId13" Type="http://schemas.openxmlformats.org/officeDocument/2006/relationships/image" Target="../media/image336.png"/><Relationship Id="rId109" Type="http://schemas.openxmlformats.org/officeDocument/2006/relationships/image" Target="../media/image384.png"/><Relationship Id="rId34" Type="http://schemas.openxmlformats.org/officeDocument/2006/relationships/customXml" Target="../ink/ink352.xml"/><Relationship Id="rId55" Type="http://schemas.openxmlformats.org/officeDocument/2006/relationships/image" Target="../media/image357.png"/><Relationship Id="rId76" Type="http://schemas.openxmlformats.org/officeDocument/2006/relationships/customXml" Target="../ink/ink373.xml"/><Relationship Id="rId97" Type="http://schemas.openxmlformats.org/officeDocument/2006/relationships/image" Target="../media/image378.png"/><Relationship Id="rId120" Type="http://schemas.openxmlformats.org/officeDocument/2006/relationships/customXml" Target="../ink/ink395.xml"/><Relationship Id="rId141" Type="http://schemas.openxmlformats.org/officeDocument/2006/relationships/image" Target="../media/image400.png"/><Relationship Id="rId7" Type="http://schemas.openxmlformats.org/officeDocument/2006/relationships/image" Target="../media/image183.png"/><Relationship Id="rId162" Type="http://schemas.openxmlformats.org/officeDocument/2006/relationships/customXml" Target="../ink/ink416.xml"/><Relationship Id="rId183" Type="http://schemas.openxmlformats.org/officeDocument/2006/relationships/image" Target="../media/image421.png"/><Relationship Id="rId218" Type="http://schemas.openxmlformats.org/officeDocument/2006/relationships/customXml" Target="../ink/ink444.xml"/><Relationship Id="rId24" Type="http://schemas.openxmlformats.org/officeDocument/2006/relationships/customXml" Target="../ink/ink347.xml"/><Relationship Id="rId45" Type="http://schemas.openxmlformats.org/officeDocument/2006/relationships/image" Target="../media/image352.png"/><Relationship Id="rId66" Type="http://schemas.openxmlformats.org/officeDocument/2006/relationships/customXml" Target="../ink/ink368.xml"/><Relationship Id="rId87" Type="http://schemas.openxmlformats.org/officeDocument/2006/relationships/image" Target="../media/image373.png"/><Relationship Id="rId110" Type="http://schemas.openxmlformats.org/officeDocument/2006/relationships/customXml" Target="../ink/ink390.xml"/><Relationship Id="rId131" Type="http://schemas.openxmlformats.org/officeDocument/2006/relationships/image" Target="../media/image395.png"/><Relationship Id="rId152" Type="http://schemas.openxmlformats.org/officeDocument/2006/relationships/customXml" Target="../ink/ink411.xml"/><Relationship Id="rId173" Type="http://schemas.openxmlformats.org/officeDocument/2006/relationships/image" Target="../media/image416.png"/><Relationship Id="rId194" Type="http://schemas.openxmlformats.org/officeDocument/2006/relationships/customXml" Target="../ink/ink432.xml"/><Relationship Id="rId208" Type="http://schemas.openxmlformats.org/officeDocument/2006/relationships/customXml" Target="../ink/ink439.xml"/><Relationship Id="rId229" Type="http://schemas.openxmlformats.org/officeDocument/2006/relationships/image" Target="../media/image444.png"/><Relationship Id="rId14" Type="http://schemas.openxmlformats.org/officeDocument/2006/relationships/customXml" Target="../ink/ink342.xml"/><Relationship Id="rId35" Type="http://schemas.openxmlformats.org/officeDocument/2006/relationships/image" Target="../media/image347.png"/><Relationship Id="rId56" Type="http://schemas.openxmlformats.org/officeDocument/2006/relationships/customXml" Target="../ink/ink363.xml"/><Relationship Id="rId77" Type="http://schemas.openxmlformats.org/officeDocument/2006/relationships/image" Target="../media/image368.png"/><Relationship Id="rId100" Type="http://schemas.openxmlformats.org/officeDocument/2006/relationships/customXml" Target="../ink/ink385.xml"/><Relationship Id="rId8" Type="http://schemas.openxmlformats.org/officeDocument/2006/relationships/customXml" Target="../ink/ink339.xml"/><Relationship Id="rId98" Type="http://schemas.openxmlformats.org/officeDocument/2006/relationships/customXml" Target="../ink/ink384.xml"/><Relationship Id="rId121" Type="http://schemas.openxmlformats.org/officeDocument/2006/relationships/image" Target="../media/image390.png"/><Relationship Id="rId142" Type="http://schemas.openxmlformats.org/officeDocument/2006/relationships/customXml" Target="../ink/ink406.xml"/><Relationship Id="rId163" Type="http://schemas.openxmlformats.org/officeDocument/2006/relationships/image" Target="../media/image411.png"/><Relationship Id="rId184" Type="http://schemas.openxmlformats.org/officeDocument/2006/relationships/customXml" Target="../ink/ink427.xml"/><Relationship Id="rId219" Type="http://schemas.openxmlformats.org/officeDocument/2006/relationships/image" Target="../media/image439.png"/><Relationship Id="rId230" Type="http://schemas.openxmlformats.org/officeDocument/2006/relationships/customXml" Target="../ink/ink450.xml"/><Relationship Id="rId25" Type="http://schemas.openxmlformats.org/officeDocument/2006/relationships/image" Target="../media/image342.png"/><Relationship Id="rId46" Type="http://schemas.openxmlformats.org/officeDocument/2006/relationships/customXml" Target="../ink/ink358.xml"/><Relationship Id="rId67" Type="http://schemas.openxmlformats.org/officeDocument/2006/relationships/image" Target="../media/image363.png"/><Relationship Id="rId20" Type="http://schemas.openxmlformats.org/officeDocument/2006/relationships/customXml" Target="../ink/ink345.xml"/><Relationship Id="rId41" Type="http://schemas.openxmlformats.org/officeDocument/2006/relationships/image" Target="../media/image350.png"/><Relationship Id="rId62" Type="http://schemas.openxmlformats.org/officeDocument/2006/relationships/customXml" Target="../ink/ink366.xml"/><Relationship Id="rId83" Type="http://schemas.openxmlformats.org/officeDocument/2006/relationships/image" Target="../media/image371.png"/><Relationship Id="rId88" Type="http://schemas.openxmlformats.org/officeDocument/2006/relationships/customXml" Target="../ink/ink379.xml"/><Relationship Id="rId111" Type="http://schemas.openxmlformats.org/officeDocument/2006/relationships/image" Target="../media/image385.png"/><Relationship Id="rId132" Type="http://schemas.openxmlformats.org/officeDocument/2006/relationships/customXml" Target="../ink/ink401.xml"/><Relationship Id="rId153" Type="http://schemas.openxmlformats.org/officeDocument/2006/relationships/image" Target="../media/image406.png"/><Relationship Id="rId174" Type="http://schemas.openxmlformats.org/officeDocument/2006/relationships/customXml" Target="../ink/ink422.xml"/><Relationship Id="rId179" Type="http://schemas.openxmlformats.org/officeDocument/2006/relationships/image" Target="../media/image419.png"/><Relationship Id="rId195" Type="http://schemas.openxmlformats.org/officeDocument/2006/relationships/image" Target="../media/image427.png"/><Relationship Id="rId209" Type="http://schemas.openxmlformats.org/officeDocument/2006/relationships/image" Target="../media/image434.png"/><Relationship Id="rId190" Type="http://schemas.openxmlformats.org/officeDocument/2006/relationships/customXml" Target="../ink/ink430.xml"/><Relationship Id="rId204" Type="http://schemas.openxmlformats.org/officeDocument/2006/relationships/customXml" Target="../ink/ink437.xml"/><Relationship Id="rId220" Type="http://schemas.openxmlformats.org/officeDocument/2006/relationships/customXml" Target="../ink/ink445.xml"/><Relationship Id="rId225" Type="http://schemas.openxmlformats.org/officeDocument/2006/relationships/image" Target="../media/image442.png"/><Relationship Id="rId15" Type="http://schemas.openxmlformats.org/officeDocument/2006/relationships/image" Target="../media/image337.png"/><Relationship Id="rId36" Type="http://schemas.openxmlformats.org/officeDocument/2006/relationships/customXml" Target="../ink/ink353.xml"/><Relationship Id="rId57" Type="http://schemas.openxmlformats.org/officeDocument/2006/relationships/image" Target="../media/image358.png"/><Relationship Id="rId106" Type="http://schemas.openxmlformats.org/officeDocument/2006/relationships/customXml" Target="../ink/ink388.xml"/><Relationship Id="rId127" Type="http://schemas.openxmlformats.org/officeDocument/2006/relationships/image" Target="../media/image393.png"/><Relationship Id="rId10" Type="http://schemas.openxmlformats.org/officeDocument/2006/relationships/customXml" Target="../ink/ink340.xml"/><Relationship Id="rId31" Type="http://schemas.openxmlformats.org/officeDocument/2006/relationships/image" Target="../media/image345.png"/><Relationship Id="rId52" Type="http://schemas.openxmlformats.org/officeDocument/2006/relationships/customXml" Target="../ink/ink361.xml"/><Relationship Id="rId73" Type="http://schemas.openxmlformats.org/officeDocument/2006/relationships/image" Target="../media/image366.png"/><Relationship Id="rId78" Type="http://schemas.openxmlformats.org/officeDocument/2006/relationships/customXml" Target="../ink/ink374.xml"/><Relationship Id="rId94" Type="http://schemas.openxmlformats.org/officeDocument/2006/relationships/customXml" Target="../ink/ink382.xml"/><Relationship Id="rId99" Type="http://schemas.openxmlformats.org/officeDocument/2006/relationships/image" Target="../media/image379.png"/><Relationship Id="rId101" Type="http://schemas.openxmlformats.org/officeDocument/2006/relationships/image" Target="../media/image380.png"/><Relationship Id="rId122" Type="http://schemas.openxmlformats.org/officeDocument/2006/relationships/customXml" Target="../ink/ink396.xml"/><Relationship Id="rId143" Type="http://schemas.openxmlformats.org/officeDocument/2006/relationships/image" Target="../media/image401.png"/><Relationship Id="rId148" Type="http://schemas.openxmlformats.org/officeDocument/2006/relationships/customXml" Target="../ink/ink409.xml"/><Relationship Id="rId164" Type="http://schemas.openxmlformats.org/officeDocument/2006/relationships/customXml" Target="../ink/ink417.xml"/><Relationship Id="rId169" Type="http://schemas.openxmlformats.org/officeDocument/2006/relationships/image" Target="../media/image414.png"/><Relationship Id="rId185" Type="http://schemas.openxmlformats.org/officeDocument/2006/relationships/image" Target="../media/image422.png"/><Relationship Id="rId4" Type="http://schemas.openxmlformats.org/officeDocument/2006/relationships/customXml" Target="../ink/ink337.xml"/><Relationship Id="rId9" Type="http://schemas.openxmlformats.org/officeDocument/2006/relationships/image" Target="../media/image254.png"/><Relationship Id="rId180" Type="http://schemas.openxmlformats.org/officeDocument/2006/relationships/customXml" Target="../ink/ink425.xml"/><Relationship Id="rId210" Type="http://schemas.openxmlformats.org/officeDocument/2006/relationships/customXml" Target="../ink/ink440.xml"/><Relationship Id="rId215" Type="http://schemas.openxmlformats.org/officeDocument/2006/relationships/image" Target="../media/image437.png"/><Relationship Id="rId26" Type="http://schemas.openxmlformats.org/officeDocument/2006/relationships/customXml" Target="../ink/ink348.xml"/><Relationship Id="rId231" Type="http://schemas.openxmlformats.org/officeDocument/2006/relationships/image" Target="../media/image445.png"/><Relationship Id="rId47" Type="http://schemas.openxmlformats.org/officeDocument/2006/relationships/image" Target="../media/image353.png"/><Relationship Id="rId68" Type="http://schemas.openxmlformats.org/officeDocument/2006/relationships/customXml" Target="../ink/ink369.xml"/><Relationship Id="rId89" Type="http://schemas.openxmlformats.org/officeDocument/2006/relationships/image" Target="../media/image374.png"/><Relationship Id="rId112" Type="http://schemas.openxmlformats.org/officeDocument/2006/relationships/customXml" Target="../ink/ink391.xml"/><Relationship Id="rId133" Type="http://schemas.openxmlformats.org/officeDocument/2006/relationships/image" Target="../media/image396.png"/><Relationship Id="rId154" Type="http://schemas.openxmlformats.org/officeDocument/2006/relationships/customXml" Target="../ink/ink412.xml"/><Relationship Id="rId175" Type="http://schemas.openxmlformats.org/officeDocument/2006/relationships/image" Target="../media/image417.png"/><Relationship Id="rId196" Type="http://schemas.openxmlformats.org/officeDocument/2006/relationships/customXml" Target="../ink/ink433.xml"/><Relationship Id="rId200" Type="http://schemas.openxmlformats.org/officeDocument/2006/relationships/customXml" Target="../ink/ink435.xml"/><Relationship Id="rId16" Type="http://schemas.openxmlformats.org/officeDocument/2006/relationships/customXml" Target="../ink/ink343.xml"/><Relationship Id="rId221" Type="http://schemas.openxmlformats.org/officeDocument/2006/relationships/image" Target="../media/image440.png"/><Relationship Id="rId37" Type="http://schemas.openxmlformats.org/officeDocument/2006/relationships/image" Target="../media/image348.png"/><Relationship Id="rId58" Type="http://schemas.openxmlformats.org/officeDocument/2006/relationships/customXml" Target="../ink/ink364.xml"/><Relationship Id="rId79" Type="http://schemas.openxmlformats.org/officeDocument/2006/relationships/image" Target="../media/image369.png"/><Relationship Id="rId102" Type="http://schemas.openxmlformats.org/officeDocument/2006/relationships/customXml" Target="../ink/ink386.xml"/><Relationship Id="rId123" Type="http://schemas.openxmlformats.org/officeDocument/2006/relationships/image" Target="../media/image391.png"/><Relationship Id="rId144" Type="http://schemas.openxmlformats.org/officeDocument/2006/relationships/customXml" Target="../ink/ink407.xml"/><Relationship Id="rId90" Type="http://schemas.openxmlformats.org/officeDocument/2006/relationships/customXml" Target="../ink/ink380.xml"/><Relationship Id="rId165" Type="http://schemas.openxmlformats.org/officeDocument/2006/relationships/image" Target="../media/image412.png"/><Relationship Id="rId186" Type="http://schemas.openxmlformats.org/officeDocument/2006/relationships/customXml" Target="../ink/ink428.xml"/><Relationship Id="rId211" Type="http://schemas.openxmlformats.org/officeDocument/2006/relationships/image" Target="../media/image435.png"/><Relationship Id="rId232" Type="http://schemas.openxmlformats.org/officeDocument/2006/relationships/customXml" Target="../ink/ink451.xml"/><Relationship Id="rId27" Type="http://schemas.openxmlformats.org/officeDocument/2006/relationships/image" Target="../media/image343.png"/><Relationship Id="rId48" Type="http://schemas.openxmlformats.org/officeDocument/2006/relationships/customXml" Target="../ink/ink359.xml"/><Relationship Id="rId69" Type="http://schemas.openxmlformats.org/officeDocument/2006/relationships/image" Target="../media/image364.png"/><Relationship Id="rId113" Type="http://schemas.openxmlformats.org/officeDocument/2006/relationships/image" Target="../media/image386.png"/><Relationship Id="rId134" Type="http://schemas.openxmlformats.org/officeDocument/2006/relationships/customXml" Target="../ink/ink402.xml"/><Relationship Id="rId80" Type="http://schemas.openxmlformats.org/officeDocument/2006/relationships/customXml" Target="../ink/ink375.xml"/><Relationship Id="rId155" Type="http://schemas.openxmlformats.org/officeDocument/2006/relationships/image" Target="../media/image407.png"/><Relationship Id="rId176" Type="http://schemas.openxmlformats.org/officeDocument/2006/relationships/customXml" Target="../ink/ink423.xml"/><Relationship Id="rId197" Type="http://schemas.openxmlformats.org/officeDocument/2006/relationships/image" Target="../media/image428.png"/><Relationship Id="rId201" Type="http://schemas.openxmlformats.org/officeDocument/2006/relationships/image" Target="../media/image430.png"/><Relationship Id="rId222" Type="http://schemas.openxmlformats.org/officeDocument/2006/relationships/customXml" Target="../ink/ink446.xml"/><Relationship Id="rId17" Type="http://schemas.openxmlformats.org/officeDocument/2006/relationships/image" Target="../media/image338.png"/><Relationship Id="rId38" Type="http://schemas.openxmlformats.org/officeDocument/2006/relationships/customXml" Target="../ink/ink354.xml"/><Relationship Id="rId59" Type="http://schemas.openxmlformats.org/officeDocument/2006/relationships/image" Target="../media/image359.png"/><Relationship Id="rId103" Type="http://schemas.openxmlformats.org/officeDocument/2006/relationships/image" Target="../media/image381.png"/><Relationship Id="rId124" Type="http://schemas.openxmlformats.org/officeDocument/2006/relationships/customXml" Target="../ink/ink397.xml"/><Relationship Id="rId70" Type="http://schemas.openxmlformats.org/officeDocument/2006/relationships/customXml" Target="../ink/ink370.xml"/><Relationship Id="rId91" Type="http://schemas.openxmlformats.org/officeDocument/2006/relationships/image" Target="../media/image375.png"/><Relationship Id="rId145" Type="http://schemas.openxmlformats.org/officeDocument/2006/relationships/image" Target="../media/image402.png"/><Relationship Id="rId166" Type="http://schemas.openxmlformats.org/officeDocument/2006/relationships/customXml" Target="../ink/ink418.xml"/><Relationship Id="rId187" Type="http://schemas.openxmlformats.org/officeDocument/2006/relationships/image" Target="../media/image423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441.xml"/><Relationship Id="rId233" Type="http://schemas.openxmlformats.org/officeDocument/2006/relationships/image" Target="../media/image446.png"/><Relationship Id="rId28" Type="http://schemas.openxmlformats.org/officeDocument/2006/relationships/customXml" Target="../ink/ink349.xml"/><Relationship Id="rId49" Type="http://schemas.openxmlformats.org/officeDocument/2006/relationships/image" Target="../media/image354.png"/><Relationship Id="rId114" Type="http://schemas.openxmlformats.org/officeDocument/2006/relationships/customXml" Target="../ink/ink392.xml"/><Relationship Id="rId60" Type="http://schemas.openxmlformats.org/officeDocument/2006/relationships/customXml" Target="../ink/ink365.xml"/><Relationship Id="rId81" Type="http://schemas.openxmlformats.org/officeDocument/2006/relationships/image" Target="../media/image370.png"/><Relationship Id="rId135" Type="http://schemas.openxmlformats.org/officeDocument/2006/relationships/image" Target="../media/image397.png"/><Relationship Id="rId156" Type="http://schemas.openxmlformats.org/officeDocument/2006/relationships/customXml" Target="../ink/ink413.xml"/><Relationship Id="rId177" Type="http://schemas.openxmlformats.org/officeDocument/2006/relationships/image" Target="../media/image418.png"/><Relationship Id="rId198" Type="http://schemas.openxmlformats.org/officeDocument/2006/relationships/customXml" Target="../ink/ink434.xml"/><Relationship Id="rId202" Type="http://schemas.openxmlformats.org/officeDocument/2006/relationships/customXml" Target="../ink/ink436.xml"/><Relationship Id="rId223" Type="http://schemas.openxmlformats.org/officeDocument/2006/relationships/image" Target="../media/image441.png"/><Relationship Id="rId18" Type="http://schemas.openxmlformats.org/officeDocument/2006/relationships/customXml" Target="../ink/ink344.xml"/><Relationship Id="rId39" Type="http://schemas.openxmlformats.org/officeDocument/2006/relationships/image" Target="../media/image349.png"/><Relationship Id="rId50" Type="http://schemas.openxmlformats.org/officeDocument/2006/relationships/customXml" Target="../ink/ink360.xml"/><Relationship Id="rId104" Type="http://schemas.openxmlformats.org/officeDocument/2006/relationships/customXml" Target="../ink/ink387.xml"/><Relationship Id="rId125" Type="http://schemas.openxmlformats.org/officeDocument/2006/relationships/image" Target="../media/image392.png"/><Relationship Id="rId146" Type="http://schemas.openxmlformats.org/officeDocument/2006/relationships/customXml" Target="../ink/ink408.xml"/><Relationship Id="rId167" Type="http://schemas.openxmlformats.org/officeDocument/2006/relationships/image" Target="../media/image413.png"/><Relationship Id="rId188" Type="http://schemas.openxmlformats.org/officeDocument/2006/relationships/customXml" Target="../ink/ink429.xml"/><Relationship Id="rId71" Type="http://schemas.openxmlformats.org/officeDocument/2006/relationships/image" Target="../media/image365.png"/><Relationship Id="rId92" Type="http://schemas.openxmlformats.org/officeDocument/2006/relationships/customXml" Target="../ink/ink381.xml"/><Relationship Id="rId213" Type="http://schemas.openxmlformats.org/officeDocument/2006/relationships/image" Target="../media/image436.png"/><Relationship Id="rId234" Type="http://schemas.openxmlformats.org/officeDocument/2006/relationships/customXml" Target="../ink/ink452.xml"/><Relationship Id="rId2" Type="http://schemas.openxmlformats.org/officeDocument/2006/relationships/customXml" Target="../ink/ink336.xml"/><Relationship Id="rId29" Type="http://schemas.openxmlformats.org/officeDocument/2006/relationships/image" Target="../media/image344.png"/><Relationship Id="rId40" Type="http://schemas.openxmlformats.org/officeDocument/2006/relationships/customXml" Target="../ink/ink355.xml"/><Relationship Id="rId115" Type="http://schemas.openxmlformats.org/officeDocument/2006/relationships/image" Target="../media/image387.png"/><Relationship Id="rId136" Type="http://schemas.openxmlformats.org/officeDocument/2006/relationships/customXml" Target="../ink/ink403.xml"/><Relationship Id="rId157" Type="http://schemas.openxmlformats.org/officeDocument/2006/relationships/image" Target="../media/image408.png"/><Relationship Id="rId178" Type="http://schemas.openxmlformats.org/officeDocument/2006/relationships/customXml" Target="../ink/ink424.xml"/><Relationship Id="rId61" Type="http://schemas.openxmlformats.org/officeDocument/2006/relationships/image" Target="../media/image360.png"/><Relationship Id="rId82" Type="http://schemas.openxmlformats.org/officeDocument/2006/relationships/customXml" Target="../ink/ink376.xml"/><Relationship Id="rId199" Type="http://schemas.openxmlformats.org/officeDocument/2006/relationships/image" Target="../media/image429.png"/><Relationship Id="rId203" Type="http://schemas.openxmlformats.org/officeDocument/2006/relationships/image" Target="../media/image431.png"/><Relationship Id="rId19" Type="http://schemas.openxmlformats.org/officeDocument/2006/relationships/image" Target="../media/image339.png"/><Relationship Id="rId224" Type="http://schemas.openxmlformats.org/officeDocument/2006/relationships/customXml" Target="../ink/ink447.xml"/><Relationship Id="rId30" Type="http://schemas.openxmlformats.org/officeDocument/2006/relationships/customXml" Target="../ink/ink350.xml"/><Relationship Id="rId105" Type="http://schemas.openxmlformats.org/officeDocument/2006/relationships/image" Target="../media/image382.png"/><Relationship Id="rId126" Type="http://schemas.openxmlformats.org/officeDocument/2006/relationships/customXml" Target="../ink/ink398.xml"/><Relationship Id="rId147" Type="http://schemas.openxmlformats.org/officeDocument/2006/relationships/image" Target="../media/image403.png"/><Relationship Id="rId168" Type="http://schemas.openxmlformats.org/officeDocument/2006/relationships/customXml" Target="../ink/ink419.xml"/><Relationship Id="rId51" Type="http://schemas.openxmlformats.org/officeDocument/2006/relationships/image" Target="../media/image355.png"/><Relationship Id="rId72" Type="http://schemas.openxmlformats.org/officeDocument/2006/relationships/customXml" Target="../ink/ink371.xml"/><Relationship Id="rId93" Type="http://schemas.openxmlformats.org/officeDocument/2006/relationships/image" Target="../media/image376.png"/><Relationship Id="rId189" Type="http://schemas.openxmlformats.org/officeDocument/2006/relationships/image" Target="../media/image424.png"/><Relationship Id="rId3" Type="http://schemas.openxmlformats.org/officeDocument/2006/relationships/image" Target="../media/image49.png"/><Relationship Id="rId214" Type="http://schemas.openxmlformats.org/officeDocument/2006/relationships/customXml" Target="../ink/ink442.xml"/><Relationship Id="rId235" Type="http://schemas.openxmlformats.org/officeDocument/2006/relationships/image" Target="../media/image447.png"/><Relationship Id="rId116" Type="http://schemas.openxmlformats.org/officeDocument/2006/relationships/customXml" Target="../ink/ink393.xml"/><Relationship Id="rId137" Type="http://schemas.openxmlformats.org/officeDocument/2006/relationships/image" Target="../media/image398.png"/><Relationship Id="rId158" Type="http://schemas.openxmlformats.org/officeDocument/2006/relationships/customXml" Target="../ink/ink414.xml"/></Relationships>
</file>

<file path=ppt/slides/_rels/slide13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508.xml"/><Relationship Id="rId303" Type="http://schemas.openxmlformats.org/officeDocument/2006/relationships/customXml" Target="../ink/ink510.xml"/><Relationship Id="rId324" Type="http://schemas.openxmlformats.org/officeDocument/2006/relationships/image" Target="../media/image513.png"/><Relationship Id="rId345" Type="http://schemas.openxmlformats.org/officeDocument/2006/relationships/customXml" Target="../ink/ink531.xml"/><Relationship Id="rId366" Type="http://schemas.openxmlformats.org/officeDocument/2006/relationships/image" Target="../media/image534.png"/><Relationship Id="rId191" Type="http://schemas.openxmlformats.org/officeDocument/2006/relationships/customXml" Target="../ink/ink454.xml"/><Relationship Id="rId205" Type="http://schemas.openxmlformats.org/officeDocument/2006/relationships/customXml" Target="../ink/ink461.xml"/><Relationship Id="rId226" Type="http://schemas.openxmlformats.org/officeDocument/2006/relationships/image" Target="../media/image465.png"/><Relationship Id="rId247" Type="http://schemas.openxmlformats.org/officeDocument/2006/relationships/customXml" Target="../ink/ink482.xml"/><Relationship Id="rId268" Type="http://schemas.openxmlformats.org/officeDocument/2006/relationships/image" Target="../media/image486.png"/><Relationship Id="rId289" Type="http://schemas.openxmlformats.org/officeDocument/2006/relationships/customXml" Target="../ink/ink503.xml"/><Relationship Id="rId314" Type="http://schemas.openxmlformats.org/officeDocument/2006/relationships/image" Target="../media/image508.png"/><Relationship Id="rId335" Type="http://schemas.openxmlformats.org/officeDocument/2006/relationships/customXml" Target="../ink/ink526.xml"/><Relationship Id="rId356" Type="http://schemas.openxmlformats.org/officeDocument/2006/relationships/image" Target="../media/image529.png"/><Relationship Id="rId377" Type="http://schemas.openxmlformats.org/officeDocument/2006/relationships/customXml" Target="../ink/ink547.xml"/><Relationship Id="rId216" Type="http://schemas.openxmlformats.org/officeDocument/2006/relationships/image" Target="../media/image460.png"/><Relationship Id="rId237" Type="http://schemas.openxmlformats.org/officeDocument/2006/relationships/customXml" Target="../ink/ink477.xml"/><Relationship Id="rId258" Type="http://schemas.openxmlformats.org/officeDocument/2006/relationships/image" Target="../media/image481.png"/><Relationship Id="rId279" Type="http://schemas.openxmlformats.org/officeDocument/2006/relationships/customXml" Target="../ink/ink498.xml"/><Relationship Id="rId290" Type="http://schemas.openxmlformats.org/officeDocument/2006/relationships/image" Target="../media/image497.png"/><Relationship Id="rId304" Type="http://schemas.openxmlformats.org/officeDocument/2006/relationships/image" Target="../media/image504.png"/><Relationship Id="rId325" Type="http://schemas.openxmlformats.org/officeDocument/2006/relationships/customXml" Target="../ink/ink521.xml"/><Relationship Id="rId346" Type="http://schemas.openxmlformats.org/officeDocument/2006/relationships/image" Target="../media/image524.png"/><Relationship Id="rId367" Type="http://schemas.openxmlformats.org/officeDocument/2006/relationships/customXml" Target="../ink/ink542.xml"/><Relationship Id="rId192" Type="http://schemas.openxmlformats.org/officeDocument/2006/relationships/image" Target="../media/image448.png"/><Relationship Id="rId206" Type="http://schemas.openxmlformats.org/officeDocument/2006/relationships/image" Target="../media/image455.png"/><Relationship Id="rId227" Type="http://schemas.openxmlformats.org/officeDocument/2006/relationships/customXml" Target="../ink/ink472.xml"/><Relationship Id="rId248" Type="http://schemas.openxmlformats.org/officeDocument/2006/relationships/image" Target="../media/image476.png"/><Relationship Id="rId269" Type="http://schemas.openxmlformats.org/officeDocument/2006/relationships/customXml" Target="../ink/ink493.xml"/><Relationship Id="rId280" Type="http://schemas.openxmlformats.org/officeDocument/2006/relationships/image" Target="../media/image492.png"/><Relationship Id="rId315" Type="http://schemas.openxmlformats.org/officeDocument/2006/relationships/customXml" Target="../ink/ink516.xml"/><Relationship Id="rId336" Type="http://schemas.openxmlformats.org/officeDocument/2006/relationships/image" Target="../media/image519.png"/><Relationship Id="rId357" Type="http://schemas.openxmlformats.org/officeDocument/2006/relationships/customXml" Target="../ink/ink537.xml"/><Relationship Id="rId217" Type="http://schemas.openxmlformats.org/officeDocument/2006/relationships/customXml" Target="../ink/ink467.xml"/><Relationship Id="rId378" Type="http://schemas.openxmlformats.org/officeDocument/2006/relationships/image" Target="../media/image540.png"/><Relationship Id="rId238" Type="http://schemas.openxmlformats.org/officeDocument/2006/relationships/image" Target="../media/image471.png"/><Relationship Id="rId259" Type="http://schemas.openxmlformats.org/officeDocument/2006/relationships/customXml" Target="../ink/ink488.xml"/><Relationship Id="rId270" Type="http://schemas.openxmlformats.org/officeDocument/2006/relationships/image" Target="../media/image487.png"/><Relationship Id="rId291" Type="http://schemas.openxmlformats.org/officeDocument/2006/relationships/customXml" Target="../ink/ink504.xml"/><Relationship Id="rId305" Type="http://schemas.openxmlformats.org/officeDocument/2006/relationships/customXml" Target="../ink/ink511.xml"/><Relationship Id="rId326" Type="http://schemas.openxmlformats.org/officeDocument/2006/relationships/image" Target="../media/image514.png"/><Relationship Id="rId347" Type="http://schemas.openxmlformats.org/officeDocument/2006/relationships/customXml" Target="../ink/ink532.xml"/><Relationship Id="rId368" Type="http://schemas.openxmlformats.org/officeDocument/2006/relationships/image" Target="../media/image535.png"/><Relationship Id="rId193" Type="http://schemas.openxmlformats.org/officeDocument/2006/relationships/customXml" Target="../ink/ink455.xml"/><Relationship Id="rId207" Type="http://schemas.openxmlformats.org/officeDocument/2006/relationships/customXml" Target="../ink/ink462.xml"/><Relationship Id="rId228" Type="http://schemas.openxmlformats.org/officeDocument/2006/relationships/image" Target="../media/image466.png"/><Relationship Id="rId249" Type="http://schemas.openxmlformats.org/officeDocument/2006/relationships/customXml" Target="../ink/ink483.xml"/><Relationship Id="rId260" Type="http://schemas.openxmlformats.org/officeDocument/2006/relationships/image" Target="../media/image482.png"/><Relationship Id="rId281" Type="http://schemas.openxmlformats.org/officeDocument/2006/relationships/customXml" Target="../ink/ink499.xml"/><Relationship Id="rId316" Type="http://schemas.openxmlformats.org/officeDocument/2006/relationships/image" Target="../media/image509.png"/><Relationship Id="rId337" Type="http://schemas.openxmlformats.org/officeDocument/2006/relationships/customXml" Target="../ink/ink527.xml"/><Relationship Id="rId358" Type="http://schemas.openxmlformats.org/officeDocument/2006/relationships/image" Target="../media/image530.png"/><Relationship Id="rId379" Type="http://schemas.openxmlformats.org/officeDocument/2006/relationships/customXml" Target="../ink/ink548.xml"/><Relationship Id="rId213" Type="http://schemas.openxmlformats.org/officeDocument/2006/relationships/customXml" Target="../ink/ink465.xml"/><Relationship Id="rId218" Type="http://schemas.openxmlformats.org/officeDocument/2006/relationships/image" Target="../media/image461.png"/><Relationship Id="rId234" Type="http://schemas.openxmlformats.org/officeDocument/2006/relationships/image" Target="../media/image469.png"/><Relationship Id="rId239" Type="http://schemas.openxmlformats.org/officeDocument/2006/relationships/customXml" Target="../ink/ink478.xml"/><Relationship Id="rId2" Type="http://schemas.openxmlformats.org/officeDocument/2006/relationships/customXml" Target="../ink/ink453.xml"/><Relationship Id="rId250" Type="http://schemas.openxmlformats.org/officeDocument/2006/relationships/image" Target="../media/image477.png"/><Relationship Id="rId255" Type="http://schemas.openxmlformats.org/officeDocument/2006/relationships/customXml" Target="../ink/ink486.xml"/><Relationship Id="rId271" Type="http://schemas.openxmlformats.org/officeDocument/2006/relationships/customXml" Target="../ink/ink494.xml"/><Relationship Id="rId276" Type="http://schemas.openxmlformats.org/officeDocument/2006/relationships/image" Target="../media/image490.png"/><Relationship Id="rId292" Type="http://schemas.openxmlformats.org/officeDocument/2006/relationships/image" Target="../media/image498.png"/><Relationship Id="rId297" Type="http://schemas.openxmlformats.org/officeDocument/2006/relationships/customXml" Target="../ink/ink507.xml"/><Relationship Id="rId306" Type="http://schemas.openxmlformats.org/officeDocument/2006/relationships/image" Target="../media/image505.png"/><Relationship Id="rId301" Type="http://schemas.openxmlformats.org/officeDocument/2006/relationships/customXml" Target="../ink/ink509.xml"/><Relationship Id="rId322" Type="http://schemas.openxmlformats.org/officeDocument/2006/relationships/image" Target="../media/image512.png"/><Relationship Id="rId327" Type="http://schemas.openxmlformats.org/officeDocument/2006/relationships/customXml" Target="../ink/ink522.xml"/><Relationship Id="rId343" Type="http://schemas.openxmlformats.org/officeDocument/2006/relationships/customXml" Target="../ink/ink530.xml"/><Relationship Id="rId348" Type="http://schemas.openxmlformats.org/officeDocument/2006/relationships/image" Target="../media/image525.png"/><Relationship Id="rId364" Type="http://schemas.openxmlformats.org/officeDocument/2006/relationships/image" Target="../media/image533.png"/><Relationship Id="rId369" Type="http://schemas.openxmlformats.org/officeDocument/2006/relationships/customXml" Target="../ink/ink543.xml"/><Relationship Id="rId194" Type="http://schemas.openxmlformats.org/officeDocument/2006/relationships/image" Target="../media/image449.png"/><Relationship Id="rId199" Type="http://schemas.openxmlformats.org/officeDocument/2006/relationships/customXml" Target="../ink/ink458.xml"/><Relationship Id="rId203" Type="http://schemas.openxmlformats.org/officeDocument/2006/relationships/customXml" Target="../ink/ink460.xml"/><Relationship Id="rId208" Type="http://schemas.openxmlformats.org/officeDocument/2006/relationships/image" Target="../media/image456.png"/><Relationship Id="rId229" Type="http://schemas.openxmlformats.org/officeDocument/2006/relationships/customXml" Target="../ink/ink473.xml"/><Relationship Id="rId380" Type="http://schemas.openxmlformats.org/officeDocument/2006/relationships/image" Target="../media/image541.png"/><Relationship Id="rId385" Type="http://schemas.openxmlformats.org/officeDocument/2006/relationships/customXml" Target="../ink/ink551.xml"/><Relationship Id="rId224" Type="http://schemas.openxmlformats.org/officeDocument/2006/relationships/image" Target="../media/image464.png"/><Relationship Id="rId240" Type="http://schemas.openxmlformats.org/officeDocument/2006/relationships/image" Target="../media/image472.png"/><Relationship Id="rId245" Type="http://schemas.openxmlformats.org/officeDocument/2006/relationships/customXml" Target="../ink/ink481.xml"/><Relationship Id="rId261" Type="http://schemas.openxmlformats.org/officeDocument/2006/relationships/customXml" Target="../ink/ink489.xml"/><Relationship Id="rId266" Type="http://schemas.openxmlformats.org/officeDocument/2006/relationships/image" Target="../media/image485.png"/><Relationship Id="rId287" Type="http://schemas.openxmlformats.org/officeDocument/2006/relationships/customXml" Target="../ink/ink502.xml"/><Relationship Id="rId282" Type="http://schemas.openxmlformats.org/officeDocument/2006/relationships/image" Target="../media/image493.png"/><Relationship Id="rId312" Type="http://schemas.openxmlformats.org/officeDocument/2006/relationships/image" Target="../media/image507.png"/><Relationship Id="rId317" Type="http://schemas.openxmlformats.org/officeDocument/2006/relationships/customXml" Target="../ink/ink517.xml"/><Relationship Id="rId333" Type="http://schemas.openxmlformats.org/officeDocument/2006/relationships/customXml" Target="../ink/ink525.xml"/><Relationship Id="rId338" Type="http://schemas.openxmlformats.org/officeDocument/2006/relationships/image" Target="../media/image520.png"/><Relationship Id="rId354" Type="http://schemas.openxmlformats.org/officeDocument/2006/relationships/image" Target="../media/image528.png"/><Relationship Id="rId359" Type="http://schemas.openxmlformats.org/officeDocument/2006/relationships/customXml" Target="../ink/ink538.xml"/><Relationship Id="rId219" Type="http://schemas.openxmlformats.org/officeDocument/2006/relationships/customXml" Target="../ink/ink468.xml"/><Relationship Id="rId370" Type="http://schemas.openxmlformats.org/officeDocument/2006/relationships/image" Target="../media/image536.png"/><Relationship Id="rId375" Type="http://schemas.openxmlformats.org/officeDocument/2006/relationships/customXml" Target="../ink/ink546.xml"/><Relationship Id="rId214" Type="http://schemas.openxmlformats.org/officeDocument/2006/relationships/image" Target="../media/image459.png"/><Relationship Id="rId230" Type="http://schemas.openxmlformats.org/officeDocument/2006/relationships/image" Target="../media/image467.png"/><Relationship Id="rId235" Type="http://schemas.openxmlformats.org/officeDocument/2006/relationships/customXml" Target="../ink/ink476.xml"/><Relationship Id="rId251" Type="http://schemas.openxmlformats.org/officeDocument/2006/relationships/customXml" Target="../ink/ink484.xml"/><Relationship Id="rId256" Type="http://schemas.openxmlformats.org/officeDocument/2006/relationships/image" Target="../media/image480.png"/><Relationship Id="rId277" Type="http://schemas.openxmlformats.org/officeDocument/2006/relationships/customXml" Target="../ink/ink497.xml"/><Relationship Id="rId298" Type="http://schemas.openxmlformats.org/officeDocument/2006/relationships/image" Target="../media/image501.png"/><Relationship Id="rId272" Type="http://schemas.openxmlformats.org/officeDocument/2006/relationships/image" Target="../media/image488.png"/><Relationship Id="rId293" Type="http://schemas.openxmlformats.org/officeDocument/2006/relationships/customXml" Target="../ink/ink505.xml"/><Relationship Id="rId302" Type="http://schemas.openxmlformats.org/officeDocument/2006/relationships/image" Target="../media/image503.png"/><Relationship Id="rId307" Type="http://schemas.openxmlformats.org/officeDocument/2006/relationships/customXml" Target="../ink/ink512.xml"/><Relationship Id="rId323" Type="http://schemas.openxmlformats.org/officeDocument/2006/relationships/customXml" Target="../ink/ink520.xml"/><Relationship Id="rId328" Type="http://schemas.openxmlformats.org/officeDocument/2006/relationships/image" Target="../media/image515.png"/><Relationship Id="rId344" Type="http://schemas.openxmlformats.org/officeDocument/2006/relationships/image" Target="../media/image523.png"/><Relationship Id="rId349" Type="http://schemas.openxmlformats.org/officeDocument/2006/relationships/customXml" Target="../ink/ink533.xml"/><Relationship Id="rId195" Type="http://schemas.openxmlformats.org/officeDocument/2006/relationships/customXml" Target="../ink/ink456.xml"/><Relationship Id="rId209" Type="http://schemas.openxmlformats.org/officeDocument/2006/relationships/customXml" Target="../ink/ink463.xml"/><Relationship Id="rId360" Type="http://schemas.openxmlformats.org/officeDocument/2006/relationships/image" Target="../media/image531.png"/><Relationship Id="rId365" Type="http://schemas.openxmlformats.org/officeDocument/2006/relationships/customXml" Target="../ink/ink541.xml"/><Relationship Id="rId381" Type="http://schemas.openxmlformats.org/officeDocument/2006/relationships/customXml" Target="../ink/ink549.xml"/><Relationship Id="rId386" Type="http://schemas.openxmlformats.org/officeDocument/2006/relationships/image" Target="../media/image544.png"/><Relationship Id="rId190" Type="http://schemas.openxmlformats.org/officeDocument/2006/relationships/image" Target="../media/image910.png"/><Relationship Id="rId204" Type="http://schemas.openxmlformats.org/officeDocument/2006/relationships/image" Target="../media/image454.png"/><Relationship Id="rId220" Type="http://schemas.openxmlformats.org/officeDocument/2006/relationships/image" Target="../media/image462.png"/><Relationship Id="rId225" Type="http://schemas.openxmlformats.org/officeDocument/2006/relationships/customXml" Target="../ink/ink471.xml"/><Relationship Id="rId241" Type="http://schemas.openxmlformats.org/officeDocument/2006/relationships/customXml" Target="../ink/ink479.xml"/><Relationship Id="rId246" Type="http://schemas.openxmlformats.org/officeDocument/2006/relationships/image" Target="../media/image475.png"/><Relationship Id="rId267" Type="http://schemas.openxmlformats.org/officeDocument/2006/relationships/customXml" Target="../ink/ink492.xml"/><Relationship Id="rId288" Type="http://schemas.openxmlformats.org/officeDocument/2006/relationships/image" Target="../media/image496.png"/><Relationship Id="rId262" Type="http://schemas.openxmlformats.org/officeDocument/2006/relationships/image" Target="../media/image483.png"/><Relationship Id="rId283" Type="http://schemas.openxmlformats.org/officeDocument/2006/relationships/customXml" Target="../ink/ink500.xml"/><Relationship Id="rId313" Type="http://schemas.openxmlformats.org/officeDocument/2006/relationships/customXml" Target="../ink/ink515.xml"/><Relationship Id="rId318" Type="http://schemas.openxmlformats.org/officeDocument/2006/relationships/image" Target="../media/image510.png"/><Relationship Id="rId339" Type="http://schemas.openxmlformats.org/officeDocument/2006/relationships/customXml" Target="../ink/ink528.xml"/><Relationship Id="rId334" Type="http://schemas.openxmlformats.org/officeDocument/2006/relationships/image" Target="../media/image518.png"/><Relationship Id="rId350" Type="http://schemas.openxmlformats.org/officeDocument/2006/relationships/image" Target="../media/image526.png"/><Relationship Id="rId355" Type="http://schemas.openxmlformats.org/officeDocument/2006/relationships/customXml" Target="../ink/ink536.xml"/><Relationship Id="rId371" Type="http://schemas.openxmlformats.org/officeDocument/2006/relationships/customXml" Target="../ink/ink544.xml"/><Relationship Id="rId376" Type="http://schemas.openxmlformats.org/officeDocument/2006/relationships/image" Target="../media/image539.png"/><Relationship Id="rId210" Type="http://schemas.openxmlformats.org/officeDocument/2006/relationships/image" Target="../media/image457.png"/><Relationship Id="rId215" Type="http://schemas.openxmlformats.org/officeDocument/2006/relationships/customXml" Target="../ink/ink466.xml"/><Relationship Id="rId236" Type="http://schemas.openxmlformats.org/officeDocument/2006/relationships/image" Target="../media/image470.png"/><Relationship Id="rId257" Type="http://schemas.openxmlformats.org/officeDocument/2006/relationships/customXml" Target="../ink/ink487.xml"/><Relationship Id="rId278" Type="http://schemas.openxmlformats.org/officeDocument/2006/relationships/image" Target="../media/image491.png"/><Relationship Id="rId231" Type="http://schemas.openxmlformats.org/officeDocument/2006/relationships/customXml" Target="../ink/ink474.xml"/><Relationship Id="rId252" Type="http://schemas.openxmlformats.org/officeDocument/2006/relationships/image" Target="../media/image478.png"/><Relationship Id="rId273" Type="http://schemas.openxmlformats.org/officeDocument/2006/relationships/customXml" Target="../ink/ink495.xml"/><Relationship Id="rId294" Type="http://schemas.openxmlformats.org/officeDocument/2006/relationships/image" Target="../media/image499.png"/><Relationship Id="rId308" Type="http://schemas.openxmlformats.org/officeDocument/2006/relationships/image" Target="../media/image369.png"/><Relationship Id="rId329" Type="http://schemas.openxmlformats.org/officeDocument/2006/relationships/customXml" Target="../ink/ink523.xml"/><Relationship Id="rId340" Type="http://schemas.openxmlformats.org/officeDocument/2006/relationships/image" Target="../media/image521.png"/><Relationship Id="rId361" Type="http://schemas.openxmlformats.org/officeDocument/2006/relationships/customXml" Target="../ink/ink539.xml"/><Relationship Id="rId196" Type="http://schemas.openxmlformats.org/officeDocument/2006/relationships/image" Target="../media/image450.png"/><Relationship Id="rId200" Type="http://schemas.openxmlformats.org/officeDocument/2006/relationships/image" Target="../media/image452.png"/><Relationship Id="rId382" Type="http://schemas.openxmlformats.org/officeDocument/2006/relationships/image" Target="../media/image542.png"/><Relationship Id="rId221" Type="http://schemas.openxmlformats.org/officeDocument/2006/relationships/customXml" Target="../ink/ink469.xml"/><Relationship Id="rId242" Type="http://schemas.openxmlformats.org/officeDocument/2006/relationships/image" Target="../media/image473.png"/><Relationship Id="rId263" Type="http://schemas.openxmlformats.org/officeDocument/2006/relationships/customXml" Target="../ink/ink490.xml"/><Relationship Id="rId284" Type="http://schemas.openxmlformats.org/officeDocument/2006/relationships/image" Target="../media/image494.png"/><Relationship Id="rId319" Type="http://schemas.openxmlformats.org/officeDocument/2006/relationships/customXml" Target="../ink/ink518.xml"/><Relationship Id="rId330" Type="http://schemas.openxmlformats.org/officeDocument/2006/relationships/image" Target="../media/image516.png"/><Relationship Id="rId351" Type="http://schemas.openxmlformats.org/officeDocument/2006/relationships/customXml" Target="../ink/ink534.xml"/><Relationship Id="rId372" Type="http://schemas.openxmlformats.org/officeDocument/2006/relationships/image" Target="../media/image537.png"/><Relationship Id="rId211" Type="http://schemas.openxmlformats.org/officeDocument/2006/relationships/customXml" Target="../ink/ink464.xml"/><Relationship Id="rId232" Type="http://schemas.openxmlformats.org/officeDocument/2006/relationships/image" Target="../media/image468.png"/><Relationship Id="rId253" Type="http://schemas.openxmlformats.org/officeDocument/2006/relationships/customXml" Target="../ink/ink485.xml"/><Relationship Id="rId274" Type="http://schemas.openxmlformats.org/officeDocument/2006/relationships/image" Target="../media/image489.png"/><Relationship Id="rId295" Type="http://schemas.openxmlformats.org/officeDocument/2006/relationships/customXml" Target="../ink/ink506.xml"/><Relationship Id="rId309" Type="http://schemas.openxmlformats.org/officeDocument/2006/relationships/customXml" Target="../ink/ink513.xml"/><Relationship Id="rId320" Type="http://schemas.openxmlformats.org/officeDocument/2006/relationships/image" Target="../media/image511.png"/><Relationship Id="rId197" Type="http://schemas.openxmlformats.org/officeDocument/2006/relationships/customXml" Target="../ink/ink457.xml"/><Relationship Id="rId341" Type="http://schemas.openxmlformats.org/officeDocument/2006/relationships/customXml" Target="../ink/ink529.xml"/><Relationship Id="rId362" Type="http://schemas.openxmlformats.org/officeDocument/2006/relationships/image" Target="../media/image532.png"/><Relationship Id="rId383" Type="http://schemas.openxmlformats.org/officeDocument/2006/relationships/customXml" Target="../ink/ink550.xml"/><Relationship Id="rId201" Type="http://schemas.openxmlformats.org/officeDocument/2006/relationships/customXml" Target="../ink/ink459.xml"/><Relationship Id="rId222" Type="http://schemas.openxmlformats.org/officeDocument/2006/relationships/image" Target="../media/image463.png"/><Relationship Id="rId243" Type="http://schemas.openxmlformats.org/officeDocument/2006/relationships/customXml" Target="../ink/ink480.xml"/><Relationship Id="rId264" Type="http://schemas.openxmlformats.org/officeDocument/2006/relationships/image" Target="../media/image484.png"/><Relationship Id="rId285" Type="http://schemas.openxmlformats.org/officeDocument/2006/relationships/customXml" Target="../ink/ink501.xml"/><Relationship Id="rId310" Type="http://schemas.openxmlformats.org/officeDocument/2006/relationships/image" Target="../media/image506.png"/><Relationship Id="rId331" Type="http://schemas.openxmlformats.org/officeDocument/2006/relationships/customXml" Target="../ink/ink524.xml"/><Relationship Id="rId352" Type="http://schemas.openxmlformats.org/officeDocument/2006/relationships/image" Target="../media/image527.png"/><Relationship Id="rId373" Type="http://schemas.openxmlformats.org/officeDocument/2006/relationships/customXml" Target="../ink/ink545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458.png"/><Relationship Id="rId233" Type="http://schemas.openxmlformats.org/officeDocument/2006/relationships/customXml" Target="../ink/ink475.xml"/><Relationship Id="rId254" Type="http://schemas.openxmlformats.org/officeDocument/2006/relationships/image" Target="../media/image479.png"/><Relationship Id="rId275" Type="http://schemas.openxmlformats.org/officeDocument/2006/relationships/customXml" Target="../ink/ink496.xml"/><Relationship Id="rId296" Type="http://schemas.openxmlformats.org/officeDocument/2006/relationships/image" Target="../media/image500.png"/><Relationship Id="rId300" Type="http://schemas.openxmlformats.org/officeDocument/2006/relationships/image" Target="../media/image502.png"/><Relationship Id="rId198" Type="http://schemas.openxmlformats.org/officeDocument/2006/relationships/image" Target="../media/image451.png"/><Relationship Id="rId321" Type="http://schemas.openxmlformats.org/officeDocument/2006/relationships/customXml" Target="../ink/ink519.xml"/><Relationship Id="rId342" Type="http://schemas.openxmlformats.org/officeDocument/2006/relationships/image" Target="../media/image522.png"/><Relationship Id="rId363" Type="http://schemas.openxmlformats.org/officeDocument/2006/relationships/customXml" Target="../ink/ink540.xml"/><Relationship Id="rId384" Type="http://schemas.openxmlformats.org/officeDocument/2006/relationships/image" Target="../media/image543.png"/><Relationship Id="rId202" Type="http://schemas.openxmlformats.org/officeDocument/2006/relationships/image" Target="../media/image453.png"/><Relationship Id="rId223" Type="http://schemas.openxmlformats.org/officeDocument/2006/relationships/customXml" Target="../ink/ink470.xml"/><Relationship Id="rId244" Type="http://schemas.openxmlformats.org/officeDocument/2006/relationships/image" Target="../media/image474.png"/><Relationship Id="rId265" Type="http://schemas.openxmlformats.org/officeDocument/2006/relationships/customXml" Target="../ink/ink491.xml"/><Relationship Id="rId286" Type="http://schemas.openxmlformats.org/officeDocument/2006/relationships/image" Target="../media/image495.png"/><Relationship Id="rId311" Type="http://schemas.openxmlformats.org/officeDocument/2006/relationships/customXml" Target="../ink/ink514.xml"/><Relationship Id="rId332" Type="http://schemas.openxmlformats.org/officeDocument/2006/relationships/image" Target="../media/image517.png"/><Relationship Id="rId353" Type="http://schemas.openxmlformats.org/officeDocument/2006/relationships/customXml" Target="../ink/ink535.xml"/><Relationship Id="rId374" Type="http://schemas.openxmlformats.org/officeDocument/2006/relationships/image" Target="../media/image538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5.png"/><Relationship Id="rId21" Type="http://schemas.openxmlformats.org/officeDocument/2006/relationships/image" Target="../media/image557.png"/><Relationship Id="rId324" Type="http://schemas.openxmlformats.org/officeDocument/2006/relationships/customXml" Target="../ink/ink710.xml"/><Relationship Id="rId531" Type="http://schemas.openxmlformats.org/officeDocument/2006/relationships/image" Target="../media/image812.png"/><Relationship Id="rId170" Type="http://schemas.openxmlformats.org/officeDocument/2006/relationships/customXml" Target="../ink/ink633.xml"/><Relationship Id="rId268" Type="http://schemas.openxmlformats.org/officeDocument/2006/relationships/customXml" Target="../ink/ink682.xml"/><Relationship Id="rId475" Type="http://schemas.openxmlformats.org/officeDocument/2006/relationships/image" Target="../media/image784.png"/><Relationship Id="rId32" Type="http://schemas.openxmlformats.org/officeDocument/2006/relationships/customXml" Target="../ink/ink564.xml"/><Relationship Id="rId128" Type="http://schemas.openxmlformats.org/officeDocument/2006/relationships/customXml" Target="../ink/ink612.xml"/><Relationship Id="rId335" Type="http://schemas.openxmlformats.org/officeDocument/2006/relationships/image" Target="../media/image714.png"/><Relationship Id="rId5" Type="http://schemas.openxmlformats.org/officeDocument/2006/relationships/image" Target="../media/image548.jpg"/><Relationship Id="rId181" Type="http://schemas.openxmlformats.org/officeDocument/2006/relationships/image" Target="../media/image637.png"/><Relationship Id="rId237" Type="http://schemas.openxmlformats.org/officeDocument/2006/relationships/image" Target="../media/image665.png"/><Relationship Id="rId402" Type="http://schemas.openxmlformats.org/officeDocument/2006/relationships/customXml" Target="../ink/ink749.xml"/><Relationship Id="rId279" Type="http://schemas.openxmlformats.org/officeDocument/2006/relationships/image" Target="../media/image686.png"/><Relationship Id="rId444" Type="http://schemas.openxmlformats.org/officeDocument/2006/relationships/customXml" Target="../ink/ink770.xml"/><Relationship Id="rId486" Type="http://schemas.openxmlformats.org/officeDocument/2006/relationships/customXml" Target="../ink/ink791.xml"/><Relationship Id="rId43" Type="http://schemas.openxmlformats.org/officeDocument/2006/relationships/image" Target="../media/image568.png"/><Relationship Id="rId139" Type="http://schemas.openxmlformats.org/officeDocument/2006/relationships/image" Target="../media/image616.png"/><Relationship Id="rId290" Type="http://schemas.openxmlformats.org/officeDocument/2006/relationships/customXml" Target="../ink/ink693.xml"/><Relationship Id="rId304" Type="http://schemas.openxmlformats.org/officeDocument/2006/relationships/customXml" Target="../ink/ink700.xml"/><Relationship Id="rId346" Type="http://schemas.openxmlformats.org/officeDocument/2006/relationships/customXml" Target="../ink/ink721.xml"/><Relationship Id="rId388" Type="http://schemas.openxmlformats.org/officeDocument/2006/relationships/customXml" Target="../ink/ink742.xml"/><Relationship Id="rId511" Type="http://schemas.openxmlformats.org/officeDocument/2006/relationships/image" Target="../media/image802.png"/><Relationship Id="rId85" Type="http://schemas.openxmlformats.org/officeDocument/2006/relationships/image" Target="../media/image589.png"/><Relationship Id="rId150" Type="http://schemas.openxmlformats.org/officeDocument/2006/relationships/customXml" Target="../ink/ink623.xml"/><Relationship Id="rId192" Type="http://schemas.openxmlformats.org/officeDocument/2006/relationships/customXml" Target="../ink/ink644.xml"/><Relationship Id="rId206" Type="http://schemas.openxmlformats.org/officeDocument/2006/relationships/customXml" Target="../ink/ink651.xml"/><Relationship Id="rId413" Type="http://schemas.openxmlformats.org/officeDocument/2006/relationships/image" Target="../media/image753.png"/><Relationship Id="rId248" Type="http://schemas.openxmlformats.org/officeDocument/2006/relationships/customXml" Target="../ink/ink672.xml"/><Relationship Id="rId455" Type="http://schemas.openxmlformats.org/officeDocument/2006/relationships/image" Target="../media/image774.png"/><Relationship Id="rId497" Type="http://schemas.openxmlformats.org/officeDocument/2006/relationships/image" Target="../media/image795.png"/><Relationship Id="rId12" Type="http://schemas.openxmlformats.org/officeDocument/2006/relationships/customXml" Target="../ink/ink554.xml"/><Relationship Id="rId108" Type="http://schemas.openxmlformats.org/officeDocument/2006/relationships/customXml" Target="../ink/ink602.xml"/><Relationship Id="rId315" Type="http://schemas.openxmlformats.org/officeDocument/2006/relationships/image" Target="../media/image704.png"/><Relationship Id="rId357" Type="http://schemas.openxmlformats.org/officeDocument/2006/relationships/image" Target="../media/image725.png"/><Relationship Id="rId522" Type="http://schemas.openxmlformats.org/officeDocument/2006/relationships/customXml" Target="../ink/ink809.xml"/><Relationship Id="rId54" Type="http://schemas.openxmlformats.org/officeDocument/2006/relationships/customXml" Target="../ink/ink575.xml"/><Relationship Id="rId96" Type="http://schemas.openxmlformats.org/officeDocument/2006/relationships/customXml" Target="../ink/ink596.xml"/><Relationship Id="rId161" Type="http://schemas.openxmlformats.org/officeDocument/2006/relationships/image" Target="../media/image627.png"/><Relationship Id="rId217" Type="http://schemas.openxmlformats.org/officeDocument/2006/relationships/image" Target="../media/image655.png"/><Relationship Id="rId399" Type="http://schemas.openxmlformats.org/officeDocument/2006/relationships/image" Target="../media/image746.png"/><Relationship Id="rId259" Type="http://schemas.openxmlformats.org/officeDocument/2006/relationships/image" Target="../media/image676.png"/><Relationship Id="rId424" Type="http://schemas.openxmlformats.org/officeDocument/2006/relationships/customXml" Target="../ink/ink760.xml"/><Relationship Id="rId466" Type="http://schemas.openxmlformats.org/officeDocument/2006/relationships/customXml" Target="../ink/ink781.xml"/><Relationship Id="rId23" Type="http://schemas.openxmlformats.org/officeDocument/2006/relationships/image" Target="../media/image558.png"/><Relationship Id="rId119" Type="http://schemas.openxmlformats.org/officeDocument/2006/relationships/image" Target="../media/image606.png"/><Relationship Id="rId270" Type="http://schemas.openxmlformats.org/officeDocument/2006/relationships/customXml" Target="../ink/ink683.xml"/><Relationship Id="rId326" Type="http://schemas.openxmlformats.org/officeDocument/2006/relationships/customXml" Target="../ink/ink711.xml"/><Relationship Id="rId65" Type="http://schemas.openxmlformats.org/officeDocument/2006/relationships/image" Target="../media/image579.png"/><Relationship Id="rId130" Type="http://schemas.openxmlformats.org/officeDocument/2006/relationships/customXml" Target="../ink/ink613.xml"/><Relationship Id="rId368" Type="http://schemas.openxmlformats.org/officeDocument/2006/relationships/customXml" Target="../ink/ink732.xml"/><Relationship Id="rId172" Type="http://schemas.openxmlformats.org/officeDocument/2006/relationships/customXml" Target="../ink/ink634.xml"/><Relationship Id="rId228" Type="http://schemas.openxmlformats.org/officeDocument/2006/relationships/customXml" Target="../ink/ink662.xml"/><Relationship Id="rId435" Type="http://schemas.openxmlformats.org/officeDocument/2006/relationships/image" Target="../media/image764.png"/><Relationship Id="rId477" Type="http://schemas.openxmlformats.org/officeDocument/2006/relationships/image" Target="../media/image785.png"/><Relationship Id="rId281" Type="http://schemas.openxmlformats.org/officeDocument/2006/relationships/image" Target="../media/image687.png"/><Relationship Id="rId337" Type="http://schemas.openxmlformats.org/officeDocument/2006/relationships/image" Target="../media/image715.png"/><Relationship Id="rId502" Type="http://schemas.openxmlformats.org/officeDocument/2006/relationships/customXml" Target="../ink/ink799.xml"/><Relationship Id="rId34" Type="http://schemas.openxmlformats.org/officeDocument/2006/relationships/customXml" Target="../ink/ink565.xml"/><Relationship Id="rId76" Type="http://schemas.openxmlformats.org/officeDocument/2006/relationships/customXml" Target="../ink/ink586.xml"/><Relationship Id="rId141" Type="http://schemas.openxmlformats.org/officeDocument/2006/relationships/image" Target="../media/image617.png"/><Relationship Id="rId379" Type="http://schemas.openxmlformats.org/officeDocument/2006/relationships/image" Target="../media/image736.png"/><Relationship Id="rId7" Type="http://schemas.openxmlformats.org/officeDocument/2006/relationships/image" Target="../media/image550.jpg"/><Relationship Id="rId183" Type="http://schemas.openxmlformats.org/officeDocument/2006/relationships/image" Target="../media/image638.png"/><Relationship Id="rId239" Type="http://schemas.openxmlformats.org/officeDocument/2006/relationships/image" Target="../media/image666.png"/><Relationship Id="rId390" Type="http://schemas.openxmlformats.org/officeDocument/2006/relationships/customXml" Target="../ink/ink743.xml"/><Relationship Id="rId404" Type="http://schemas.openxmlformats.org/officeDocument/2006/relationships/customXml" Target="../ink/ink750.xml"/><Relationship Id="rId446" Type="http://schemas.openxmlformats.org/officeDocument/2006/relationships/customXml" Target="../ink/ink771.xml"/><Relationship Id="rId250" Type="http://schemas.openxmlformats.org/officeDocument/2006/relationships/customXml" Target="../ink/ink673.xml"/><Relationship Id="rId292" Type="http://schemas.openxmlformats.org/officeDocument/2006/relationships/customXml" Target="../ink/ink694.xml"/><Relationship Id="rId306" Type="http://schemas.openxmlformats.org/officeDocument/2006/relationships/customXml" Target="../ink/ink701.xml"/><Relationship Id="rId488" Type="http://schemas.openxmlformats.org/officeDocument/2006/relationships/customXml" Target="../ink/ink792.xml"/><Relationship Id="rId45" Type="http://schemas.openxmlformats.org/officeDocument/2006/relationships/image" Target="../media/image569.png"/><Relationship Id="rId87" Type="http://schemas.openxmlformats.org/officeDocument/2006/relationships/image" Target="../media/image590.png"/><Relationship Id="rId110" Type="http://schemas.openxmlformats.org/officeDocument/2006/relationships/customXml" Target="../ink/ink603.xml"/><Relationship Id="rId348" Type="http://schemas.openxmlformats.org/officeDocument/2006/relationships/customXml" Target="../ink/ink722.xml"/><Relationship Id="rId513" Type="http://schemas.openxmlformats.org/officeDocument/2006/relationships/image" Target="../media/image803.png"/><Relationship Id="rId152" Type="http://schemas.openxmlformats.org/officeDocument/2006/relationships/customXml" Target="../ink/ink624.xml"/><Relationship Id="rId194" Type="http://schemas.openxmlformats.org/officeDocument/2006/relationships/customXml" Target="../ink/ink645.xml"/><Relationship Id="rId208" Type="http://schemas.openxmlformats.org/officeDocument/2006/relationships/customXml" Target="../ink/ink652.xml"/><Relationship Id="rId415" Type="http://schemas.openxmlformats.org/officeDocument/2006/relationships/image" Target="../media/image754.png"/><Relationship Id="rId457" Type="http://schemas.openxmlformats.org/officeDocument/2006/relationships/image" Target="../media/image775.png"/><Relationship Id="rId261" Type="http://schemas.openxmlformats.org/officeDocument/2006/relationships/image" Target="../media/image677.png"/><Relationship Id="rId499" Type="http://schemas.openxmlformats.org/officeDocument/2006/relationships/image" Target="../media/image796.png"/><Relationship Id="rId14" Type="http://schemas.openxmlformats.org/officeDocument/2006/relationships/customXml" Target="../ink/ink555.xml"/><Relationship Id="rId56" Type="http://schemas.openxmlformats.org/officeDocument/2006/relationships/customXml" Target="../ink/ink576.xml"/><Relationship Id="rId317" Type="http://schemas.openxmlformats.org/officeDocument/2006/relationships/image" Target="../media/image705.png"/><Relationship Id="rId359" Type="http://schemas.openxmlformats.org/officeDocument/2006/relationships/image" Target="../media/image726.png"/><Relationship Id="rId524" Type="http://schemas.openxmlformats.org/officeDocument/2006/relationships/customXml" Target="../ink/ink810.xml"/><Relationship Id="rId98" Type="http://schemas.openxmlformats.org/officeDocument/2006/relationships/customXml" Target="../ink/ink597.xml"/><Relationship Id="rId121" Type="http://schemas.openxmlformats.org/officeDocument/2006/relationships/image" Target="../media/image607.png"/><Relationship Id="rId163" Type="http://schemas.openxmlformats.org/officeDocument/2006/relationships/image" Target="../media/image628.png"/><Relationship Id="rId219" Type="http://schemas.openxmlformats.org/officeDocument/2006/relationships/image" Target="../media/image656.png"/><Relationship Id="rId370" Type="http://schemas.openxmlformats.org/officeDocument/2006/relationships/customXml" Target="../ink/ink733.xml"/><Relationship Id="rId426" Type="http://schemas.openxmlformats.org/officeDocument/2006/relationships/customXml" Target="../ink/ink761.xml"/><Relationship Id="rId230" Type="http://schemas.openxmlformats.org/officeDocument/2006/relationships/customXml" Target="../ink/ink663.xml"/><Relationship Id="rId468" Type="http://schemas.openxmlformats.org/officeDocument/2006/relationships/customXml" Target="../ink/ink782.xml"/><Relationship Id="rId25" Type="http://schemas.openxmlformats.org/officeDocument/2006/relationships/image" Target="../media/image559.png"/><Relationship Id="rId67" Type="http://schemas.openxmlformats.org/officeDocument/2006/relationships/image" Target="../media/image580.png"/><Relationship Id="rId272" Type="http://schemas.openxmlformats.org/officeDocument/2006/relationships/customXml" Target="../ink/ink684.xml"/><Relationship Id="rId328" Type="http://schemas.openxmlformats.org/officeDocument/2006/relationships/customXml" Target="../ink/ink712.xml"/><Relationship Id="rId132" Type="http://schemas.openxmlformats.org/officeDocument/2006/relationships/customXml" Target="../ink/ink614.xml"/><Relationship Id="rId174" Type="http://schemas.openxmlformats.org/officeDocument/2006/relationships/customXml" Target="../ink/ink635.xml"/><Relationship Id="rId381" Type="http://schemas.openxmlformats.org/officeDocument/2006/relationships/image" Target="../media/image737.png"/><Relationship Id="rId241" Type="http://schemas.openxmlformats.org/officeDocument/2006/relationships/image" Target="../media/image667.png"/><Relationship Id="rId437" Type="http://schemas.openxmlformats.org/officeDocument/2006/relationships/image" Target="../media/image765.png"/><Relationship Id="rId479" Type="http://schemas.openxmlformats.org/officeDocument/2006/relationships/image" Target="../media/image786.png"/><Relationship Id="rId36" Type="http://schemas.openxmlformats.org/officeDocument/2006/relationships/customXml" Target="../ink/ink566.xml"/><Relationship Id="rId283" Type="http://schemas.openxmlformats.org/officeDocument/2006/relationships/image" Target="../media/image688.png"/><Relationship Id="rId339" Type="http://schemas.openxmlformats.org/officeDocument/2006/relationships/image" Target="../media/image716.png"/><Relationship Id="rId490" Type="http://schemas.openxmlformats.org/officeDocument/2006/relationships/customXml" Target="../ink/ink793.xml"/><Relationship Id="rId504" Type="http://schemas.openxmlformats.org/officeDocument/2006/relationships/customXml" Target="../ink/ink800.xml"/><Relationship Id="rId78" Type="http://schemas.openxmlformats.org/officeDocument/2006/relationships/customXml" Target="../ink/ink587.xml"/><Relationship Id="rId101" Type="http://schemas.openxmlformats.org/officeDocument/2006/relationships/image" Target="../media/image597.png"/><Relationship Id="rId143" Type="http://schemas.openxmlformats.org/officeDocument/2006/relationships/image" Target="../media/image618.png"/><Relationship Id="rId185" Type="http://schemas.openxmlformats.org/officeDocument/2006/relationships/image" Target="../media/image639.png"/><Relationship Id="rId350" Type="http://schemas.openxmlformats.org/officeDocument/2006/relationships/customXml" Target="../ink/ink723.xml"/><Relationship Id="rId406" Type="http://schemas.openxmlformats.org/officeDocument/2006/relationships/customXml" Target="../ink/ink751.xml"/><Relationship Id="rId9" Type="http://schemas.openxmlformats.org/officeDocument/2006/relationships/image" Target="../media/image551.png"/><Relationship Id="rId210" Type="http://schemas.openxmlformats.org/officeDocument/2006/relationships/customXml" Target="../ink/ink653.xml"/><Relationship Id="rId392" Type="http://schemas.openxmlformats.org/officeDocument/2006/relationships/customXml" Target="../ink/ink744.xml"/><Relationship Id="rId448" Type="http://schemas.openxmlformats.org/officeDocument/2006/relationships/customXml" Target="../ink/ink772.xml"/><Relationship Id="rId252" Type="http://schemas.openxmlformats.org/officeDocument/2006/relationships/customXml" Target="../ink/ink674.xml"/><Relationship Id="rId294" Type="http://schemas.openxmlformats.org/officeDocument/2006/relationships/customXml" Target="../ink/ink695.xml"/><Relationship Id="rId308" Type="http://schemas.openxmlformats.org/officeDocument/2006/relationships/customXml" Target="../ink/ink702.xml"/><Relationship Id="rId515" Type="http://schemas.openxmlformats.org/officeDocument/2006/relationships/image" Target="../media/image804.png"/><Relationship Id="rId47" Type="http://schemas.openxmlformats.org/officeDocument/2006/relationships/image" Target="../media/image570.png"/><Relationship Id="rId89" Type="http://schemas.openxmlformats.org/officeDocument/2006/relationships/image" Target="../media/image591.png"/><Relationship Id="rId112" Type="http://schemas.openxmlformats.org/officeDocument/2006/relationships/customXml" Target="../ink/ink604.xml"/><Relationship Id="rId154" Type="http://schemas.openxmlformats.org/officeDocument/2006/relationships/customXml" Target="../ink/ink625.xml"/><Relationship Id="rId361" Type="http://schemas.openxmlformats.org/officeDocument/2006/relationships/image" Target="../media/image727.png"/><Relationship Id="rId196" Type="http://schemas.openxmlformats.org/officeDocument/2006/relationships/customXml" Target="../ink/ink646.xml"/><Relationship Id="rId417" Type="http://schemas.openxmlformats.org/officeDocument/2006/relationships/image" Target="../media/image755.png"/><Relationship Id="rId459" Type="http://schemas.openxmlformats.org/officeDocument/2006/relationships/image" Target="../media/image776.png"/><Relationship Id="rId16" Type="http://schemas.openxmlformats.org/officeDocument/2006/relationships/customXml" Target="../ink/ink556.xml"/><Relationship Id="rId221" Type="http://schemas.openxmlformats.org/officeDocument/2006/relationships/image" Target="../media/image657.png"/><Relationship Id="rId263" Type="http://schemas.openxmlformats.org/officeDocument/2006/relationships/image" Target="../media/image678.png"/><Relationship Id="rId319" Type="http://schemas.openxmlformats.org/officeDocument/2006/relationships/image" Target="../media/image706.png"/><Relationship Id="rId470" Type="http://schemas.openxmlformats.org/officeDocument/2006/relationships/customXml" Target="../ink/ink783.xml"/><Relationship Id="rId526" Type="http://schemas.openxmlformats.org/officeDocument/2006/relationships/customXml" Target="../ink/ink811.xml"/><Relationship Id="rId58" Type="http://schemas.openxmlformats.org/officeDocument/2006/relationships/customXml" Target="../ink/ink577.xml"/><Relationship Id="rId123" Type="http://schemas.openxmlformats.org/officeDocument/2006/relationships/image" Target="../media/image608.png"/><Relationship Id="rId330" Type="http://schemas.openxmlformats.org/officeDocument/2006/relationships/customXml" Target="../ink/ink713.xml"/><Relationship Id="rId165" Type="http://schemas.openxmlformats.org/officeDocument/2006/relationships/image" Target="../media/image629.png"/><Relationship Id="rId372" Type="http://schemas.openxmlformats.org/officeDocument/2006/relationships/customXml" Target="../ink/ink734.xml"/><Relationship Id="rId428" Type="http://schemas.openxmlformats.org/officeDocument/2006/relationships/customXml" Target="../ink/ink762.xml"/><Relationship Id="rId232" Type="http://schemas.openxmlformats.org/officeDocument/2006/relationships/customXml" Target="../ink/ink664.xml"/><Relationship Id="rId274" Type="http://schemas.openxmlformats.org/officeDocument/2006/relationships/customXml" Target="../ink/ink685.xml"/><Relationship Id="rId481" Type="http://schemas.openxmlformats.org/officeDocument/2006/relationships/image" Target="../media/image787.png"/><Relationship Id="rId27" Type="http://schemas.openxmlformats.org/officeDocument/2006/relationships/image" Target="../media/image560.png"/><Relationship Id="rId69" Type="http://schemas.openxmlformats.org/officeDocument/2006/relationships/image" Target="../media/image581.png"/><Relationship Id="rId134" Type="http://schemas.openxmlformats.org/officeDocument/2006/relationships/customXml" Target="../ink/ink615.xml"/><Relationship Id="rId80" Type="http://schemas.openxmlformats.org/officeDocument/2006/relationships/customXml" Target="../ink/ink588.xml"/><Relationship Id="rId176" Type="http://schemas.openxmlformats.org/officeDocument/2006/relationships/customXml" Target="../ink/ink636.xml"/><Relationship Id="rId341" Type="http://schemas.openxmlformats.org/officeDocument/2006/relationships/image" Target="../media/image717.png"/><Relationship Id="rId383" Type="http://schemas.openxmlformats.org/officeDocument/2006/relationships/image" Target="../media/image738.png"/><Relationship Id="rId439" Type="http://schemas.openxmlformats.org/officeDocument/2006/relationships/image" Target="../media/image766.png"/><Relationship Id="rId201" Type="http://schemas.openxmlformats.org/officeDocument/2006/relationships/image" Target="../media/image647.png"/><Relationship Id="rId243" Type="http://schemas.openxmlformats.org/officeDocument/2006/relationships/image" Target="../media/image668.png"/><Relationship Id="rId285" Type="http://schemas.openxmlformats.org/officeDocument/2006/relationships/image" Target="../media/image689.png"/><Relationship Id="rId450" Type="http://schemas.openxmlformats.org/officeDocument/2006/relationships/customXml" Target="../ink/ink773.xml"/><Relationship Id="rId506" Type="http://schemas.openxmlformats.org/officeDocument/2006/relationships/customXml" Target="../ink/ink801.xml"/><Relationship Id="rId38" Type="http://schemas.openxmlformats.org/officeDocument/2006/relationships/customXml" Target="../ink/ink567.xml"/><Relationship Id="rId103" Type="http://schemas.openxmlformats.org/officeDocument/2006/relationships/image" Target="../media/image598.png"/><Relationship Id="rId310" Type="http://schemas.openxmlformats.org/officeDocument/2006/relationships/customXml" Target="../ink/ink703.xml"/><Relationship Id="rId492" Type="http://schemas.openxmlformats.org/officeDocument/2006/relationships/customXml" Target="../ink/ink794.xml"/><Relationship Id="rId91" Type="http://schemas.openxmlformats.org/officeDocument/2006/relationships/image" Target="../media/image592.png"/><Relationship Id="rId145" Type="http://schemas.openxmlformats.org/officeDocument/2006/relationships/image" Target="../media/image619.png"/><Relationship Id="rId187" Type="http://schemas.openxmlformats.org/officeDocument/2006/relationships/image" Target="../media/image640.png"/><Relationship Id="rId352" Type="http://schemas.openxmlformats.org/officeDocument/2006/relationships/customXml" Target="../ink/ink724.xml"/><Relationship Id="rId394" Type="http://schemas.openxmlformats.org/officeDocument/2006/relationships/customXml" Target="../ink/ink745.xml"/><Relationship Id="rId408" Type="http://schemas.openxmlformats.org/officeDocument/2006/relationships/customXml" Target="../ink/ink752.xml"/><Relationship Id="rId212" Type="http://schemas.openxmlformats.org/officeDocument/2006/relationships/customXml" Target="../ink/ink654.xml"/><Relationship Id="rId254" Type="http://schemas.openxmlformats.org/officeDocument/2006/relationships/customXml" Target="../ink/ink675.xml"/><Relationship Id="rId49" Type="http://schemas.openxmlformats.org/officeDocument/2006/relationships/image" Target="../media/image571.png"/><Relationship Id="rId114" Type="http://schemas.openxmlformats.org/officeDocument/2006/relationships/customXml" Target="../ink/ink605.xml"/><Relationship Id="rId296" Type="http://schemas.openxmlformats.org/officeDocument/2006/relationships/customXml" Target="../ink/ink696.xml"/><Relationship Id="rId461" Type="http://schemas.openxmlformats.org/officeDocument/2006/relationships/image" Target="../media/image777.png"/><Relationship Id="rId517" Type="http://schemas.openxmlformats.org/officeDocument/2006/relationships/image" Target="../media/image805.png"/><Relationship Id="rId60" Type="http://schemas.openxmlformats.org/officeDocument/2006/relationships/customXml" Target="../ink/ink578.xml"/><Relationship Id="rId156" Type="http://schemas.openxmlformats.org/officeDocument/2006/relationships/customXml" Target="../ink/ink626.xml"/><Relationship Id="rId198" Type="http://schemas.openxmlformats.org/officeDocument/2006/relationships/customXml" Target="../ink/ink647.xml"/><Relationship Id="rId321" Type="http://schemas.openxmlformats.org/officeDocument/2006/relationships/image" Target="../media/image707.png"/><Relationship Id="rId363" Type="http://schemas.openxmlformats.org/officeDocument/2006/relationships/image" Target="../media/image728.png"/><Relationship Id="rId419" Type="http://schemas.openxmlformats.org/officeDocument/2006/relationships/image" Target="../media/image756.png"/><Relationship Id="rId223" Type="http://schemas.openxmlformats.org/officeDocument/2006/relationships/image" Target="../media/image658.png"/><Relationship Id="rId430" Type="http://schemas.openxmlformats.org/officeDocument/2006/relationships/customXml" Target="../ink/ink763.xml"/><Relationship Id="rId18" Type="http://schemas.openxmlformats.org/officeDocument/2006/relationships/customXml" Target="../ink/ink557.xml"/><Relationship Id="rId265" Type="http://schemas.openxmlformats.org/officeDocument/2006/relationships/image" Target="../media/image679.png"/><Relationship Id="rId472" Type="http://schemas.openxmlformats.org/officeDocument/2006/relationships/customXml" Target="../ink/ink784.xml"/><Relationship Id="rId528" Type="http://schemas.openxmlformats.org/officeDocument/2006/relationships/customXml" Target="../ink/ink812.xml"/><Relationship Id="rId125" Type="http://schemas.openxmlformats.org/officeDocument/2006/relationships/image" Target="../media/image609.png"/><Relationship Id="rId167" Type="http://schemas.openxmlformats.org/officeDocument/2006/relationships/image" Target="../media/image630.png"/><Relationship Id="rId332" Type="http://schemas.openxmlformats.org/officeDocument/2006/relationships/customXml" Target="../ink/ink714.xml"/><Relationship Id="rId374" Type="http://schemas.openxmlformats.org/officeDocument/2006/relationships/customXml" Target="../ink/ink735.xml"/><Relationship Id="rId71" Type="http://schemas.openxmlformats.org/officeDocument/2006/relationships/image" Target="../media/image582.png"/><Relationship Id="rId234" Type="http://schemas.openxmlformats.org/officeDocument/2006/relationships/customXml" Target="../ink/ink665.xml"/><Relationship Id="rId2" Type="http://schemas.openxmlformats.org/officeDocument/2006/relationships/image" Target="../media/image545.jpg"/><Relationship Id="rId29" Type="http://schemas.openxmlformats.org/officeDocument/2006/relationships/image" Target="../media/image561.png"/><Relationship Id="rId276" Type="http://schemas.openxmlformats.org/officeDocument/2006/relationships/customXml" Target="../ink/ink686.xml"/><Relationship Id="rId441" Type="http://schemas.openxmlformats.org/officeDocument/2006/relationships/image" Target="../media/image767.png"/><Relationship Id="rId483" Type="http://schemas.openxmlformats.org/officeDocument/2006/relationships/image" Target="../media/image788.png"/><Relationship Id="rId40" Type="http://schemas.openxmlformats.org/officeDocument/2006/relationships/customXml" Target="../ink/ink568.xml"/><Relationship Id="rId136" Type="http://schemas.openxmlformats.org/officeDocument/2006/relationships/customXml" Target="../ink/ink616.xml"/><Relationship Id="rId178" Type="http://schemas.openxmlformats.org/officeDocument/2006/relationships/customXml" Target="../ink/ink637.xml"/><Relationship Id="rId301" Type="http://schemas.openxmlformats.org/officeDocument/2006/relationships/image" Target="../media/image697.png"/><Relationship Id="rId343" Type="http://schemas.openxmlformats.org/officeDocument/2006/relationships/image" Target="../media/image718.png"/><Relationship Id="rId82" Type="http://schemas.openxmlformats.org/officeDocument/2006/relationships/customXml" Target="../ink/ink589.xml"/><Relationship Id="rId203" Type="http://schemas.openxmlformats.org/officeDocument/2006/relationships/image" Target="../media/image648.png"/><Relationship Id="rId385" Type="http://schemas.openxmlformats.org/officeDocument/2006/relationships/image" Target="../media/image739.png"/><Relationship Id="rId245" Type="http://schemas.openxmlformats.org/officeDocument/2006/relationships/image" Target="../media/image669.png"/><Relationship Id="rId287" Type="http://schemas.openxmlformats.org/officeDocument/2006/relationships/image" Target="../media/image690.png"/><Relationship Id="rId410" Type="http://schemas.openxmlformats.org/officeDocument/2006/relationships/customXml" Target="../ink/ink753.xml"/><Relationship Id="rId452" Type="http://schemas.openxmlformats.org/officeDocument/2006/relationships/customXml" Target="../ink/ink774.xml"/><Relationship Id="rId494" Type="http://schemas.openxmlformats.org/officeDocument/2006/relationships/customXml" Target="../ink/ink795.xml"/><Relationship Id="rId508" Type="http://schemas.openxmlformats.org/officeDocument/2006/relationships/customXml" Target="../ink/ink802.xml"/><Relationship Id="rId105" Type="http://schemas.openxmlformats.org/officeDocument/2006/relationships/image" Target="../media/image599.png"/><Relationship Id="rId147" Type="http://schemas.openxmlformats.org/officeDocument/2006/relationships/image" Target="../media/image620.png"/><Relationship Id="rId312" Type="http://schemas.openxmlformats.org/officeDocument/2006/relationships/customXml" Target="../ink/ink704.xml"/><Relationship Id="rId354" Type="http://schemas.openxmlformats.org/officeDocument/2006/relationships/customXml" Target="../ink/ink725.xml"/><Relationship Id="rId51" Type="http://schemas.openxmlformats.org/officeDocument/2006/relationships/image" Target="../media/image572.png"/><Relationship Id="rId93" Type="http://schemas.openxmlformats.org/officeDocument/2006/relationships/image" Target="../media/image593.png"/><Relationship Id="rId189" Type="http://schemas.openxmlformats.org/officeDocument/2006/relationships/image" Target="../media/image641.png"/><Relationship Id="rId396" Type="http://schemas.openxmlformats.org/officeDocument/2006/relationships/customXml" Target="../ink/ink746.xml"/><Relationship Id="rId214" Type="http://schemas.openxmlformats.org/officeDocument/2006/relationships/customXml" Target="../ink/ink655.xml"/><Relationship Id="rId256" Type="http://schemas.openxmlformats.org/officeDocument/2006/relationships/customXml" Target="../ink/ink676.xml"/><Relationship Id="rId298" Type="http://schemas.openxmlformats.org/officeDocument/2006/relationships/customXml" Target="../ink/ink697.xml"/><Relationship Id="rId421" Type="http://schemas.openxmlformats.org/officeDocument/2006/relationships/image" Target="../media/image757.png"/><Relationship Id="rId463" Type="http://schemas.openxmlformats.org/officeDocument/2006/relationships/image" Target="../media/image778.png"/><Relationship Id="rId519" Type="http://schemas.openxmlformats.org/officeDocument/2006/relationships/image" Target="../media/image806.png"/><Relationship Id="rId116" Type="http://schemas.openxmlformats.org/officeDocument/2006/relationships/customXml" Target="../ink/ink606.xml"/><Relationship Id="rId158" Type="http://schemas.openxmlformats.org/officeDocument/2006/relationships/customXml" Target="../ink/ink627.xml"/><Relationship Id="rId323" Type="http://schemas.openxmlformats.org/officeDocument/2006/relationships/image" Target="../media/image708.png"/><Relationship Id="rId530" Type="http://schemas.openxmlformats.org/officeDocument/2006/relationships/customXml" Target="../ink/ink813.xml"/><Relationship Id="rId20" Type="http://schemas.openxmlformats.org/officeDocument/2006/relationships/customXml" Target="../ink/ink558.xml"/><Relationship Id="rId62" Type="http://schemas.openxmlformats.org/officeDocument/2006/relationships/customXml" Target="../ink/ink579.xml"/><Relationship Id="rId365" Type="http://schemas.openxmlformats.org/officeDocument/2006/relationships/image" Target="../media/image729.png"/><Relationship Id="rId225" Type="http://schemas.openxmlformats.org/officeDocument/2006/relationships/image" Target="../media/image659.png"/><Relationship Id="rId267" Type="http://schemas.openxmlformats.org/officeDocument/2006/relationships/image" Target="../media/image680.png"/><Relationship Id="rId432" Type="http://schemas.openxmlformats.org/officeDocument/2006/relationships/customXml" Target="../ink/ink764.xml"/><Relationship Id="rId474" Type="http://schemas.openxmlformats.org/officeDocument/2006/relationships/customXml" Target="../ink/ink785.xml"/><Relationship Id="rId127" Type="http://schemas.openxmlformats.org/officeDocument/2006/relationships/image" Target="../media/image610.png"/><Relationship Id="rId31" Type="http://schemas.openxmlformats.org/officeDocument/2006/relationships/image" Target="../media/image562.png"/><Relationship Id="rId73" Type="http://schemas.openxmlformats.org/officeDocument/2006/relationships/image" Target="../media/image583.png"/><Relationship Id="rId169" Type="http://schemas.openxmlformats.org/officeDocument/2006/relationships/image" Target="../media/image631.png"/><Relationship Id="rId334" Type="http://schemas.openxmlformats.org/officeDocument/2006/relationships/customXml" Target="../ink/ink715.xml"/><Relationship Id="rId376" Type="http://schemas.openxmlformats.org/officeDocument/2006/relationships/customXml" Target="../ink/ink736.xml"/><Relationship Id="rId4" Type="http://schemas.openxmlformats.org/officeDocument/2006/relationships/image" Target="../media/image547.jpg"/><Relationship Id="rId180" Type="http://schemas.openxmlformats.org/officeDocument/2006/relationships/customXml" Target="../ink/ink638.xml"/><Relationship Id="rId236" Type="http://schemas.openxmlformats.org/officeDocument/2006/relationships/customXml" Target="../ink/ink666.xml"/><Relationship Id="rId278" Type="http://schemas.openxmlformats.org/officeDocument/2006/relationships/customXml" Target="../ink/ink687.xml"/><Relationship Id="rId401" Type="http://schemas.openxmlformats.org/officeDocument/2006/relationships/image" Target="../media/image747.png"/><Relationship Id="rId443" Type="http://schemas.openxmlformats.org/officeDocument/2006/relationships/image" Target="../media/image768.png"/><Relationship Id="rId303" Type="http://schemas.openxmlformats.org/officeDocument/2006/relationships/image" Target="../media/image698.png"/><Relationship Id="rId485" Type="http://schemas.openxmlformats.org/officeDocument/2006/relationships/image" Target="../media/image789.png"/><Relationship Id="rId42" Type="http://schemas.openxmlformats.org/officeDocument/2006/relationships/customXml" Target="../ink/ink569.xml"/><Relationship Id="rId84" Type="http://schemas.openxmlformats.org/officeDocument/2006/relationships/customXml" Target="../ink/ink590.xml"/><Relationship Id="rId138" Type="http://schemas.openxmlformats.org/officeDocument/2006/relationships/customXml" Target="../ink/ink617.xml"/><Relationship Id="rId345" Type="http://schemas.openxmlformats.org/officeDocument/2006/relationships/image" Target="../media/image719.png"/><Relationship Id="rId387" Type="http://schemas.openxmlformats.org/officeDocument/2006/relationships/image" Target="../media/image740.png"/><Relationship Id="rId510" Type="http://schemas.openxmlformats.org/officeDocument/2006/relationships/customXml" Target="../ink/ink803.xml"/><Relationship Id="rId191" Type="http://schemas.openxmlformats.org/officeDocument/2006/relationships/image" Target="../media/image642.png"/><Relationship Id="rId205" Type="http://schemas.openxmlformats.org/officeDocument/2006/relationships/image" Target="../media/image649.png"/><Relationship Id="rId247" Type="http://schemas.openxmlformats.org/officeDocument/2006/relationships/image" Target="../media/image670.png"/><Relationship Id="rId412" Type="http://schemas.openxmlformats.org/officeDocument/2006/relationships/customXml" Target="../ink/ink754.xml"/><Relationship Id="rId107" Type="http://schemas.openxmlformats.org/officeDocument/2006/relationships/image" Target="../media/image600.png"/><Relationship Id="rId289" Type="http://schemas.openxmlformats.org/officeDocument/2006/relationships/image" Target="../media/image691.png"/><Relationship Id="rId454" Type="http://schemas.openxmlformats.org/officeDocument/2006/relationships/customXml" Target="../ink/ink775.xml"/><Relationship Id="rId496" Type="http://schemas.openxmlformats.org/officeDocument/2006/relationships/customXml" Target="../ink/ink796.xml"/><Relationship Id="rId11" Type="http://schemas.openxmlformats.org/officeDocument/2006/relationships/image" Target="../media/image552.png"/><Relationship Id="rId53" Type="http://schemas.openxmlformats.org/officeDocument/2006/relationships/image" Target="../media/image573.png"/><Relationship Id="rId149" Type="http://schemas.openxmlformats.org/officeDocument/2006/relationships/image" Target="../media/image621.png"/><Relationship Id="rId314" Type="http://schemas.openxmlformats.org/officeDocument/2006/relationships/customXml" Target="../ink/ink705.xml"/><Relationship Id="rId356" Type="http://schemas.openxmlformats.org/officeDocument/2006/relationships/customXml" Target="../ink/ink726.xml"/><Relationship Id="rId398" Type="http://schemas.openxmlformats.org/officeDocument/2006/relationships/customXml" Target="../ink/ink747.xml"/><Relationship Id="rId521" Type="http://schemas.openxmlformats.org/officeDocument/2006/relationships/image" Target="../media/image807.png"/><Relationship Id="rId95" Type="http://schemas.openxmlformats.org/officeDocument/2006/relationships/image" Target="../media/image594.png"/><Relationship Id="rId160" Type="http://schemas.openxmlformats.org/officeDocument/2006/relationships/customXml" Target="../ink/ink628.xml"/><Relationship Id="rId216" Type="http://schemas.openxmlformats.org/officeDocument/2006/relationships/customXml" Target="../ink/ink656.xml"/><Relationship Id="rId423" Type="http://schemas.openxmlformats.org/officeDocument/2006/relationships/image" Target="../media/image758.png"/><Relationship Id="rId258" Type="http://schemas.openxmlformats.org/officeDocument/2006/relationships/customXml" Target="../ink/ink677.xml"/><Relationship Id="rId465" Type="http://schemas.openxmlformats.org/officeDocument/2006/relationships/image" Target="../media/image779.png"/><Relationship Id="rId22" Type="http://schemas.openxmlformats.org/officeDocument/2006/relationships/customXml" Target="../ink/ink559.xml"/><Relationship Id="rId64" Type="http://schemas.openxmlformats.org/officeDocument/2006/relationships/customXml" Target="../ink/ink580.xml"/><Relationship Id="rId118" Type="http://schemas.openxmlformats.org/officeDocument/2006/relationships/customXml" Target="../ink/ink607.xml"/><Relationship Id="rId325" Type="http://schemas.openxmlformats.org/officeDocument/2006/relationships/image" Target="../media/image709.png"/><Relationship Id="rId367" Type="http://schemas.openxmlformats.org/officeDocument/2006/relationships/image" Target="../media/image730.png"/><Relationship Id="rId171" Type="http://schemas.openxmlformats.org/officeDocument/2006/relationships/image" Target="../media/image632.png"/><Relationship Id="rId227" Type="http://schemas.openxmlformats.org/officeDocument/2006/relationships/image" Target="../media/image660.png"/><Relationship Id="rId269" Type="http://schemas.openxmlformats.org/officeDocument/2006/relationships/image" Target="../media/image681.png"/><Relationship Id="rId434" Type="http://schemas.openxmlformats.org/officeDocument/2006/relationships/customXml" Target="../ink/ink765.xml"/><Relationship Id="rId476" Type="http://schemas.openxmlformats.org/officeDocument/2006/relationships/customXml" Target="../ink/ink786.xml"/><Relationship Id="rId33" Type="http://schemas.openxmlformats.org/officeDocument/2006/relationships/image" Target="../media/image563.png"/><Relationship Id="rId129" Type="http://schemas.openxmlformats.org/officeDocument/2006/relationships/image" Target="../media/image611.png"/><Relationship Id="rId280" Type="http://schemas.openxmlformats.org/officeDocument/2006/relationships/customXml" Target="../ink/ink688.xml"/><Relationship Id="rId336" Type="http://schemas.openxmlformats.org/officeDocument/2006/relationships/customXml" Target="../ink/ink716.xml"/><Relationship Id="rId501" Type="http://schemas.openxmlformats.org/officeDocument/2006/relationships/image" Target="../media/image797.png"/><Relationship Id="rId75" Type="http://schemas.openxmlformats.org/officeDocument/2006/relationships/image" Target="../media/image584.png"/><Relationship Id="rId140" Type="http://schemas.openxmlformats.org/officeDocument/2006/relationships/customXml" Target="../ink/ink618.xml"/><Relationship Id="rId182" Type="http://schemas.openxmlformats.org/officeDocument/2006/relationships/customXml" Target="../ink/ink639.xml"/><Relationship Id="rId378" Type="http://schemas.openxmlformats.org/officeDocument/2006/relationships/customXml" Target="../ink/ink737.xml"/><Relationship Id="rId403" Type="http://schemas.openxmlformats.org/officeDocument/2006/relationships/image" Target="../media/image748.png"/><Relationship Id="rId6" Type="http://schemas.openxmlformats.org/officeDocument/2006/relationships/image" Target="../media/image549.jpg"/><Relationship Id="rId238" Type="http://schemas.openxmlformats.org/officeDocument/2006/relationships/customXml" Target="../ink/ink667.xml"/><Relationship Id="rId445" Type="http://schemas.openxmlformats.org/officeDocument/2006/relationships/image" Target="../media/image769.png"/><Relationship Id="rId487" Type="http://schemas.openxmlformats.org/officeDocument/2006/relationships/image" Target="../media/image790.png"/><Relationship Id="rId291" Type="http://schemas.openxmlformats.org/officeDocument/2006/relationships/image" Target="../media/image692.png"/><Relationship Id="rId305" Type="http://schemas.openxmlformats.org/officeDocument/2006/relationships/image" Target="../media/image699.png"/><Relationship Id="rId347" Type="http://schemas.openxmlformats.org/officeDocument/2006/relationships/image" Target="../media/image720.png"/><Relationship Id="rId512" Type="http://schemas.openxmlformats.org/officeDocument/2006/relationships/customXml" Target="../ink/ink804.xml"/><Relationship Id="rId44" Type="http://schemas.openxmlformats.org/officeDocument/2006/relationships/customXml" Target="../ink/ink570.xml"/><Relationship Id="rId86" Type="http://schemas.openxmlformats.org/officeDocument/2006/relationships/customXml" Target="../ink/ink591.xml"/><Relationship Id="rId151" Type="http://schemas.openxmlformats.org/officeDocument/2006/relationships/image" Target="../media/image622.png"/><Relationship Id="rId389" Type="http://schemas.openxmlformats.org/officeDocument/2006/relationships/image" Target="../media/image741.png"/><Relationship Id="rId193" Type="http://schemas.openxmlformats.org/officeDocument/2006/relationships/image" Target="../media/image643.png"/><Relationship Id="rId207" Type="http://schemas.openxmlformats.org/officeDocument/2006/relationships/image" Target="../media/image650.png"/><Relationship Id="rId249" Type="http://schemas.openxmlformats.org/officeDocument/2006/relationships/image" Target="../media/image671.png"/><Relationship Id="rId414" Type="http://schemas.openxmlformats.org/officeDocument/2006/relationships/customXml" Target="../ink/ink755.xml"/><Relationship Id="rId456" Type="http://schemas.openxmlformats.org/officeDocument/2006/relationships/customXml" Target="../ink/ink776.xml"/><Relationship Id="rId498" Type="http://schemas.openxmlformats.org/officeDocument/2006/relationships/customXml" Target="../ink/ink797.xml"/><Relationship Id="rId13" Type="http://schemas.openxmlformats.org/officeDocument/2006/relationships/image" Target="../media/image553.png"/><Relationship Id="rId109" Type="http://schemas.openxmlformats.org/officeDocument/2006/relationships/image" Target="../media/image601.png"/><Relationship Id="rId260" Type="http://schemas.openxmlformats.org/officeDocument/2006/relationships/customXml" Target="../ink/ink678.xml"/><Relationship Id="rId316" Type="http://schemas.openxmlformats.org/officeDocument/2006/relationships/customXml" Target="../ink/ink706.xml"/><Relationship Id="rId523" Type="http://schemas.openxmlformats.org/officeDocument/2006/relationships/image" Target="../media/image808.png"/><Relationship Id="rId55" Type="http://schemas.openxmlformats.org/officeDocument/2006/relationships/image" Target="../media/image574.png"/><Relationship Id="rId97" Type="http://schemas.openxmlformats.org/officeDocument/2006/relationships/image" Target="../media/image595.png"/><Relationship Id="rId120" Type="http://schemas.openxmlformats.org/officeDocument/2006/relationships/customXml" Target="../ink/ink608.xml"/><Relationship Id="rId358" Type="http://schemas.openxmlformats.org/officeDocument/2006/relationships/customXml" Target="../ink/ink727.xml"/><Relationship Id="rId162" Type="http://schemas.openxmlformats.org/officeDocument/2006/relationships/customXml" Target="../ink/ink629.xml"/><Relationship Id="rId218" Type="http://schemas.openxmlformats.org/officeDocument/2006/relationships/customXml" Target="../ink/ink657.xml"/><Relationship Id="rId425" Type="http://schemas.openxmlformats.org/officeDocument/2006/relationships/image" Target="../media/image759.png"/><Relationship Id="rId467" Type="http://schemas.openxmlformats.org/officeDocument/2006/relationships/image" Target="../media/image780.png"/><Relationship Id="rId271" Type="http://schemas.openxmlformats.org/officeDocument/2006/relationships/image" Target="../media/image682.png"/><Relationship Id="rId24" Type="http://schemas.openxmlformats.org/officeDocument/2006/relationships/customXml" Target="../ink/ink560.xml"/><Relationship Id="rId66" Type="http://schemas.openxmlformats.org/officeDocument/2006/relationships/customXml" Target="../ink/ink581.xml"/><Relationship Id="rId131" Type="http://schemas.openxmlformats.org/officeDocument/2006/relationships/image" Target="../media/image612.png"/><Relationship Id="rId327" Type="http://schemas.openxmlformats.org/officeDocument/2006/relationships/image" Target="../media/image710.png"/><Relationship Id="rId369" Type="http://schemas.openxmlformats.org/officeDocument/2006/relationships/image" Target="../media/image731.png"/><Relationship Id="rId173" Type="http://schemas.openxmlformats.org/officeDocument/2006/relationships/image" Target="../media/image633.png"/><Relationship Id="rId229" Type="http://schemas.openxmlformats.org/officeDocument/2006/relationships/image" Target="../media/image661.png"/><Relationship Id="rId380" Type="http://schemas.openxmlformats.org/officeDocument/2006/relationships/customXml" Target="../ink/ink738.xml"/><Relationship Id="rId436" Type="http://schemas.openxmlformats.org/officeDocument/2006/relationships/customXml" Target="../ink/ink766.xml"/><Relationship Id="rId240" Type="http://schemas.openxmlformats.org/officeDocument/2006/relationships/customXml" Target="../ink/ink668.xml"/><Relationship Id="rId478" Type="http://schemas.openxmlformats.org/officeDocument/2006/relationships/customXml" Target="../ink/ink787.xml"/><Relationship Id="rId35" Type="http://schemas.openxmlformats.org/officeDocument/2006/relationships/image" Target="../media/image564.png"/><Relationship Id="rId77" Type="http://schemas.openxmlformats.org/officeDocument/2006/relationships/image" Target="../media/image585.png"/><Relationship Id="rId100" Type="http://schemas.openxmlformats.org/officeDocument/2006/relationships/customXml" Target="../ink/ink598.xml"/><Relationship Id="rId282" Type="http://schemas.openxmlformats.org/officeDocument/2006/relationships/customXml" Target="../ink/ink689.xml"/><Relationship Id="rId338" Type="http://schemas.openxmlformats.org/officeDocument/2006/relationships/customXml" Target="../ink/ink717.xml"/><Relationship Id="rId503" Type="http://schemas.openxmlformats.org/officeDocument/2006/relationships/image" Target="../media/image798.png"/><Relationship Id="rId8" Type="http://schemas.openxmlformats.org/officeDocument/2006/relationships/customXml" Target="../ink/ink552.xml"/><Relationship Id="rId142" Type="http://schemas.openxmlformats.org/officeDocument/2006/relationships/customXml" Target="../ink/ink619.xml"/><Relationship Id="rId184" Type="http://schemas.openxmlformats.org/officeDocument/2006/relationships/customXml" Target="../ink/ink640.xml"/><Relationship Id="rId391" Type="http://schemas.openxmlformats.org/officeDocument/2006/relationships/image" Target="../media/image742.png"/><Relationship Id="rId405" Type="http://schemas.openxmlformats.org/officeDocument/2006/relationships/image" Target="../media/image749.png"/><Relationship Id="rId447" Type="http://schemas.openxmlformats.org/officeDocument/2006/relationships/image" Target="../media/image770.png"/><Relationship Id="rId251" Type="http://schemas.openxmlformats.org/officeDocument/2006/relationships/image" Target="../media/image672.png"/><Relationship Id="rId489" Type="http://schemas.openxmlformats.org/officeDocument/2006/relationships/image" Target="../media/image791.png"/><Relationship Id="rId46" Type="http://schemas.openxmlformats.org/officeDocument/2006/relationships/customXml" Target="../ink/ink571.xml"/><Relationship Id="rId293" Type="http://schemas.openxmlformats.org/officeDocument/2006/relationships/image" Target="../media/image693.png"/><Relationship Id="rId307" Type="http://schemas.openxmlformats.org/officeDocument/2006/relationships/image" Target="../media/image700.png"/><Relationship Id="rId349" Type="http://schemas.openxmlformats.org/officeDocument/2006/relationships/image" Target="../media/image721.png"/><Relationship Id="rId514" Type="http://schemas.openxmlformats.org/officeDocument/2006/relationships/customXml" Target="../ink/ink805.xml"/><Relationship Id="rId88" Type="http://schemas.openxmlformats.org/officeDocument/2006/relationships/customXml" Target="../ink/ink592.xml"/><Relationship Id="rId111" Type="http://schemas.openxmlformats.org/officeDocument/2006/relationships/image" Target="../media/image602.png"/><Relationship Id="rId153" Type="http://schemas.openxmlformats.org/officeDocument/2006/relationships/image" Target="../media/image623.png"/><Relationship Id="rId195" Type="http://schemas.openxmlformats.org/officeDocument/2006/relationships/image" Target="../media/image644.png"/><Relationship Id="rId209" Type="http://schemas.openxmlformats.org/officeDocument/2006/relationships/image" Target="../media/image651.png"/><Relationship Id="rId360" Type="http://schemas.openxmlformats.org/officeDocument/2006/relationships/customXml" Target="../ink/ink728.xml"/><Relationship Id="rId416" Type="http://schemas.openxmlformats.org/officeDocument/2006/relationships/customXml" Target="../ink/ink756.xml"/><Relationship Id="rId220" Type="http://schemas.openxmlformats.org/officeDocument/2006/relationships/customXml" Target="../ink/ink658.xml"/><Relationship Id="rId458" Type="http://schemas.openxmlformats.org/officeDocument/2006/relationships/customXml" Target="../ink/ink777.xml"/><Relationship Id="rId15" Type="http://schemas.openxmlformats.org/officeDocument/2006/relationships/image" Target="../media/image554.png"/><Relationship Id="rId57" Type="http://schemas.openxmlformats.org/officeDocument/2006/relationships/image" Target="../media/image575.png"/><Relationship Id="rId262" Type="http://schemas.openxmlformats.org/officeDocument/2006/relationships/customXml" Target="../ink/ink679.xml"/><Relationship Id="rId318" Type="http://schemas.openxmlformats.org/officeDocument/2006/relationships/customXml" Target="../ink/ink707.xml"/><Relationship Id="rId525" Type="http://schemas.openxmlformats.org/officeDocument/2006/relationships/image" Target="../media/image809.png"/><Relationship Id="rId99" Type="http://schemas.openxmlformats.org/officeDocument/2006/relationships/image" Target="../media/image596.png"/><Relationship Id="rId122" Type="http://schemas.openxmlformats.org/officeDocument/2006/relationships/customXml" Target="../ink/ink609.xml"/><Relationship Id="rId164" Type="http://schemas.openxmlformats.org/officeDocument/2006/relationships/customXml" Target="../ink/ink630.xml"/><Relationship Id="rId371" Type="http://schemas.openxmlformats.org/officeDocument/2006/relationships/image" Target="../media/image732.png"/><Relationship Id="rId427" Type="http://schemas.openxmlformats.org/officeDocument/2006/relationships/image" Target="../media/image760.png"/><Relationship Id="rId469" Type="http://schemas.openxmlformats.org/officeDocument/2006/relationships/image" Target="../media/image781.png"/><Relationship Id="rId26" Type="http://schemas.openxmlformats.org/officeDocument/2006/relationships/customXml" Target="../ink/ink561.xml"/><Relationship Id="rId231" Type="http://schemas.openxmlformats.org/officeDocument/2006/relationships/image" Target="../media/image662.png"/><Relationship Id="rId273" Type="http://schemas.openxmlformats.org/officeDocument/2006/relationships/image" Target="../media/image683.png"/><Relationship Id="rId329" Type="http://schemas.openxmlformats.org/officeDocument/2006/relationships/image" Target="../media/image711.png"/><Relationship Id="rId480" Type="http://schemas.openxmlformats.org/officeDocument/2006/relationships/customXml" Target="../ink/ink788.xml"/><Relationship Id="rId68" Type="http://schemas.openxmlformats.org/officeDocument/2006/relationships/customXml" Target="../ink/ink582.xml"/><Relationship Id="rId133" Type="http://schemas.openxmlformats.org/officeDocument/2006/relationships/image" Target="../media/image613.png"/><Relationship Id="rId175" Type="http://schemas.openxmlformats.org/officeDocument/2006/relationships/image" Target="../media/image634.png"/><Relationship Id="rId340" Type="http://schemas.openxmlformats.org/officeDocument/2006/relationships/customXml" Target="../ink/ink718.xml"/><Relationship Id="rId200" Type="http://schemas.openxmlformats.org/officeDocument/2006/relationships/customXml" Target="../ink/ink648.xml"/><Relationship Id="rId382" Type="http://schemas.openxmlformats.org/officeDocument/2006/relationships/customXml" Target="../ink/ink739.xml"/><Relationship Id="rId438" Type="http://schemas.openxmlformats.org/officeDocument/2006/relationships/customXml" Target="../ink/ink767.xml"/><Relationship Id="rId242" Type="http://schemas.openxmlformats.org/officeDocument/2006/relationships/customXml" Target="../ink/ink669.xml"/><Relationship Id="rId284" Type="http://schemas.openxmlformats.org/officeDocument/2006/relationships/customXml" Target="../ink/ink690.xml"/><Relationship Id="rId491" Type="http://schemas.openxmlformats.org/officeDocument/2006/relationships/image" Target="../media/image792.png"/><Relationship Id="rId505" Type="http://schemas.openxmlformats.org/officeDocument/2006/relationships/image" Target="../media/image799.png"/><Relationship Id="rId37" Type="http://schemas.openxmlformats.org/officeDocument/2006/relationships/image" Target="../media/image565.png"/><Relationship Id="rId79" Type="http://schemas.openxmlformats.org/officeDocument/2006/relationships/image" Target="../media/image586.png"/><Relationship Id="rId102" Type="http://schemas.openxmlformats.org/officeDocument/2006/relationships/customXml" Target="../ink/ink599.xml"/><Relationship Id="rId144" Type="http://schemas.openxmlformats.org/officeDocument/2006/relationships/customXml" Target="../ink/ink620.xml"/><Relationship Id="rId90" Type="http://schemas.openxmlformats.org/officeDocument/2006/relationships/customXml" Target="../ink/ink593.xml"/><Relationship Id="rId186" Type="http://schemas.openxmlformats.org/officeDocument/2006/relationships/customXml" Target="../ink/ink641.xml"/><Relationship Id="rId351" Type="http://schemas.openxmlformats.org/officeDocument/2006/relationships/image" Target="../media/image722.png"/><Relationship Id="rId393" Type="http://schemas.openxmlformats.org/officeDocument/2006/relationships/image" Target="../media/image743.png"/><Relationship Id="rId407" Type="http://schemas.openxmlformats.org/officeDocument/2006/relationships/image" Target="../media/image750.png"/><Relationship Id="rId449" Type="http://schemas.openxmlformats.org/officeDocument/2006/relationships/image" Target="../media/image771.png"/><Relationship Id="rId211" Type="http://schemas.openxmlformats.org/officeDocument/2006/relationships/image" Target="../media/image652.png"/><Relationship Id="rId253" Type="http://schemas.openxmlformats.org/officeDocument/2006/relationships/image" Target="../media/image673.png"/><Relationship Id="rId295" Type="http://schemas.openxmlformats.org/officeDocument/2006/relationships/image" Target="../media/image694.png"/><Relationship Id="rId309" Type="http://schemas.openxmlformats.org/officeDocument/2006/relationships/image" Target="../media/image701.png"/><Relationship Id="rId460" Type="http://schemas.openxmlformats.org/officeDocument/2006/relationships/customXml" Target="../ink/ink778.xml"/><Relationship Id="rId516" Type="http://schemas.openxmlformats.org/officeDocument/2006/relationships/customXml" Target="../ink/ink806.xml"/><Relationship Id="rId48" Type="http://schemas.openxmlformats.org/officeDocument/2006/relationships/customXml" Target="../ink/ink572.xml"/><Relationship Id="rId113" Type="http://schemas.openxmlformats.org/officeDocument/2006/relationships/image" Target="../media/image603.png"/><Relationship Id="rId320" Type="http://schemas.openxmlformats.org/officeDocument/2006/relationships/customXml" Target="../ink/ink708.xml"/><Relationship Id="rId155" Type="http://schemas.openxmlformats.org/officeDocument/2006/relationships/image" Target="../media/image624.png"/><Relationship Id="rId197" Type="http://schemas.openxmlformats.org/officeDocument/2006/relationships/image" Target="../media/image645.png"/><Relationship Id="rId362" Type="http://schemas.openxmlformats.org/officeDocument/2006/relationships/customXml" Target="../ink/ink729.xml"/><Relationship Id="rId418" Type="http://schemas.openxmlformats.org/officeDocument/2006/relationships/customXml" Target="../ink/ink757.xml"/><Relationship Id="rId222" Type="http://schemas.openxmlformats.org/officeDocument/2006/relationships/customXml" Target="../ink/ink659.xml"/><Relationship Id="rId264" Type="http://schemas.openxmlformats.org/officeDocument/2006/relationships/customXml" Target="../ink/ink680.xml"/><Relationship Id="rId471" Type="http://schemas.openxmlformats.org/officeDocument/2006/relationships/image" Target="../media/image782.png"/><Relationship Id="rId17" Type="http://schemas.openxmlformats.org/officeDocument/2006/relationships/image" Target="../media/image555.png"/><Relationship Id="rId59" Type="http://schemas.openxmlformats.org/officeDocument/2006/relationships/image" Target="../media/image576.png"/><Relationship Id="rId124" Type="http://schemas.openxmlformats.org/officeDocument/2006/relationships/customXml" Target="../ink/ink610.xml"/><Relationship Id="rId527" Type="http://schemas.openxmlformats.org/officeDocument/2006/relationships/image" Target="../media/image810.png"/><Relationship Id="rId70" Type="http://schemas.openxmlformats.org/officeDocument/2006/relationships/customXml" Target="../ink/ink583.xml"/><Relationship Id="rId166" Type="http://schemas.openxmlformats.org/officeDocument/2006/relationships/customXml" Target="../ink/ink631.xml"/><Relationship Id="rId331" Type="http://schemas.openxmlformats.org/officeDocument/2006/relationships/image" Target="../media/image712.png"/><Relationship Id="rId373" Type="http://schemas.openxmlformats.org/officeDocument/2006/relationships/image" Target="../media/image733.png"/><Relationship Id="rId429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663.png"/><Relationship Id="rId440" Type="http://schemas.openxmlformats.org/officeDocument/2006/relationships/customXml" Target="../ink/ink768.xml"/><Relationship Id="rId28" Type="http://schemas.openxmlformats.org/officeDocument/2006/relationships/customXml" Target="../ink/ink562.xml"/><Relationship Id="rId275" Type="http://schemas.openxmlformats.org/officeDocument/2006/relationships/image" Target="../media/image684.png"/><Relationship Id="rId300" Type="http://schemas.openxmlformats.org/officeDocument/2006/relationships/customXml" Target="../ink/ink698.xml"/><Relationship Id="rId482" Type="http://schemas.openxmlformats.org/officeDocument/2006/relationships/customXml" Target="../ink/ink789.xml"/><Relationship Id="rId81" Type="http://schemas.openxmlformats.org/officeDocument/2006/relationships/image" Target="../media/image587.png"/><Relationship Id="rId135" Type="http://schemas.openxmlformats.org/officeDocument/2006/relationships/image" Target="../media/image614.png"/><Relationship Id="rId177" Type="http://schemas.openxmlformats.org/officeDocument/2006/relationships/image" Target="../media/image635.png"/><Relationship Id="rId342" Type="http://schemas.openxmlformats.org/officeDocument/2006/relationships/customXml" Target="../ink/ink719.xml"/><Relationship Id="rId384" Type="http://schemas.openxmlformats.org/officeDocument/2006/relationships/customXml" Target="../ink/ink740.xml"/><Relationship Id="rId202" Type="http://schemas.openxmlformats.org/officeDocument/2006/relationships/customXml" Target="../ink/ink649.xml"/><Relationship Id="rId244" Type="http://schemas.openxmlformats.org/officeDocument/2006/relationships/customXml" Target="../ink/ink670.xml"/><Relationship Id="rId39" Type="http://schemas.openxmlformats.org/officeDocument/2006/relationships/image" Target="../media/image566.png"/><Relationship Id="rId286" Type="http://schemas.openxmlformats.org/officeDocument/2006/relationships/customXml" Target="../ink/ink691.xml"/><Relationship Id="rId451" Type="http://schemas.openxmlformats.org/officeDocument/2006/relationships/image" Target="../media/image772.png"/><Relationship Id="rId493" Type="http://schemas.openxmlformats.org/officeDocument/2006/relationships/image" Target="../media/image793.png"/><Relationship Id="rId507" Type="http://schemas.openxmlformats.org/officeDocument/2006/relationships/image" Target="../media/image800.png"/><Relationship Id="rId50" Type="http://schemas.openxmlformats.org/officeDocument/2006/relationships/customXml" Target="../ink/ink573.xml"/><Relationship Id="rId104" Type="http://schemas.openxmlformats.org/officeDocument/2006/relationships/customXml" Target="../ink/ink600.xml"/><Relationship Id="rId146" Type="http://schemas.openxmlformats.org/officeDocument/2006/relationships/customXml" Target="../ink/ink621.xml"/><Relationship Id="rId188" Type="http://schemas.openxmlformats.org/officeDocument/2006/relationships/customXml" Target="../ink/ink642.xml"/><Relationship Id="rId311" Type="http://schemas.openxmlformats.org/officeDocument/2006/relationships/image" Target="../media/image702.png"/><Relationship Id="rId353" Type="http://schemas.openxmlformats.org/officeDocument/2006/relationships/image" Target="../media/image723.png"/><Relationship Id="rId395" Type="http://schemas.openxmlformats.org/officeDocument/2006/relationships/image" Target="../media/image744.png"/><Relationship Id="rId409" Type="http://schemas.openxmlformats.org/officeDocument/2006/relationships/image" Target="../media/image751.png"/><Relationship Id="rId92" Type="http://schemas.openxmlformats.org/officeDocument/2006/relationships/customXml" Target="../ink/ink594.xml"/><Relationship Id="rId213" Type="http://schemas.openxmlformats.org/officeDocument/2006/relationships/image" Target="../media/image653.png"/><Relationship Id="rId420" Type="http://schemas.openxmlformats.org/officeDocument/2006/relationships/customXml" Target="../ink/ink758.xml"/><Relationship Id="rId255" Type="http://schemas.openxmlformats.org/officeDocument/2006/relationships/image" Target="../media/image674.png"/><Relationship Id="rId297" Type="http://schemas.openxmlformats.org/officeDocument/2006/relationships/image" Target="../media/image695.png"/><Relationship Id="rId462" Type="http://schemas.openxmlformats.org/officeDocument/2006/relationships/customXml" Target="../ink/ink779.xml"/><Relationship Id="rId518" Type="http://schemas.openxmlformats.org/officeDocument/2006/relationships/customXml" Target="../ink/ink807.xml"/><Relationship Id="rId115" Type="http://schemas.openxmlformats.org/officeDocument/2006/relationships/image" Target="../media/image604.png"/><Relationship Id="rId157" Type="http://schemas.openxmlformats.org/officeDocument/2006/relationships/image" Target="../media/image625.png"/><Relationship Id="rId322" Type="http://schemas.openxmlformats.org/officeDocument/2006/relationships/customXml" Target="../ink/ink709.xml"/><Relationship Id="rId364" Type="http://schemas.openxmlformats.org/officeDocument/2006/relationships/customXml" Target="../ink/ink730.xml"/><Relationship Id="rId61" Type="http://schemas.openxmlformats.org/officeDocument/2006/relationships/image" Target="../media/image577.png"/><Relationship Id="rId199" Type="http://schemas.openxmlformats.org/officeDocument/2006/relationships/image" Target="../media/image646.png"/><Relationship Id="rId19" Type="http://schemas.openxmlformats.org/officeDocument/2006/relationships/image" Target="../media/image556.png"/><Relationship Id="rId224" Type="http://schemas.openxmlformats.org/officeDocument/2006/relationships/customXml" Target="../ink/ink660.xml"/><Relationship Id="rId266" Type="http://schemas.openxmlformats.org/officeDocument/2006/relationships/customXml" Target="../ink/ink681.xml"/><Relationship Id="rId431" Type="http://schemas.openxmlformats.org/officeDocument/2006/relationships/image" Target="../media/image762.png"/><Relationship Id="rId473" Type="http://schemas.openxmlformats.org/officeDocument/2006/relationships/image" Target="../media/image783.png"/><Relationship Id="rId529" Type="http://schemas.openxmlformats.org/officeDocument/2006/relationships/image" Target="../media/image811.png"/><Relationship Id="rId30" Type="http://schemas.openxmlformats.org/officeDocument/2006/relationships/customXml" Target="../ink/ink563.xml"/><Relationship Id="rId126" Type="http://schemas.openxmlformats.org/officeDocument/2006/relationships/customXml" Target="../ink/ink611.xml"/><Relationship Id="rId168" Type="http://schemas.openxmlformats.org/officeDocument/2006/relationships/customXml" Target="../ink/ink632.xml"/><Relationship Id="rId333" Type="http://schemas.openxmlformats.org/officeDocument/2006/relationships/image" Target="../media/image713.png"/><Relationship Id="rId72" Type="http://schemas.openxmlformats.org/officeDocument/2006/relationships/customXml" Target="../ink/ink584.xml"/><Relationship Id="rId375" Type="http://schemas.openxmlformats.org/officeDocument/2006/relationships/image" Target="../media/image734.png"/><Relationship Id="rId3" Type="http://schemas.openxmlformats.org/officeDocument/2006/relationships/image" Target="../media/image546.jpg"/><Relationship Id="rId235" Type="http://schemas.openxmlformats.org/officeDocument/2006/relationships/image" Target="../media/image664.png"/><Relationship Id="rId277" Type="http://schemas.openxmlformats.org/officeDocument/2006/relationships/image" Target="../media/image685.png"/><Relationship Id="rId400" Type="http://schemas.openxmlformats.org/officeDocument/2006/relationships/customXml" Target="../ink/ink748.xml"/><Relationship Id="rId442" Type="http://schemas.openxmlformats.org/officeDocument/2006/relationships/customXml" Target="../ink/ink769.xml"/><Relationship Id="rId484" Type="http://schemas.openxmlformats.org/officeDocument/2006/relationships/customXml" Target="../ink/ink790.xml"/><Relationship Id="rId137" Type="http://schemas.openxmlformats.org/officeDocument/2006/relationships/image" Target="../media/image615.png"/><Relationship Id="rId302" Type="http://schemas.openxmlformats.org/officeDocument/2006/relationships/customXml" Target="../ink/ink699.xml"/><Relationship Id="rId344" Type="http://schemas.openxmlformats.org/officeDocument/2006/relationships/customXml" Target="../ink/ink720.xml"/><Relationship Id="rId41" Type="http://schemas.openxmlformats.org/officeDocument/2006/relationships/image" Target="../media/image567.png"/><Relationship Id="rId83" Type="http://schemas.openxmlformats.org/officeDocument/2006/relationships/image" Target="../media/image588.png"/><Relationship Id="rId179" Type="http://schemas.openxmlformats.org/officeDocument/2006/relationships/image" Target="../media/image636.png"/><Relationship Id="rId386" Type="http://schemas.openxmlformats.org/officeDocument/2006/relationships/customXml" Target="../ink/ink741.xml"/><Relationship Id="rId190" Type="http://schemas.openxmlformats.org/officeDocument/2006/relationships/customXml" Target="../ink/ink643.xml"/><Relationship Id="rId204" Type="http://schemas.openxmlformats.org/officeDocument/2006/relationships/customXml" Target="../ink/ink650.xml"/><Relationship Id="rId246" Type="http://schemas.openxmlformats.org/officeDocument/2006/relationships/customXml" Target="../ink/ink671.xml"/><Relationship Id="rId288" Type="http://schemas.openxmlformats.org/officeDocument/2006/relationships/customXml" Target="../ink/ink692.xml"/><Relationship Id="rId411" Type="http://schemas.openxmlformats.org/officeDocument/2006/relationships/image" Target="../media/image752.png"/><Relationship Id="rId453" Type="http://schemas.openxmlformats.org/officeDocument/2006/relationships/image" Target="../media/image773.png"/><Relationship Id="rId509" Type="http://schemas.openxmlformats.org/officeDocument/2006/relationships/image" Target="../media/image801.png"/><Relationship Id="rId106" Type="http://schemas.openxmlformats.org/officeDocument/2006/relationships/customXml" Target="../ink/ink601.xml"/><Relationship Id="rId313" Type="http://schemas.openxmlformats.org/officeDocument/2006/relationships/image" Target="../media/image703.png"/><Relationship Id="rId495" Type="http://schemas.openxmlformats.org/officeDocument/2006/relationships/image" Target="../media/image794.png"/><Relationship Id="rId10" Type="http://schemas.openxmlformats.org/officeDocument/2006/relationships/customXml" Target="../ink/ink553.xml"/><Relationship Id="rId52" Type="http://schemas.openxmlformats.org/officeDocument/2006/relationships/customXml" Target="../ink/ink574.xml"/><Relationship Id="rId94" Type="http://schemas.openxmlformats.org/officeDocument/2006/relationships/customXml" Target="../ink/ink595.xml"/><Relationship Id="rId148" Type="http://schemas.openxmlformats.org/officeDocument/2006/relationships/customXml" Target="../ink/ink622.xml"/><Relationship Id="rId355" Type="http://schemas.openxmlformats.org/officeDocument/2006/relationships/image" Target="../media/image724.png"/><Relationship Id="rId397" Type="http://schemas.openxmlformats.org/officeDocument/2006/relationships/image" Target="../media/image745.png"/><Relationship Id="rId520" Type="http://schemas.openxmlformats.org/officeDocument/2006/relationships/customXml" Target="../ink/ink808.xml"/><Relationship Id="rId215" Type="http://schemas.openxmlformats.org/officeDocument/2006/relationships/image" Target="../media/image654.png"/><Relationship Id="rId257" Type="http://schemas.openxmlformats.org/officeDocument/2006/relationships/image" Target="../media/image675.png"/><Relationship Id="rId422" Type="http://schemas.openxmlformats.org/officeDocument/2006/relationships/customXml" Target="../ink/ink759.xml"/><Relationship Id="rId464" Type="http://schemas.openxmlformats.org/officeDocument/2006/relationships/customXml" Target="../ink/ink780.xml"/><Relationship Id="rId299" Type="http://schemas.openxmlformats.org/officeDocument/2006/relationships/image" Target="../media/image696.png"/><Relationship Id="rId63" Type="http://schemas.openxmlformats.org/officeDocument/2006/relationships/image" Target="../media/image578.png"/><Relationship Id="rId159" Type="http://schemas.openxmlformats.org/officeDocument/2006/relationships/image" Target="../media/image626.png"/><Relationship Id="rId366" Type="http://schemas.openxmlformats.org/officeDocument/2006/relationships/customXml" Target="../ink/ink731.xml"/><Relationship Id="rId226" Type="http://schemas.openxmlformats.org/officeDocument/2006/relationships/customXml" Target="../ink/ink661.xml"/><Relationship Id="rId433" Type="http://schemas.openxmlformats.org/officeDocument/2006/relationships/image" Target="../media/image763.png"/><Relationship Id="rId74" Type="http://schemas.openxmlformats.org/officeDocument/2006/relationships/customXml" Target="../ink/ink585.xml"/><Relationship Id="rId377" Type="http://schemas.openxmlformats.org/officeDocument/2006/relationships/image" Target="../media/image735.png"/><Relationship Id="rId500" Type="http://schemas.openxmlformats.org/officeDocument/2006/relationships/customXml" Target="../ink/ink79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26.xml"/><Relationship Id="rId21" Type="http://schemas.openxmlformats.org/officeDocument/2006/relationships/image" Target="../media/image822.png"/><Relationship Id="rId42" Type="http://schemas.openxmlformats.org/officeDocument/2006/relationships/customXml" Target="../ink/ink834.xml"/><Relationship Id="rId47" Type="http://schemas.openxmlformats.org/officeDocument/2006/relationships/image" Target="../media/image835.png"/><Relationship Id="rId63" Type="http://schemas.openxmlformats.org/officeDocument/2006/relationships/customXml" Target="../ink/ink845.xml"/><Relationship Id="rId68" Type="http://schemas.openxmlformats.org/officeDocument/2006/relationships/image" Target="../media/image845.png"/><Relationship Id="rId84" Type="http://schemas.openxmlformats.org/officeDocument/2006/relationships/image" Target="../media/image853.png"/><Relationship Id="rId89" Type="http://schemas.openxmlformats.org/officeDocument/2006/relationships/customXml" Target="../ink/ink858.xml"/><Relationship Id="rId16" Type="http://schemas.openxmlformats.org/officeDocument/2006/relationships/customXml" Target="../ink/ink821.xml"/><Relationship Id="rId11" Type="http://schemas.openxmlformats.org/officeDocument/2006/relationships/image" Target="../media/image817.png"/><Relationship Id="rId32" Type="http://schemas.openxmlformats.org/officeDocument/2006/relationships/customXml" Target="../ink/ink829.xml"/><Relationship Id="rId37" Type="http://schemas.openxmlformats.org/officeDocument/2006/relationships/image" Target="../media/image830.png"/><Relationship Id="rId53" Type="http://schemas.openxmlformats.org/officeDocument/2006/relationships/image" Target="../media/image838.png"/><Relationship Id="rId58" Type="http://schemas.openxmlformats.org/officeDocument/2006/relationships/image" Target="../media/image840.png"/><Relationship Id="rId74" Type="http://schemas.openxmlformats.org/officeDocument/2006/relationships/image" Target="../media/image848.png"/><Relationship Id="rId79" Type="http://schemas.openxmlformats.org/officeDocument/2006/relationships/customXml" Target="../ink/ink853.xml"/><Relationship Id="rId5" Type="http://schemas.openxmlformats.org/officeDocument/2006/relationships/image" Target="../media/image814.png"/><Relationship Id="rId90" Type="http://schemas.openxmlformats.org/officeDocument/2006/relationships/image" Target="../media/image856.png"/><Relationship Id="rId14" Type="http://schemas.openxmlformats.org/officeDocument/2006/relationships/customXml" Target="../ink/ink820.xml"/><Relationship Id="rId22" Type="http://schemas.openxmlformats.org/officeDocument/2006/relationships/customXml" Target="../ink/ink824.xml"/><Relationship Id="rId27" Type="http://schemas.openxmlformats.org/officeDocument/2006/relationships/image" Target="../media/image825.png"/><Relationship Id="rId30" Type="http://schemas.openxmlformats.org/officeDocument/2006/relationships/customXml" Target="../ink/ink828.xml"/><Relationship Id="rId35" Type="http://schemas.openxmlformats.org/officeDocument/2006/relationships/image" Target="../media/image829.png"/><Relationship Id="rId43" Type="http://schemas.openxmlformats.org/officeDocument/2006/relationships/image" Target="../media/image833.png"/><Relationship Id="rId48" Type="http://schemas.openxmlformats.org/officeDocument/2006/relationships/customXml" Target="../ink/ink837.xml"/><Relationship Id="rId56" Type="http://schemas.openxmlformats.org/officeDocument/2006/relationships/image" Target="../media/image839.png"/><Relationship Id="rId64" Type="http://schemas.openxmlformats.org/officeDocument/2006/relationships/image" Target="../media/image843.png"/><Relationship Id="rId69" Type="http://schemas.openxmlformats.org/officeDocument/2006/relationships/customXml" Target="../ink/ink848.xml"/><Relationship Id="rId77" Type="http://schemas.openxmlformats.org/officeDocument/2006/relationships/customXml" Target="../ink/ink852.xml"/><Relationship Id="rId8" Type="http://schemas.openxmlformats.org/officeDocument/2006/relationships/customXml" Target="../ink/ink817.xml"/><Relationship Id="rId51" Type="http://schemas.openxmlformats.org/officeDocument/2006/relationships/image" Target="../media/image837.png"/><Relationship Id="rId72" Type="http://schemas.openxmlformats.org/officeDocument/2006/relationships/image" Target="../media/image847.png"/><Relationship Id="rId80" Type="http://schemas.openxmlformats.org/officeDocument/2006/relationships/image" Target="../media/image851.png"/><Relationship Id="rId85" Type="http://schemas.openxmlformats.org/officeDocument/2006/relationships/customXml" Target="../ink/ink856.xml"/><Relationship Id="rId3" Type="http://schemas.openxmlformats.org/officeDocument/2006/relationships/image" Target="../media/image813.png"/><Relationship Id="rId12" Type="http://schemas.openxmlformats.org/officeDocument/2006/relationships/customXml" Target="../ink/ink819.xml"/><Relationship Id="rId17" Type="http://schemas.openxmlformats.org/officeDocument/2006/relationships/image" Target="../media/image820.png"/><Relationship Id="rId25" Type="http://schemas.openxmlformats.org/officeDocument/2006/relationships/image" Target="../media/image824.png"/><Relationship Id="rId33" Type="http://schemas.openxmlformats.org/officeDocument/2006/relationships/image" Target="../media/image828.png"/><Relationship Id="rId38" Type="http://schemas.openxmlformats.org/officeDocument/2006/relationships/customXml" Target="../ink/ink832.xml"/><Relationship Id="rId46" Type="http://schemas.openxmlformats.org/officeDocument/2006/relationships/customXml" Target="../ink/ink836.xml"/><Relationship Id="rId59" Type="http://schemas.openxmlformats.org/officeDocument/2006/relationships/customXml" Target="../ink/ink843.xml"/><Relationship Id="rId67" Type="http://schemas.openxmlformats.org/officeDocument/2006/relationships/customXml" Target="../ink/ink847.xml"/><Relationship Id="rId20" Type="http://schemas.openxmlformats.org/officeDocument/2006/relationships/customXml" Target="../ink/ink823.xml"/><Relationship Id="rId41" Type="http://schemas.openxmlformats.org/officeDocument/2006/relationships/image" Target="../media/image832.png"/><Relationship Id="rId54" Type="http://schemas.openxmlformats.org/officeDocument/2006/relationships/customXml" Target="../ink/ink840.xml"/><Relationship Id="rId62" Type="http://schemas.openxmlformats.org/officeDocument/2006/relationships/image" Target="../media/image842.png"/><Relationship Id="rId70" Type="http://schemas.openxmlformats.org/officeDocument/2006/relationships/image" Target="../media/image846.png"/><Relationship Id="rId75" Type="http://schemas.openxmlformats.org/officeDocument/2006/relationships/customXml" Target="../ink/ink851.xml"/><Relationship Id="rId83" Type="http://schemas.openxmlformats.org/officeDocument/2006/relationships/customXml" Target="../ink/ink855.xml"/><Relationship Id="rId88" Type="http://schemas.openxmlformats.org/officeDocument/2006/relationships/image" Target="../media/image85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16.xml"/><Relationship Id="rId15" Type="http://schemas.openxmlformats.org/officeDocument/2006/relationships/image" Target="../media/image819.png"/><Relationship Id="rId23" Type="http://schemas.openxmlformats.org/officeDocument/2006/relationships/image" Target="../media/image823.png"/><Relationship Id="rId28" Type="http://schemas.openxmlformats.org/officeDocument/2006/relationships/customXml" Target="../ink/ink827.xml"/><Relationship Id="rId36" Type="http://schemas.openxmlformats.org/officeDocument/2006/relationships/customXml" Target="../ink/ink831.xml"/><Relationship Id="rId49" Type="http://schemas.openxmlformats.org/officeDocument/2006/relationships/image" Target="../media/image836.png"/><Relationship Id="rId57" Type="http://schemas.openxmlformats.org/officeDocument/2006/relationships/customXml" Target="../ink/ink842.xml"/><Relationship Id="rId10" Type="http://schemas.openxmlformats.org/officeDocument/2006/relationships/customXml" Target="../ink/ink818.xml"/><Relationship Id="rId31" Type="http://schemas.openxmlformats.org/officeDocument/2006/relationships/image" Target="../media/image827.png"/><Relationship Id="rId44" Type="http://schemas.openxmlformats.org/officeDocument/2006/relationships/customXml" Target="../ink/ink835.xml"/><Relationship Id="rId52" Type="http://schemas.openxmlformats.org/officeDocument/2006/relationships/customXml" Target="../ink/ink839.xml"/><Relationship Id="rId60" Type="http://schemas.openxmlformats.org/officeDocument/2006/relationships/image" Target="../media/image841.png"/><Relationship Id="rId65" Type="http://schemas.openxmlformats.org/officeDocument/2006/relationships/customXml" Target="../ink/ink846.xml"/><Relationship Id="rId73" Type="http://schemas.openxmlformats.org/officeDocument/2006/relationships/customXml" Target="../ink/ink850.xml"/><Relationship Id="rId78" Type="http://schemas.openxmlformats.org/officeDocument/2006/relationships/image" Target="../media/image850.png"/><Relationship Id="rId81" Type="http://schemas.openxmlformats.org/officeDocument/2006/relationships/customXml" Target="../ink/ink854.xml"/><Relationship Id="rId86" Type="http://schemas.openxmlformats.org/officeDocument/2006/relationships/image" Target="../media/image854.png"/><Relationship Id="rId4" Type="http://schemas.openxmlformats.org/officeDocument/2006/relationships/customXml" Target="../ink/ink815.xml"/><Relationship Id="rId9" Type="http://schemas.openxmlformats.org/officeDocument/2006/relationships/image" Target="../media/image816.png"/><Relationship Id="rId13" Type="http://schemas.openxmlformats.org/officeDocument/2006/relationships/image" Target="../media/image818.png"/><Relationship Id="rId18" Type="http://schemas.openxmlformats.org/officeDocument/2006/relationships/customXml" Target="../ink/ink822.xml"/><Relationship Id="rId39" Type="http://schemas.openxmlformats.org/officeDocument/2006/relationships/image" Target="../media/image831.png"/><Relationship Id="rId34" Type="http://schemas.openxmlformats.org/officeDocument/2006/relationships/customXml" Target="../ink/ink830.xml"/><Relationship Id="rId50" Type="http://schemas.openxmlformats.org/officeDocument/2006/relationships/customXml" Target="../ink/ink838.xml"/><Relationship Id="rId55" Type="http://schemas.openxmlformats.org/officeDocument/2006/relationships/customXml" Target="../ink/ink841.xml"/><Relationship Id="rId76" Type="http://schemas.openxmlformats.org/officeDocument/2006/relationships/image" Target="../media/image849.png"/><Relationship Id="rId7" Type="http://schemas.openxmlformats.org/officeDocument/2006/relationships/image" Target="../media/image815.png"/><Relationship Id="rId71" Type="http://schemas.openxmlformats.org/officeDocument/2006/relationships/customXml" Target="../ink/ink849.xml"/><Relationship Id="rId2" Type="http://schemas.openxmlformats.org/officeDocument/2006/relationships/customXml" Target="../ink/ink814.xml"/><Relationship Id="rId29" Type="http://schemas.openxmlformats.org/officeDocument/2006/relationships/image" Target="../media/image826.png"/><Relationship Id="rId24" Type="http://schemas.openxmlformats.org/officeDocument/2006/relationships/customXml" Target="../ink/ink825.xml"/><Relationship Id="rId40" Type="http://schemas.openxmlformats.org/officeDocument/2006/relationships/customXml" Target="../ink/ink833.xml"/><Relationship Id="rId45" Type="http://schemas.openxmlformats.org/officeDocument/2006/relationships/image" Target="../media/image834.png"/><Relationship Id="rId66" Type="http://schemas.openxmlformats.org/officeDocument/2006/relationships/image" Target="../media/image844.png"/><Relationship Id="rId87" Type="http://schemas.openxmlformats.org/officeDocument/2006/relationships/customXml" Target="../ink/ink857.xml"/><Relationship Id="rId61" Type="http://schemas.openxmlformats.org/officeDocument/2006/relationships/customXml" Target="../ink/ink844.xml"/><Relationship Id="rId82" Type="http://schemas.openxmlformats.org/officeDocument/2006/relationships/image" Target="../media/image852.png"/><Relationship Id="rId19" Type="http://schemas.openxmlformats.org/officeDocument/2006/relationships/image" Target="../media/image8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8.xml"/><Relationship Id="rId42" Type="http://schemas.openxmlformats.org/officeDocument/2006/relationships/customXml" Target="../ink/ink22.xml"/><Relationship Id="rId47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6.png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19.png"/><Relationship Id="rId40" Type="http://schemas.openxmlformats.org/officeDocument/2006/relationships/customXml" Target="../ink/ink21.xml"/><Relationship Id="rId45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10" Type="http://schemas.openxmlformats.org/officeDocument/2006/relationships/customXml" Target="../ink/ink6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customXml" Target="../ink/ink23.xml"/><Relationship Id="rId4" Type="http://schemas.openxmlformats.org/officeDocument/2006/relationships/customXml" Target="../ink/ink3.xml"/><Relationship Id="rId9" Type="http://schemas.openxmlformats.org/officeDocument/2006/relationships/image" Target="../media/image5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14.png"/><Relationship Id="rId30" Type="http://schemas.openxmlformats.org/officeDocument/2006/relationships/customXml" Target="../ink/ink16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8" Type="http://schemas.openxmlformats.org/officeDocument/2006/relationships/customXml" Target="../ink/ink5.xml"/><Relationship Id="rId3" Type="http://schemas.openxmlformats.org/officeDocument/2006/relationships/image" Target="../media/image2.png"/><Relationship Id="rId12" Type="http://schemas.openxmlformats.org/officeDocument/2006/relationships/customXml" Target="../ink/ink7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20" Type="http://schemas.openxmlformats.org/officeDocument/2006/relationships/customXml" Target="../ink/ink11.xml"/><Relationship Id="rId4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39" Type="http://schemas.openxmlformats.org/officeDocument/2006/relationships/image" Target="../media/image43.png"/><Relationship Id="rId21" Type="http://schemas.openxmlformats.org/officeDocument/2006/relationships/image" Target="../media/image34.png"/><Relationship Id="rId34" Type="http://schemas.openxmlformats.org/officeDocument/2006/relationships/customXml" Target="../ink/ink41.xml"/><Relationship Id="rId7" Type="http://schemas.openxmlformats.org/officeDocument/2006/relationships/image" Target="../media/image27.png"/><Relationship Id="rId12" Type="http://schemas.openxmlformats.org/officeDocument/2006/relationships/customXml" Target="../ink/ink30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43.xml"/><Relationship Id="rId2" Type="http://schemas.openxmlformats.org/officeDocument/2006/relationships/customXml" Target="../ink/ink25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11" Type="http://schemas.openxmlformats.org/officeDocument/2006/relationships/image" Target="../media/image29.png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37" Type="http://schemas.openxmlformats.org/officeDocument/2006/relationships/image" Target="../media/image42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10" Type="http://schemas.openxmlformats.org/officeDocument/2006/relationships/customXml" Target="../ink/ink29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26.xml"/><Relationship Id="rId9" Type="http://schemas.openxmlformats.org/officeDocument/2006/relationships/image" Target="../media/image28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37.png"/><Relationship Id="rId30" Type="http://schemas.openxmlformats.org/officeDocument/2006/relationships/customXml" Target="../ink/ink39.xml"/><Relationship Id="rId35" Type="http://schemas.openxmlformats.org/officeDocument/2006/relationships/image" Target="../media/image41.png"/><Relationship Id="rId8" Type="http://schemas.openxmlformats.org/officeDocument/2006/relationships/customXml" Target="../ink/ink28.xml"/><Relationship Id="rId3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0.xml"/><Relationship Id="rId21" Type="http://schemas.openxmlformats.org/officeDocument/2006/relationships/customXml" Target="../ink/ink52.xml"/><Relationship Id="rId42" Type="http://schemas.openxmlformats.org/officeDocument/2006/relationships/image" Target="../media/image61.png"/><Relationship Id="rId63" Type="http://schemas.openxmlformats.org/officeDocument/2006/relationships/customXml" Target="../ink/ink73.xml"/><Relationship Id="rId84" Type="http://schemas.openxmlformats.org/officeDocument/2006/relationships/image" Target="../media/image82.png"/><Relationship Id="rId138" Type="http://schemas.openxmlformats.org/officeDocument/2006/relationships/image" Target="../media/image109.png"/><Relationship Id="rId159" Type="http://schemas.openxmlformats.org/officeDocument/2006/relationships/customXml" Target="../ink/ink121.xml"/><Relationship Id="rId107" Type="http://schemas.openxmlformats.org/officeDocument/2006/relationships/customXml" Target="../ink/ink95.xml"/><Relationship Id="rId11" Type="http://schemas.openxmlformats.org/officeDocument/2006/relationships/customXml" Target="../ink/ink48.xml"/><Relationship Id="rId32" Type="http://schemas.openxmlformats.org/officeDocument/2006/relationships/image" Target="../media/image56.png"/><Relationship Id="rId53" Type="http://schemas.openxmlformats.org/officeDocument/2006/relationships/customXml" Target="../ink/ink68.xml"/><Relationship Id="rId74" Type="http://schemas.openxmlformats.org/officeDocument/2006/relationships/image" Target="../media/image77.png"/><Relationship Id="rId128" Type="http://schemas.openxmlformats.org/officeDocument/2006/relationships/image" Target="../media/image104.png"/><Relationship Id="rId149" Type="http://schemas.openxmlformats.org/officeDocument/2006/relationships/customXml" Target="../ink/ink116.xml"/><Relationship Id="rId5" Type="http://schemas.openxmlformats.org/officeDocument/2006/relationships/customXml" Target="../ink/ink45.xml"/><Relationship Id="rId95" Type="http://schemas.openxmlformats.org/officeDocument/2006/relationships/customXml" Target="../ink/ink89.xml"/><Relationship Id="rId160" Type="http://schemas.openxmlformats.org/officeDocument/2006/relationships/image" Target="../media/image4100.png"/><Relationship Id="rId22" Type="http://schemas.openxmlformats.org/officeDocument/2006/relationships/image" Target="../media/image51.png"/><Relationship Id="rId43" Type="http://schemas.openxmlformats.org/officeDocument/2006/relationships/customXml" Target="../ink/ink63.xml"/><Relationship Id="rId64" Type="http://schemas.openxmlformats.org/officeDocument/2006/relationships/image" Target="../media/image72.png"/><Relationship Id="rId118" Type="http://schemas.openxmlformats.org/officeDocument/2006/relationships/image" Target="../media/image99.png"/><Relationship Id="rId139" Type="http://schemas.openxmlformats.org/officeDocument/2006/relationships/customXml" Target="../ink/ink111.xml"/><Relationship Id="rId80" Type="http://schemas.openxmlformats.org/officeDocument/2006/relationships/image" Target="../media/image80.png"/><Relationship Id="rId85" Type="http://schemas.openxmlformats.org/officeDocument/2006/relationships/customXml" Target="../ink/ink84.xml"/><Relationship Id="rId150" Type="http://schemas.openxmlformats.org/officeDocument/2006/relationships/image" Target="../media/image115.png"/><Relationship Id="rId155" Type="http://schemas.openxmlformats.org/officeDocument/2006/relationships/customXml" Target="../ink/ink119.xml"/><Relationship Id="rId12" Type="http://schemas.openxmlformats.org/officeDocument/2006/relationships/image" Target="../media/image46.png"/><Relationship Id="rId17" Type="http://schemas.openxmlformats.org/officeDocument/2006/relationships/customXml" Target="../ink/ink51.xml"/><Relationship Id="rId33" Type="http://schemas.openxmlformats.org/officeDocument/2006/relationships/customXml" Target="../ink/ink58.xml"/><Relationship Id="rId38" Type="http://schemas.openxmlformats.org/officeDocument/2006/relationships/image" Target="../media/image59.png"/><Relationship Id="rId59" Type="http://schemas.openxmlformats.org/officeDocument/2006/relationships/customXml" Target="../ink/ink71.xml"/><Relationship Id="rId103" Type="http://schemas.openxmlformats.org/officeDocument/2006/relationships/customXml" Target="../ink/ink93.xml"/><Relationship Id="rId108" Type="http://schemas.openxmlformats.org/officeDocument/2006/relationships/image" Target="../media/image94.png"/><Relationship Id="rId124" Type="http://schemas.openxmlformats.org/officeDocument/2006/relationships/image" Target="../media/image102.png"/><Relationship Id="rId129" Type="http://schemas.openxmlformats.org/officeDocument/2006/relationships/customXml" Target="../ink/ink106.xml"/><Relationship Id="rId54" Type="http://schemas.openxmlformats.org/officeDocument/2006/relationships/image" Target="../media/image67.png"/><Relationship Id="rId70" Type="http://schemas.openxmlformats.org/officeDocument/2006/relationships/image" Target="../media/image75.png"/><Relationship Id="rId75" Type="http://schemas.openxmlformats.org/officeDocument/2006/relationships/customXml" Target="../ink/ink79.xml"/><Relationship Id="rId91" Type="http://schemas.openxmlformats.org/officeDocument/2006/relationships/customXml" Target="../ink/ink87.xml"/><Relationship Id="rId96" Type="http://schemas.openxmlformats.org/officeDocument/2006/relationships/image" Target="../media/image88.png"/><Relationship Id="rId140" Type="http://schemas.openxmlformats.org/officeDocument/2006/relationships/image" Target="../media/image110.png"/><Relationship Id="rId145" Type="http://schemas.openxmlformats.org/officeDocument/2006/relationships/customXml" Target="../ink/ink114.xml"/><Relationship Id="rId161" Type="http://schemas.openxmlformats.org/officeDocument/2006/relationships/customXml" Target="../ink/ink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10.png"/><Relationship Id="rId23" Type="http://schemas.openxmlformats.org/officeDocument/2006/relationships/customXml" Target="../ink/ink53.xml"/><Relationship Id="rId28" Type="http://schemas.openxmlformats.org/officeDocument/2006/relationships/image" Target="../media/image54.png"/><Relationship Id="rId49" Type="http://schemas.openxmlformats.org/officeDocument/2006/relationships/customXml" Target="../ink/ink66.xml"/><Relationship Id="rId114" Type="http://schemas.openxmlformats.org/officeDocument/2006/relationships/image" Target="../media/image97.png"/><Relationship Id="rId119" Type="http://schemas.openxmlformats.org/officeDocument/2006/relationships/customXml" Target="../ink/ink101.xml"/><Relationship Id="rId44" Type="http://schemas.openxmlformats.org/officeDocument/2006/relationships/image" Target="../media/image62.png"/><Relationship Id="rId60" Type="http://schemas.openxmlformats.org/officeDocument/2006/relationships/image" Target="../media/image70.png"/><Relationship Id="rId65" Type="http://schemas.openxmlformats.org/officeDocument/2006/relationships/customXml" Target="../ink/ink74.xml"/><Relationship Id="rId81" Type="http://schemas.openxmlformats.org/officeDocument/2006/relationships/customXml" Target="../ink/ink82.xml"/><Relationship Id="rId86" Type="http://schemas.openxmlformats.org/officeDocument/2006/relationships/image" Target="../media/image83.png"/><Relationship Id="rId130" Type="http://schemas.openxmlformats.org/officeDocument/2006/relationships/image" Target="../media/image105.png"/><Relationship Id="rId135" Type="http://schemas.openxmlformats.org/officeDocument/2006/relationships/customXml" Target="../ink/ink109.xml"/><Relationship Id="rId151" Type="http://schemas.openxmlformats.org/officeDocument/2006/relationships/customXml" Target="../ink/ink117.xml"/><Relationship Id="rId156" Type="http://schemas.openxmlformats.org/officeDocument/2006/relationships/image" Target="../media/image118.png"/><Relationship Id="rId13" Type="http://schemas.openxmlformats.org/officeDocument/2006/relationships/customXml" Target="../ink/ink49.xml"/><Relationship Id="rId39" Type="http://schemas.openxmlformats.org/officeDocument/2006/relationships/customXml" Target="../ink/ink61.xml"/><Relationship Id="rId109" Type="http://schemas.openxmlformats.org/officeDocument/2006/relationships/customXml" Target="../ink/ink96.xml"/><Relationship Id="rId34" Type="http://schemas.openxmlformats.org/officeDocument/2006/relationships/image" Target="../media/image57.png"/><Relationship Id="rId50" Type="http://schemas.openxmlformats.org/officeDocument/2006/relationships/image" Target="../media/image65.png"/><Relationship Id="rId55" Type="http://schemas.openxmlformats.org/officeDocument/2006/relationships/customXml" Target="../ink/ink69.xml"/><Relationship Id="rId76" Type="http://schemas.openxmlformats.org/officeDocument/2006/relationships/image" Target="../media/image78.png"/><Relationship Id="rId97" Type="http://schemas.openxmlformats.org/officeDocument/2006/relationships/customXml" Target="../ink/ink90.xml"/><Relationship Id="rId104" Type="http://schemas.openxmlformats.org/officeDocument/2006/relationships/image" Target="../media/image92.png"/><Relationship Id="rId120" Type="http://schemas.openxmlformats.org/officeDocument/2006/relationships/image" Target="../media/image100.png"/><Relationship Id="rId125" Type="http://schemas.openxmlformats.org/officeDocument/2006/relationships/customXml" Target="../ink/ink104.xml"/><Relationship Id="rId141" Type="http://schemas.openxmlformats.org/officeDocument/2006/relationships/customXml" Target="../ink/ink112.xml"/><Relationship Id="rId146" Type="http://schemas.openxmlformats.org/officeDocument/2006/relationships/image" Target="../media/image113.png"/><Relationship Id="rId7" Type="http://schemas.openxmlformats.org/officeDocument/2006/relationships/customXml" Target="../ink/ink46.xml"/><Relationship Id="rId71" Type="http://schemas.openxmlformats.org/officeDocument/2006/relationships/customXml" Target="../ink/ink77.xml"/><Relationship Id="rId92" Type="http://schemas.openxmlformats.org/officeDocument/2006/relationships/image" Target="../media/image86.png"/><Relationship Id="rId162" Type="http://schemas.openxmlformats.org/officeDocument/2006/relationships/image" Target="../media/image545.png"/><Relationship Id="rId2" Type="http://schemas.openxmlformats.org/officeDocument/2006/relationships/image" Target="../media/image45.jpg"/><Relationship Id="rId29" Type="http://schemas.openxmlformats.org/officeDocument/2006/relationships/customXml" Target="../ink/ink56.xml"/><Relationship Id="rId24" Type="http://schemas.openxmlformats.org/officeDocument/2006/relationships/image" Target="../media/image52.png"/><Relationship Id="rId40" Type="http://schemas.openxmlformats.org/officeDocument/2006/relationships/image" Target="../media/image60.png"/><Relationship Id="rId45" Type="http://schemas.openxmlformats.org/officeDocument/2006/relationships/customXml" Target="../ink/ink64.xml"/><Relationship Id="rId66" Type="http://schemas.openxmlformats.org/officeDocument/2006/relationships/image" Target="../media/image73.png"/><Relationship Id="rId87" Type="http://schemas.openxmlformats.org/officeDocument/2006/relationships/customXml" Target="../ink/ink85.xml"/><Relationship Id="rId110" Type="http://schemas.openxmlformats.org/officeDocument/2006/relationships/image" Target="../media/image95.png"/><Relationship Id="rId115" Type="http://schemas.openxmlformats.org/officeDocument/2006/relationships/customXml" Target="../ink/ink99.xml"/><Relationship Id="rId131" Type="http://schemas.openxmlformats.org/officeDocument/2006/relationships/customXml" Target="../ink/ink107.xml"/><Relationship Id="rId136" Type="http://schemas.openxmlformats.org/officeDocument/2006/relationships/image" Target="../media/image108.png"/><Relationship Id="rId157" Type="http://schemas.openxmlformats.org/officeDocument/2006/relationships/customXml" Target="../ink/ink120.xml"/><Relationship Id="rId61" Type="http://schemas.openxmlformats.org/officeDocument/2006/relationships/customXml" Target="../ink/ink72.xml"/><Relationship Id="rId82" Type="http://schemas.openxmlformats.org/officeDocument/2006/relationships/image" Target="../media/image81.png"/><Relationship Id="rId152" Type="http://schemas.openxmlformats.org/officeDocument/2006/relationships/image" Target="../media/image116.png"/><Relationship Id="rId14" Type="http://schemas.openxmlformats.org/officeDocument/2006/relationships/image" Target="../media/image47.png"/><Relationship Id="rId30" Type="http://schemas.openxmlformats.org/officeDocument/2006/relationships/image" Target="../media/image55.png"/><Relationship Id="rId35" Type="http://schemas.openxmlformats.org/officeDocument/2006/relationships/customXml" Target="../ink/ink59.xml"/><Relationship Id="rId56" Type="http://schemas.openxmlformats.org/officeDocument/2006/relationships/image" Target="../media/image68.png"/><Relationship Id="rId77" Type="http://schemas.openxmlformats.org/officeDocument/2006/relationships/customXml" Target="../ink/ink80.xml"/><Relationship Id="rId100" Type="http://schemas.openxmlformats.org/officeDocument/2006/relationships/image" Target="../media/image90.png"/><Relationship Id="rId105" Type="http://schemas.openxmlformats.org/officeDocument/2006/relationships/customXml" Target="../ink/ink94.xml"/><Relationship Id="rId126" Type="http://schemas.openxmlformats.org/officeDocument/2006/relationships/image" Target="../media/image103.png"/><Relationship Id="rId147" Type="http://schemas.openxmlformats.org/officeDocument/2006/relationships/customXml" Target="../ink/ink115.xml"/><Relationship Id="rId8" Type="http://schemas.openxmlformats.org/officeDocument/2006/relationships/image" Target="../media/image44.png"/><Relationship Id="rId51" Type="http://schemas.openxmlformats.org/officeDocument/2006/relationships/customXml" Target="../ink/ink67.xml"/><Relationship Id="rId72" Type="http://schemas.openxmlformats.org/officeDocument/2006/relationships/image" Target="../media/image76.png"/><Relationship Id="rId93" Type="http://schemas.openxmlformats.org/officeDocument/2006/relationships/customXml" Target="../ink/ink88.xml"/><Relationship Id="rId98" Type="http://schemas.openxmlformats.org/officeDocument/2006/relationships/image" Target="../media/image89.png"/><Relationship Id="rId121" Type="http://schemas.openxmlformats.org/officeDocument/2006/relationships/customXml" Target="../ink/ink102.xml"/><Relationship Id="rId142" Type="http://schemas.openxmlformats.org/officeDocument/2006/relationships/image" Target="../media/image111.png"/><Relationship Id="rId3" Type="http://schemas.openxmlformats.org/officeDocument/2006/relationships/customXml" Target="../ink/ink44.xml"/><Relationship Id="rId25" Type="http://schemas.openxmlformats.org/officeDocument/2006/relationships/customXml" Target="../ink/ink54.xml"/><Relationship Id="rId46" Type="http://schemas.openxmlformats.org/officeDocument/2006/relationships/image" Target="../media/image63.png"/><Relationship Id="rId67" Type="http://schemas.openxmlformats.org/officeDocument/2006/relationships/customXml" Target="../ink/ink75.xml"/><Relationship Id="rId116" Type="http://schemas.openxmlformats.org/officeDocument/2006/relationships/image" Target="../media/image98.png"/><Relationship Id="rId137" Type="http://schemas.openxmlformats.org/officeDocument/2006/relationships/customXml" Target="../ink/ink110.xml"/><Relationship Id="rId158" Type="http://schemas.openxmlformats.org/officeDocument/2006/relationships/image" Target="../media/image3100.png"/><Relationship Id="rId20" Type="http://schemas.openxmlformats.org/officeDocument/2006/relationships/image" Target="../media/image50.png"/><Relationship Id="rId41" Type="http://schemas.openxmlformats.org/officeDocument/2006/relationships/customXml" Target="../ink/ink62.xml"/><Relationship Id="rId62" Type="http://schemas.openxmlformats.org/officeDocument/2006/relationships/image" Target="../media/image71.png"/><Relationship Id="rId83" Type="http://schemas.openxmlformats.org/officeDocument/2006/relationships/customXml" Target="../ink/ink83.xml"/><Relationship Id="rId88" Type="http://schemas.openxmlformats.org/officeDocument/2006/relationships/image" Target="../media/image84.png"/><Relationship Id="rId111" Type="http://schemas.openxmlformats.org/officeDocument/2006/relationships/customXml" Target="../ink/ink97.xml"/><Relationship Id="rId132" Type="http://schemas.openxmlformats.org/officeDocument/2006/relationships/image" Target="../media/image106.png"/><Relationship Id="rId153" Type="http://schemas.openxmlformats.org/officeDocument/2006/relationships/customXml" Target="../ink/ink118.xml"/><Relationship Id="rId15" Type="http://schemas.openxmlformats.org/officeDocument/2006/relationships/customXml" Target="../ink/ink50.xml"/><Relationship Id="rId36" Type="http://schemas.openxmlformats.org/officeDocument/2006/relationships/image" Target="../media/image58.png"/><Relationship Id="rId57" Type="http://schemas.openxmlformats.org/officeDocument/2006/relationships/customXml" Target="../ink/ink70.xml"/><Relationship Id="rId106" Type="http://schemas.openxmlformats.org/officeDocument/2006/relationships/image" Target="../media/image93.png"/><Relationship Id="rId127" Type="http://schemas.openxmlformats.org/officeDocument/2006/relationships/customXml" Target="../ink/ink105.xml"/><Relationship Id="rId10" Type="http://schemas.openxmlformats.org/officeDocument/2006/relationships/image" Target="../media/image45.png"/><Relationship Id="rId31" Type="http://schemas.openxmlformats.org/officeDocument/2006/relationships/customXml" Target="../ink/ink57.xml"/><Relationship Id="rId52" Type="http://schemas.openxmlformats.org/officeDocument/2006/relationships/image" Target="../media/image66.png"/><Relationship Id="rId73" Type="http://schemas.openxmlformats.org/officeDocument/2006/relationships/customXml" Target="../ink/ink78.xml"/><Relationship Id="rId78" Type="http://schemas.openxmlformats.org/officeDocument/2006/relationships/image" Target="../media/image79.png"/><Relationship Id="rId94" Type="http://schemas.openxmlformats.org/officeDocument/2006/relationships/image" Target="../media/image87.png"/><Relationship Id="rId99" Type="http://schemas.openxmlformats.org/officeDocument/2006/relationships/customXml" Target="../ink/ink91.xml"/><Relationship Id="rId101" Type="http://schemas.openxmlformats.org/officeDocument/2006/relationships/customXml" Target="../ink/ink92.xml"/><Relationship Id="rId122" Type="http://schemas.openxmlformats.org/officeDocument/2006/relationships/image" Target="../media/image101.png"/><Relationship Id="rId143" Type="http://schemas.openxmlformats.org/officeDocument/2006/relationships/customXml" Target="../ink/ink113.xml"/><Relationship Id="rId148" Type="http://schemas.openxmlformats.org/officeDocument/2006/relationships/image" Target="../media/image114.png"/><Relationship Id="rId4" Type="http://schemas.openxmlformats.org/officeDocument/2006/relationships/image" Target="../media/image4210.png"/><Relationship Id="rId9" Type="http://schemas.openxmlformats.org/officeDocument/2006/relationships/customXml" Target="../ink/ink47.xml"/><Relationship Id="rId26" Type="http://schemas.openxmlformats.org/officeDocument/2006/relationships/image" Target="../media/image53.png"/><Relationship Id="rId47" Type="http://schemas.openxmlformats.org/officeDocument/2006/relationships/customXml" Target="../ink/ink65.xml"/><Relationship Id="rId68" Type="http://schemas.openxmlformats.org/officeDocument/2006/relationships/image" Target="../media/image74.png"/><Relationship Id="rId89" Type="http://schemas.openxmlformats.org/officeDocument/2006/relationships/customXml" Target="../ink/ink86.xml"/><Relationship Id="rId112" Type="http://schemas.openxmlformats.org/officeDocument/2006/relationships/image" Target="../media/image96.png"/><Relationship Id="rId133" Type="http://schemas.openxmlformats.org/officeDocument/2006/relationships/customXml" Target="../ink/ink108.xml"/><Relationship Id="rId154" Type="http://schemas.openxmlformats.org/officeDocument/2006/relationships/image" Target="../media/image117.png"/><Relationship Id="rId16" Type="http://schemas.openxmlformats.org/officeDocument/2006/relationships/image" Target="../media/image48.png"/><Relationship Id="rId37" Type="http://schemas.openxmlformats.org/officeDocument/2006/relationships/customXml" Target="../ink/ink60.xml"/><Relationship Id="rId58" Type="http://schemas.openxmlformats.org/officeDocument/2006/relationships/image" Target="../media/image69.png"/><Relationship Id="rId79" Type="http://schemas.openxmlformats.org/officeDocument/2006/relationships/customXml" Target="../ink/ink81.xml"/><Relationship Id="rId102" Type="http://schemas.openxmlformats.org/officeDocument/2006/relationships/image" Target="../media/image91.png"/><Relationship Id="rId123" Type="http://schemas.openxmlformats.org/officeDocument/2006/relationships/customXml" Target="../ink/ink103.xml"/><Relationship Id="rId144" Type="http://schemas.openxmlformats.org/officeDocument/2006/relationships/image" Target="../media/image112.png"/><Relationship Id="rId90" Type="http://schemas.openxmlformats.org/officeDocument/2006/relationships/image" Target="../media/image85.png"/><Relationship Id="rId27" Type="http://schemas.openxmlformats.org/officeDocument/2006/relationships/customXml" Target="../ink/ink55.xml"/><Relationship Id="rId48" Type="http://schemas.openxmlformats.org/officeDocument/2006/relationships/image" Target="../media/image64.png"/><Relationship Id="rId69" Type="http://schemas.openxmlformats.org/officeDocument/2006/relationships/customXml" Target="../ink/ink76.xml"/><Relationship Id="rId113" Type="http://schemas.openxmlformats.org/officeDocument/2006/relationships/customXml" Target="../ink/ink98.xml"/><Relationship Id="rId13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1.png"/><Relationship Id="rId117" Type="http://schemas.openxmlformats.org/officeDocument/2006/relationships/customXml" Target="../ink/ink180.xml"/><Relationship Id="rId21" Type="http://schemas.openxmlformats.org/officeDocument/2006/relationships/customXml" Target="../ink/ink132.xml"/><Relationship Id="rId42" Type="http://schemas.openxmlformats.org/officeDocument/2006/relationships/image" Target="../media/image139.png"/><Relationship Id="rId47" Type="http://schemas.openxmlformats.org/officeDocument/2006/relationships/customXml" Target="../ink/ink145.xml"/><Relationship Id="rId63" Type="http://schemas.openxmlformats.org/officeDocument/2006/relationships/customXml" Target="../ink/ink153.xml"/><Relationship Id="rId68" Type="http://schemas.openxmlformats.org/officeDocument/2006/relationships/image" Target="../media/image152.png"/><Relationship Id="rId84" Type="http://schemas.openxmlformats.org/officeDocument/2006/relationships/image" Target="../media/image160.png"/><Relationship Id="rId89" Type="http://schemas.openxmlformats.org/officeDocument/2006/relationships/customXml" Target="../ink/ink166.xml"/><Relationship Id="rId112" Type="http://schemas.openxmlformats.org/officeDocument/2006/relationships/image" Target="../media/image174.png"/><Relationship Id="rId16" Type="http://schemas.openxmlformats.org/officeDocument/2006/relationships/image" Target="../media/image126.png"/><Relationship Id="rId107" Type="http://schemas.openxmlformats.org/officeDocument/2006/relationships/customXml" Target="../ink/ink175.xml"/><Relationship Id="rId11" Type="http://schemas.openxmlformats.org/officeDocument/2006/relationships/customXml" Target="../ink/ink127.xml"/><Relationship Id="rId32" Type="http://schemas.openxmlformats.org/officeDocument/2006/relationships/image" Target="../media/image134.png"/><Relationship Id="rId37" Type="http://schemas.openxmlformats.org/officeDocument/2006/relationships/customXml" Target="../ink/ink140.xml"/><Relationship Id="rId53" Type="http://schemas.openxmlformats.org/officeDocument/2006/relationships/customXml" Target="../ink/ink148.xml"/><Relationship Id="rId58" Type="http://schemas.openxmlformats.org/officeDocument/2006/relationships/image" Target="../media/image147.png"/><Relationship Id="rId74" Type="http://schemas.openxmlformats.org/officeDocument/2006/relationships/image" Target="../media/image155.png"/><Relationship Id="rId79" Type="http://schemas.openxmlformats.org/officeDocument/2006/relationships/customXml" Target="../ink/ink161.xml"/><Relationship Id="rId102" Type="http://schemas.openxmlformats.org/officeDocument/2006/relationships/image" Target="../media/image169.png"/><Relationship Id="rId123" Type="http://schemas.openxmlformats.org/officeDocument/2006/relationships/customXml" Target="../ink/ink183.xml"/><Relationship Id="rId128" Type="http://schemas.openxmlformats.org/officeDocument/2006/relationships/image" Target="../media/image182.png"/><Relationship Id="rId5" Type="http://schemas.openxmlformats.org/officeDocument/2006/relationships/customXml" Target="../ink/ink124.xml"/><Relationship Id="rId90" Type="http://schemas.openxmlformats.org/officeDocument/2006/relationships/image" Target="../media/image163.png"/><Relationship Id="rId95" Type="http://schemas.openxmlformats.org/officeDocument/2006/relationships/customXml" Target="../ink/ink169.xml"/><Relationship Id="rId22" Type="http://schemas.openxmlformats.org/officeDocument/2006/relationships/image" Target="../media/image129.png"/><Relationship Id="rId27" Type="http://schemas.openxmlformats.org/officeDocument/2006/relationships/customXml" Target="../ink/ink135.xml"/><Relationship Id="rId43" Type="http://schemas.openxmlformats.org/officeDocument/2006/relationships/customXml" Target="../ink/ink143.xml"/><Relationship Id="rId48" Type="http://schemas.openxmlformats.org/officeDocument/2006/relationships/image" Target="../media/image142.png"/><Relationship Id="rId64" Type="http://schemas.openxmlformats.org/officeDocument/2006/relationships/image" Target="../media/image150.png"/><Relationship Id="rId69" Type="http://schemas.openxmlformats.org/officeDocument/2006/relationships/customXml" Target="../ink/ink156.xml"/><Relationship Id="rId113" Type="http://schemas.openxmlformats.org/officeDocument/2006/relationships/customXml" Target="../ink/ink178.xml"/><Relationship Id="rId118" Type="http://schemas.openxmlformats.org/officeDocument/2006/relationships/image" Target="../media/image177.png"/><Relationship Id="rId80" Type="http://schemas.openxmlformats.org/officeDocument/2006/relationships/image" Target="../media/image158.png"/><Relationship Id="rId85" Type="http://schemas.openxmlformats.org/officeDocument/2006/relationships/customXml" Target="../ink/ink164.xml"/><Relationship Id="rId12" Type="http://schemas.openxmlformats.org/officeDocument/2006/relationships/image" Target="../media/image124.png"/><Relationship Id="rId17" Type="http://schemas.openxmlformats.org/officeDocument/2006/relationships/customXml" Target="../ink/ink130.xml"/><Relationship Id="rId33" Type="http://schemas.openxmlformats.org/officeDocument/2006/relationships/customXml" Target="../ink/ink138.xml"/><Relationship Id="rId38" Type="http://schemas.openxmlformats.org/officeDocument/2006/relationships/image" Target="../media/image137.png"/><Relationship Id="rId59" Type="http://schemas.openxmlformats.org/officeDocument/2006/relationships/customXml" Target="../ink/ink151.xml"/><Relationship Id="rId103" Type="http://schemas.openxmlformats.org/officeDocument/2006/relationships/customXml" Target="../ink/ink173.xml"/><Relationship Id="rId108" Type="http://schemas.openxmlformats.org/officeDocument/2006/relationships/image" Target="../media/image172.png"/><Relationship Id="rId124" Type="http://schemas.openxmlformats.org/officeDocument/2006/relationships/image" Target="../media/image180.png"/><Relationship Id="rId54" Type="http://schemas.openxmlformats.org/officeDocument/2006/relationships/image" Target="../media/image145.png"/><Relationship Id="rId70" Type="http://schemas.openxmlformats.org/officeDocument/2006/relationships/image" Target="../media/image153.png"/><Relationship Id="rId75" Type="http://schemas.openxmlformats.org/officeDocument/2006/relationships/customXml" Target="../ink/ink159.xml"/><Relationship Id="rId91" Type="http://schemas.openxmlformats.org/officeDocument/2006/relationships/customXml" Target="../ink/ink167.xml"/><Relationship Id="rId96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23" Type="http://schemas.openxmlformats.org/officeDocument/2006/relationships/customXml" Target="../ink/ink133.xml"/><Relationship Id="rId28" Type="http://schemas.openxmlformats.org/officeDocument/2006/relationships/image" Target="../media/image132.png"/><Relationship Id="rId49" Type="http://schemas.openxmlformats.org/officeDocument/2006/relationships/customXml" Target="../ink/ink146.xml"/><Relationship Id="rId114" Type="http://schemas.openxmlformats.org/officeDocument/2006/relationships/image" Target="../media/image175.png"/><Relationship Id="rId119" Type="http://schemas.openxmlformats.org/officeDocument/2006/relationships/customXml" Target="../ink/ink181.xml"/><Relationship Id="rId44" Type="http://schemas.openxmlformats.org/officeDocument/2006/relationships/image" Target="../media/image140.png"/><Relationship Id="rId60" Type="http://schemas.openxmlformats.org/officeDocument/2006/relationships/image" Target="../media/image148.png"/><Relationship Id="rId65" Type="http://schemas.openxmlformats.org/officeDocument/2006/relationships/customXml" Target="../ink/ink154.xml"/><Relationship Id="rId81" Type="http://schemas.openxmlformats.org/officeDocument/2006/relationships/customXml" Target="../ink/ink162.xml"/><Relationship Id="rId86" Type="http://schemas.openxmlformats.org/officeDocument/2006/relationships/image" Target="../media/image161.png"/><Relationship Id="rId13" Type="http://schemas.openxmlformats.org/officeDocument/2006/relationships/customXml" Target="../ink/ink128.xml"/><Relationship Id="rId18" Type="http://schemas.openxmlformats.org/officeDocument/2006/relationships/image" Target="../media/image127.png"/><Relationship Id="rId39" Type="http://schemas.openxmlformats.org/officeDocument/2006/relationships/customXml" Target="../ink/ink141.xml"/><Relationship Id="rId109" Type="http://schemas.openxmlformats.org/officeDocument/2006/relationships/customXml" Target="../ink/ink176.xml"/><Relationship Id="rId34" Type="http://schemas.openxmlformats.org/officeDocument/2006/relationships/image" Target="../media/image135.png"/><Relationship Id="rId50" Type="http://schemas.openxmlformats.org/officeDocument/2006/relationships/image" Target="../media/image143.png"/><Relationship Id="rId55" Type="http://schemas.openxmlformats.org/officeDocument/2006/relationships/customXml" Target="../ink/ink149.xml"/><Relationship Id="rId76" Type="http://schemas.openxmlformats.org/officeDocument/2006/relationships/image" Target="../media/image156.png"/><Relationship Id="rId97" Type="http://schemas.openxmlformats.org/officeDocument/2006/relationships/customXml" Target="../ink/ink170.xml"/><Relationship Id="rId104" Type="http://schemas.openxmlformats.org/officeDocument/2006/relationships/image" Target="../media/image170.png"/><Relationship Id="rId120" Type="http://schemas.openxmlformats.org/officeDocument/2006/relationships/image" Target="../media/image178.png"/><Relationship Id="rId125" Type="http://schemas.openxmlformats.org/officeDocument/2006/relationships/customXml" Target="../ink/ink184.xml"/><Relationship Id="rId7" Type="http://schemas.openxmlformats.org/officeDocument/2006/relationships/customXml" Target="../ink/ink125.xml"/><Relationship Id="rId71" Type="http://schemas.openxmlformats.org/officeDocument/2006/relationships/customXml" Target="../ink/ink157.xml"/><Relationship Id="rId92" Type="http://schemas.openxmlformats.org/officeDocument/2006/relationships/image" Target="../media/image164.png"/><Relationship Id="rId2" Type="http://schemas.openxmlformats.org/officeDocument/2006/relationships/image" Target="../media/image46.jpg"/><Relationship Id="rId29" Type="http://schemas.openxmlformats.org/officeDocument/2006/relationships/customXml" Target="../ink/ink136.xml"/><Relationship Id="rId24" Type="http://schemas.openxmlformats.org/officeDocument/2006/relationships/image" Target="../media/image130.png"/><Relationship Id="rId40" Type="http://schemas.openxmlformats.org/officeDocument/2006/relationships/image" Target="../media/image138.png"/><Relationship Id="rId45" Type="http://schemas.openxmlformats.org/officeDocument/2006/relationships/customXml" Target="../ink/ink144.xml"/><Relationship Id="rId66" Type="http://schemas.openxmlformats.org/officeDocument/2006/relationships/image" Target="../media/image151.png"/><Relationship Id="rId87" Type="http://schemas.openxmlformats.org/officeDocument/2006/relationships/customXml" Target="../ink/ink165.xml"/><Relationship Id="rId110" Type="http://schemas.openxmlformats.org/officeDocument/2006/relationships/image" Target="../media/image173.png"/><Relationship Id="rId115" Type="http://schemas.openxmlformats.org/officeDocument/2006/relationships/customXml" Target="../ink/ink179.xml"/><Relationship Id="rId61" Type="http://schemas.openxmlformats.org/officeDocument/2006/relationships/customXml" Target="../ink/ink152.xml"/><Relationship Id="rId82" Type="http://schemas.openxmlformats.org/officeDocument/2006/relationships/image" Target="../media/image159.png"/><Relationship Id="rId19" Type="http://schemas.openxmlformats.org/officeDocument/2006/relationships/customXml" Target="../ink/ink131.xml"/><Relationship Id="rId14" Type="http://schemas.openxmlformats.org/officeDocument/2006/relationships/image" Target="../media/image125.png"/><Relationship Id="rId30" Type="http://schemas.openxmlformats.org/officeDocument/2006/relationships/image" Target="../media/image133.png"/><Relationship Id="rId35" Type="http://schemas.openxmlformats.org/officeDocument/2006/relationships/customXml" Target="../ink/ink139.xml"/><Relationship Id="rId56" Type="http://schemas.openxmlformats.org/officeDocument/2006/relationships/image" Target="../media/image146.png"/><Relationship Id="rId77" Type="http://schemas.openxmlformats.org/officeDocument/2006/relationships/customXml" Target="../ink/ink160.xml"/><Relationship Id="rId100" Type="http://schemas.openxmlformats.org/officeDocument/2006/relationships/image" Target="../media/image168.png"/><Relationship Id="rId105" Type="http://schemas.openxmlformats.org/officeDocument/2006/relationships/customXml" Target="../ink/ink174.xml"/><Relationship Id="rId126" Type="http://schemas.openxmlformats.org/officeDocument/2006/relationships/image" Target="../media/image181.png"/><Relationship Id="rId8" Type="http://schemas.openxmlformats.org/officeDocument/2006/relationships/image" Target="../media/image122.png"/><Relationship Id="rId51" Type="http://schemas.openxmlformats.org/officeDocument/2006/relationships/customXml" Target="../ink/ink147.xml"/><Relationship Id="rId72" Type="http://schemas.openxmlformats.org/officeDocument/2006/relationships/image" Target="../media/image154.png"/><Relationship Id="rId93" Type="http://schemas.openxmlformats.org/officeDocument/2006/relationships/customXml" Target="../ink/ink168.xml"/><Relationship Id="rId98" Type="http://schemas.openxmlformats.org/officeDocument/2006/relationships/image" Target="../media/image167.png"/><Relationship Id="rId121" Type="http://schemas.openxmlformats.org/officeDocument/2006/relationships/customXml" Target="../ink/ink182.xml"/><Relationship Id="rId3" Type="http://schemas.openxmlformats.org/officeDocument/2006/relationships/customXml" Target="../ink/ink123.xml"/><Relationship Id="rId25" Type="http://schemas.openxmlformats.org/officeDocument/2006/relationships/customXml" Target="../ink/ink134.xml"/><Relationship Id="rId46" Type="http://schemas.openxmlformats.org/officeDocument/2006/relationships/image" Target="../media/image141.png"/><Relationship Id="rId67" Type="http://schemas.openxmlformats.org/officeDocument/2006/relationships/customXml" Target="../ink/ink155.xml"/><Relationship Id="rId116" Type="http://schemas.openxmlformats.org/officeDocument/2006/relationships/image" Target="../media/image176.png"/><Relationship Id="rId20" Type="http://schemas.openxmlformats.org/officeDocument/2006/relationships/image" Target="../media/image128.png"/><Relationship Id="rId41" Type="http://schemas.openxmlformats.org/officeDocument/2006/relationships/customXml" Target="../ink/ink142.xml"/><Relationship Id="rId62" Type="http://schemas.openxmlformats.org/officeDocument/2006/relationships/image" Target="../media/image149.png"/><Relationship Id="rId83" Type="http://schemas.openxmlformats.org/officeDocument/2006/relationships/customXml" Target="../ink/ink163.xml"/><Relationship Id="rId88" Type="http://schemas.openxmlformats.org/officeDocument/2006/relationships/image" Target="../media/image162.png"/><Relationship Id="rId111" Type="http://schemas.openxmlformats.org/officeDocument/2006/relationships/customXml" Target="../ink/ink177.xml"/><Relationship Id="rId15" Type="http://schemas.openxmlformats.org/officeDocument/2006/relationships/customXml" Target="../ink/ink129.xml"/><Relationship Id="rId36" Type="http://schemas.openxmlformats.org/officeDocument/2006/relationships/image" Target="../media/image136.png"/><Relationship Id="rId57" Type="http://schemas.openxmlformats.org/officeDocument/2006/relationships/customXml" Target="../ink/ink150.xml"/><Relationship Id="rId106" Type="http://schemas.openxmlformats.org/officeDocument/2006/relationships/image" Target="../media/image171.png"/><Relationship Id="rId127" Type="http://schemas.openxmlformats.org/officeDocument/2006/relationships/customXml" Target="../ink/ink185.xml"/><Relationship Id="rId10" Type="http://schemas.openxmlformats.org/officeDocument/2006/relationships/image" Target="../media/image123.png"/><Relationship Id="rId31" Type="http://schemas.openxmlformats.org/officeDocument/2006/relationships/customXml" Target="../ink/ink137.xml"/><Relationship Id="rId52" Type="http://schemas.openxmlformats.org/officeDocument/2006/relationships/image" Target="../media/image144.png"/><Relationship Id="rId73" Type="http://schemas.openxmlformats.org/officeDocument/2006/relationships/customXml" Target="../ink/ink158.xml"/><Relationship Id="rId78" Type="http://schemas.openxmlformats.org/officeDocument/2006/relationships/image" Target="../media/image157.png"/><Relationship Id="rId94" Type="http://schemas.openxmlformats.org/officeDocument/2006/relationships/image" Target="../media/image165.png"/><Relationship Id="rId99" Type="http://schemas.openxmlformats.org/officeDocument/2006/relationships/customXml" Target="../ink/ink171.xml"/><Relationship Id="rId101" Type="http://schemas.openxmlformats.org/officeDocument/2006/relationships/customXml" Target="../ink/ink172.xml"/><Relationship Id="rId122" Type="http://schemas.openxmlformats.org/officeDocument/2006/relationships/image" Target="../media/image179.png"/><Relationship Id="rId4" Type="http://schemas.openxmlformats.org/officeDocument/2006/relationships/image" Target="../media/image120.png"/><Relationship Id="rId9" Type="http://schemas.openxmlformats.org/officeDocument/2006/relationships/customXml" Target="../ink/ink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D1821-B13F-471F-8CB9-F93065C5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Presente simple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AED899-7ABF-4450-804D-337924ED8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Simple </a:t>
            </a:r>
            <a:r>
              <a:rPr lang="es-CO" sz="4000" dirty="0" err="1"/>
              <a:t>present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390079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7380407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¿</a:t>
            </a:r>
            <a:r>
              <a:rPr lang="en-US" sz="5200" dirty="0" err="1">
                <a:latin typeface="+mj-lt"/>
                <a:ea typeface="+mj-ea"/>
                <a:cs typeface="+mj-cs"/>
              </a:rPr>
              <a:t>Tom</a:t>
            </a:r>
            <a:r>
              <a:rPr lang="en-US" sz="5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amos</a:t>
            </a:r>
            <a:r>
              <a:rPr lang="en-US" sz="5200" dirty="0">
                <a:latin typeface="+mj-lt"/>
                <a:ea typeface="+mj-ea"/>
                <a:cs typeface="+mj-cs"/>
              </a:rPr>
              <a:t> café con leche?</a:t>
            </a:r>
          </a:p>
        </p:txBody>
      </p:sp>
      <p:pic>
        <p:nvPicPr>
          <p:cNvPr id="5" name="Imagen 4" descr="Taza de vidrio con flores&#10;&#10;Descripción generada automáticamente con confianza media">
            <a:extLst>
              <a:ext uri="{FF2B5EF4-FFF2-40B4-BE49-F238E27FC236}">
                <a16:creationId xmlns:a16="http://schemas.microsoft.com/office/drawing/2014/main" id="{586EFF2C-8E3C-47BE-9434-DADD9489A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8" r="13804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C2700930-DCFB-E926-CFEA-B119394A22C9}"/>
              </a:ext>
            </a:extLst>
          </p:cNvPr>
          <p:cNvGrpSpPr/>
          <p:nvPr/>
        </p:nvGrpSpPr>
        <p:grpSpPr>
          <a:xfrm>
            <a:off x="9153055" y="136855"/>
            <a:ext cx="1963800" cy="613440"/>
            <a:chOff x="9153055" y="136855"/>
            <a:chExt cx="1963800" cy="61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37C8EB1-2B69-7D90-3780-88D70BAEECAB}"/>
                    </a:ext>
                  </a:extLst>
                </p14:cNvPr>
                <p14:cNvContentPartPr/>
                <p14:nvPr/>
              </p14:nvContentPartPr>
              <p14:xfrm>
                <a:off x="9187975" y="136855"/>
                <a:ext cx="195840" cy="5727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37C8EB1-2B69-7D90-3780-88D70BAEEC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79335" y="127855"/>
                  <a:ext cx="21348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1E79521-52A5-66D9-67F4-945A194F086D}"/>
                    </a:ext>
                  </a:extLst>
                </p14:cNvPr>
                <p14:cNvContentPartPr/>
                <p14:nvPr/>
              </p14:nvContentPartPr>
              <p14:xfrm>
                <a:off x="9153055" y="397495"/>
                <a:ext cx="464760" cy="25056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1E79521-52A5-66D9-67F4-945A194F086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44415" y="388495"/>
                  <a:ext cx="482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070A8C1-5E3B-8214-2618-CBD72B0AFAF7}"/>
                    </a:ext>
                  </a:extLst>
                </p14:cNvPr>
                <p14:cNvContentPartPr/>
                <p14:nvPr/>
              </p14:nvContentPartPr>
              <p14:xfrm>
                <a:off x="9810055" y="309295"/>
                <a:ext cx="353160" cy="4327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070A8C1-5E3B-8214-2618-CBD72B0AFA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01055" y="300295"/>
                  <a:ext cx="3708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3A174CA9-2295-7F91-3ACE-6E2189CE255C}"/>
                    </a:ext>
                  </a:extLst>
                </p14:cNvPr>
                <p14:cNvContentPartPr/>
                <p14:nvPr/>
              </p14:nvContentPartPr>
              <p14:xfrm>
                <a:off x="10181575" y="434935"/>
                <a:ext cx="159840" cy="239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3A174CA9-2295-7F91-3ACE-6E2189CE25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72575" y="425935"/>
                  <a:ext cx="1774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33E3B77-AAA0-DBAB-82BD-EAEE0BE91DDE}"/>
                    </a:ext>
                  </a:extLst>
                </p14:cNvPr>
                <p14:cNvContentPartPr/>
                <p14:nvPr/>
              </p14:nvContentPartPr>
              <p14:xfrm>
                <a:off x="10271215" y="303535"/>
                <a:ext cx="42840" cy="126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33E3B77-AAA0-DBAB-82BD-EAEE0BE91D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62575" y="294895"/>
                  <a:ext cx="604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6624E5A4-A5D2-58AE-D095-68579BFF5508}"/>
                    </a:ext>
                  </a:extLst>
                </p14:cNvPr>
                <p14:cNvContentPartPr/>
                <p14:nvPr/>
              </p14:nvContentPartPr>
              <p14:xfrm>
                <a:off x="10433215" y="465895"/>
                <a:ext cx="173520" cy="2304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6624E5A4-A5D2-58AE-D095-68579BFF55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24215" y="457255"/>
                  <a:ext cx="1911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D871859-7A10-48D8-B689-50BE4B90F6BB}"/>
                    </a:ext>
                  </a:extLst>
                </p14:cNvPr>
                <p14:cNvContentPartPr/>
                <p14:nvPr/>
              </p14:nvContentPartPr>
              <p14:xfrm>
                <a:off x="10656055" y="407575"/>
                <a:ext cx="65160" cy="34272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D871859-7A10-48D8-B689-50BE4B90F6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47055" y="398935"/>
                  <a:ext cx="82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D7C7BB6-6CBC-47E7-F25D-C4F4A835E64F}"/>
                    </a:ext>
                  </a:extLst>
                </p14:cNvPr>
                <p14:cNvContentPartPr/>
                <p14:nvPr/>
              </p14:nvContentPartPr>
              <p14:xfrm>
                <a:off x="10669015" y="450415"/>
                <a:ext cx="447840" cy="2559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D7C7BB6-6CBC-47E7-F25D-C4F4A835E6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60375" y="441415"/>
                  <a:ext cx="46548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3C05D06C-2D57-AE4B-92A7-E751F94D63A2}"/>
                  </a:ext>
                </a:extLst>
              </p14:cNvPr>
              <p14:cNvContentPartPr/>
              <p14:nvPr/>
            </p14:nvContentPartPr>
            <p14:xfrm>
              <a:off x="7153615" y="238735"/>
              <a:ext cx="399600" cy="54540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3C05D06C-2D57-AE4B-92A7-E751F94D63A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44975" y="229735"/>
                <a:ext cx="417240" cy="56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o 32">
            <a:extLst>
              <a:ext uri="{FF2B5EF4-FFF2-40B4-BE49-F238E27FC236}">
                <a16:creationId xmlns:a16="http://schemas.microsoft.com/office/drawing/2014/main" id="{08786DEE-90C2-3044-F9E6-B04E07B9D272}"/>
              </a:ext>
            </a:extLst>
          </p:cNvPr>
          <p:cNvGrpSpPr/>
          <p:nvPr/>
        </p:nvGrpSpPr>
        <p:grpSpPr>
          <a:xfrm>
            <a:off x="8673895" y="3008215"/>
            <a:ext cx="2327040" cy="590760"/>
            <a:chOff x="8673895" y="3008215"/>
            <a:chExt cx="232704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6EAEEE59-8DB4-31B2-83DE-2229BA58F2C6}"/>
                    </a:ext>
                  </a:extLst>
                </p14:cNvPr>
                <p14:cNvContentPartPr/>
                <p14:nvPr/>
              </p14:nvContentPartPr>
              <p14:xfrm>
                <a:off x="8673895" y="3288295"/>
                <a:ext cx="1052280" cy="31068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6EAEEE59-8DB4-31B2-83DE-2229BA58F2C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64895" y="3279295"/>
                  <a:ext cx="10699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0589821-8943-C507-1A6F-D68FBD327FCB}"/>
                    </a:ext>
                  </a:extLst>
                </p14:cNvPr>
                <p14:cNvContentPartPr/>
                <p14:nvPr/>
              </p14:nvContentPartPr>
              <p14:xfrm>
                <a:off x="9896455" y="3401335"/>
                <a:ext cx="189720" cy="284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0589821-8943-C507-1A6F-D68FBD327F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87815" y="3392335"/>
                  <a:ext cx="207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E2CB97B5-BCC0-9904-B2F1-AC5F6F35CEE6}"/>
                    </a:ext>
                  </a:extLst>
                </p14:cNvPr>
                <p14:cNvContentPartPr/>
                <p14:nvPr/>
              </p14:nvContentPartPr>
              <p14:xfrm>
                <a:off x="10106695" y="3229975"/>
                <a:ext cx="327600" cy="2134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E2CB97B5-BCC0-9904-B2F1-AC5F6F35CE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97695" y="3220975"/>
                  <a:ext cx="345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3EBD13F5-1E7C-4496-219B-B5F522C4FCC8}"/>
                    </a:ext>
                  </a:extLst>
                </p14:cNvPr>
                <p14:cNvContentPartPr/>
                <p14:nvPr/>
              </p14:nvContentPartPr>
              <p14:xfrm>
                <a:off x="10495855" y="3250135"/>
                <a:ext cx="23400" cy="15408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3EBD13F5-1E7C-4496-219B-B5F522C4FCC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87215" y="3241135"/>
                  <a:ext cx="41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9DE7F66B-CC43-646E-2AE8-B1965FE66F7C}"/>
                    </a:ext>
                  </a:extLst>
                </p14:cNvPr>
                <p14:cNvContentPartPr/>
                <p14:nvPr/>
              </p14:nvContentPartPr>
              <p14:xfrm>
                <a:off x="10469215" y="3129175"/>
                <a:ext cx="2880" cy="2052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9DE7F66B-CC43-646E-2AE8-B1965FE66F7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60215" y="3120175"/>
                  <a:ext cx="20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D69C1D3-150C-6F93-77A7-F8FBA4FD47E3}"/>
                    </a:ext>
                  </a:extLst>
                </p14:cNvPr>
                <p14:cNvContentPartPr/>
                <p14:nvPr/>
              </p14:nvContentPartPr>
              <p14:xfrm>
                <a:off x="10559935" y="3038455"/>
                <a:ext cx="102600" cy="42588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D69C1D3-150C-6F93-77A7-F8FBA4FD47E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551295" y="3029455"/>
                  <a:ext cx="1202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0CDCA02-4BC0-EE5D-A901-75F635748ADD}"/>
                    </a:ext>
                  </a:extLst>
                </p14:cNvPr>
                <p14:cNvContentPartPr/>
                <p14:nvPr/>
              </p14:nvContentPartPr>
              <p14:xfrm>
                <a:off x="10582615" y="3281455"/>
                <a:ext cx="88920" cy="14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0CDCA02-4BC0-EE5D-A901-75F635748AD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573615" y="3272455"/>
                  <a:ext cx="106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0B6B878-8BFC-C068-64F7-5638B109B7DB}"/>
                    </a:ext>
                  </a:extLst>
                </p14:cNvPr>
                <p14:cNvContentPartPr/>
                <p14:nvPr/>
              </p14:nvContentPartPr>
              <p14:xfrm>
                <a:off x="10697095" y="3008215"/>
                <a:ext cx="303840" cy="38484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0B6B878-8BFC-C068-64F7-5638B109B7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688095" y="2999215"/>
                  <a:ext cx="32148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18769B7-A22B-5CB3-23A6-E7AB6FBF68E6}"/>
              </a:ext>
            </a:extLst>
          </p:cNvPr>
          <p:cNvGrpSpPr/>
          <p:nvPr/>
        </p:nvGrpSpPr>
        <p:grpSpPr>
          <a:xfrm>
            <a:off x="7461415" y="4531375"/>
            <a:ext cx="1091880" cy="648360"/>
            <a:chOff x="7461415" y="4531375"/>
            <a:chExt cx="109188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697392A9-1706-8541-BE08-DD3D27A00863}"/>
                    </a:ext>
                  </a:extLst>
                </p14:cNvPr>
                <p14:cNvContentPartPr/>
                <p14:nvPr/>
              </p14:nvContentPartPr>
              <p14:xfrm>
                <a:off x="7461415" y="4661335"/>
                <a:ext cx="288000" cy="4726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697392A9-1706-8541-BE08-DD3D27A0086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52775" y="4652695"/>
                  <a:ext cx="3056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B52DF006-1791-7ACA-9DA6-A5421BE03A53}"/>
                    </a:ext>
                  </a:extLst>
                </p14:cNvPr>
                <p14:cNvContentPartPr/>
                <p14:nvPr/>
              </p14:nvContentPartPr>
              <p14:xfrm>
                <a:off x="7710175" y="4531375"/>
                <a:ext cx="1440" cy="360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B52DF006-1791-7ACA-9DA6-A5421BE03A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01535" y="4522375"/>
                  <a:ext cx="19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4D718A5-E512-D0F0-B049-A15F09F3EA09}"/>
                    </a:ext>
                  </a:extLst>
                </p14:cNvPr>
                <p14:cNvContentPartPr/>
                <p14:nvPr/>
              </p14:nvContentPartPr>
              <p14:xfrm>
                <a:off x="7799095" y="4700935"/>
                <a:ext cx="354600" cy="4456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4D718A5-E512-D0F0-B049-A15F09F3EA0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90095" y="4692295"/>
                  <a:ext cx="3722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B49EBB70-9E8B-7D36-4E70-8BC7AA5329B1}"/>
                    </a:ext>
                  </a:extLst>
                </p14:cNvPr>
                <p14:cNvContentPartPr/>
                <p14:nvPr/>
              </p14:nvContentPartPr>
              <p14:xfrm>
                <a:off x="7935535" y="4874095"/>
                <a:ext cx="118800" cy="30564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B49EBB70-9E8B-7D36-4E70-8BC7AA5329B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26535" y="4865095"/>
                  <a:ext cx="136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7CC5A6DC-1296-225D-69B6-D4AD03617400}"/>
                    </a:ext>
                  </a:extLst>
                </p14:cNvPr>
                <p14:cNvContentPartPr/>
                <p14:nvPr/>
              </p14:nvContentPartPr>
              <p14:xfrm>
                <a:off x="8182855" y="4791295"/>
                <a:ext cx="160920" cy="26748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7CC5A6DC-1296-225D-69B6-D4AD0361740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173855" y="4782655"/>
                  <a:ext cx="178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0753D1A-0413-BA44-CE1D-5622A32AFD14}"/>
                    </a:ext>
                  </a:extLst>
                </p14:cNvPr>
                <p14:cNvContentPartPr/>
                <p14:nvPr/>
              </p14:nvContentPartPr>
              <p14:xfrm>
                <a:off x="8367535" y="4804615"/>
                <a:ext cx="185760" cy="31932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0753D1A-0413-BA44-CE1D-5622A32AFD1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58895" y="4795975"/>
                  <a:ext cx="2034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7247528F-F638-94B9-D7B5-076B76BE852D}"/>
                    </a:ext>
                  </a:extLst>
                </p14:cNvPr>
                <p14:cNvContentPartPr/>
                <p14:nvPr/>
              </p14:nvContentPartPr>
              <p14:xfrm>
                <a:off x="8424775" y="4606255"/>
                <a:ext cx="87480" cy="1144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7247528F-F638-94B9-D7B5-076B76BE852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16135" y="4597615"/>
                  <a:ext cx="10512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2BDA3BBB-CFC4-2EC9-2E67-9F8208EFBD67}"/>
              </a:ext>
            </a:extLst>
          </p:cNvPr>
          <p:cNvGrpSpPr/>
          <p:nvPr/>
        </p:nvGrpSpPr>
        <p:grpSpPr>
          <a:xfrm>
            <a:off x="8843095" y="4681135"/>
            <a:ext cx="1455840" cy="444960"/>
            <a:chOff x="8843095" y="4681135"/>
            <a:chExt cx="145584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CD74B12-B98F-3E19-4CBF-920D237F3911}"/>
                    </a:ext>
                  </a:extLst>
                </p14:cNvPr>
                <p14:cNvContentPartPr/>
                <p14:nvPr/>
              </p14:nvContentPartPr>
              <p14:xfrm>
                <a:off x="8971615" y="4683655"/>
                <a:ext cx="165600" cy="4424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CD74B12-B98F-3E19-4CBF-920D237F39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62615" y="4674655"/>
                  <a:ext cx="18324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A354C8B1-E0FB-9F82-FADC-4AB4CEACE5E5}"/>
                    </a:ext>
                  </a:extLst>
                </p14:cNvPr>
                <p14:cNvContentPartPr/>
                <p14:nvPr/>
              </p14:nvContentPartPr>
              <p14:xfrm>
                <a:off x="8843095" y="4796335"/>
                <a:ext cx="567360" cy="24804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A354C8B1-E0FB-9F82-FADC-4AB4CEACE5E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34455" y="4787695"/>
                  <a:ext cx="585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C96078D8-1771-C54D-44A2-112E284C5538}"/>
                    </a:ext>
                  </a:extLst>
                </p14:cNvPr>
                <p14:cNvContentPartPr/>
                <p14:nvPr/>
              </p14:nvContentPartPr>
              <p14:xfrm>
                <a:off x="9391015" y="4755295"/>
                <a:ext cx="473400" cy="31104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C96078D8-1771-C54D-44A2-112E284C55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382375" y="4746295"/>
                  <a:ext cx="491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638150FF-6951-E19C-4D33-6024EB641EB2}"/>
                    </a:ext>
                  </a:extLst>
                </p14:cNvPr>
                <p14:cNvContentPartPr/>
                <p14:nvPr/>
              </p14:nvContentPartPr>
              <p14:xfrm>
                <a:off x="9875575" y="4791295"/>
                <a:ext cx="267840" cy="27144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638150FF-6951-E19C-4D33-6024EB641EB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66575" y="4782655"/>
                  <a:ext cx="285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D1B2D0E-496F-58B6-5280-882EF488D643}"/>
                    </a:ext>
                  </a:extLst>
                </p14:cNvPr>
                <p14:cNvContentPartPr/>
                <p14:nvPr/>
              </p14:nvContentPartPr>
              <p14:xfrm>
                <a:off x="10117855" y="4681135"/>
                <a:ext cx="181080" cy="42012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D1B2D0E-496F-58B6-5280-882EF488D64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09215" y="4672495"/>
                  <a:ext cx="19872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65C48562-D98D-F49B-1178-CA52D1FECFD1}"/>
              </a:ext>
            </a:extLst>
          </p:cNvPr>
          <p:cNvGrpSpPr/>
          <p:nvPr/>
        </p:nvGrpSpPr>
        <p:grpSpPr>
          <a:xfrm>
            <a:off x="7786135" y="5445055"/>
            <a:ext cx="3729240" cy="1062720"/>
            <a:chOff x="7786135" y="5445055"/>
            <a:chExt cx="3729240" cy="10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FCC92D7-7D93-6B6A-743D-6ECB8BE90734}"/>
                    </a:ext>
                  </a:extLst>
                </p14:cNvPr>
                <p14:cNvContentPartPr/>
                <p14:nvPr/>
              </p14:nvContentPartPr>
              <p14:xfrm>
                <a:off x="7988815" y="5646655"/>
                <a:ext cx="282240" cy="30528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FCC92D7-7D93-6B6A-743D-6ECB8BE907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79815" y="5638015"/>
                  <a:ext cx="2998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1F2D326-16EC-57EA-2516-319ADC60687C}"/>
                    </a:ext>
                  </a:extLst>
                </p14:cNvPr>
                <p14:cNvContentPartPr/>
                <p14:nvPr/>
              </p14:nvContentPartPr>
              <p14:xfrm>
                <a:off x="8256655" y="5477455"/>
                <a:ext cx="269280" cy="4719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1F2D326-16EC-57EA-2516-319ADC6068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48015" y="5468815"/>
                  <a:ext cx="2869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9BBD3C21-0C14-541B-63E3-D2B98248D160}"/>
                    </a:ext>
                  </a:extLst>
                </p14:cNvPr>
                <p14:cNvContentPartPr/>
                <p14:nvPr/>
              </p14:nvContentPartPr>
              <p14:xfrm>
                <a:off x="8493895" y="5632255"/>
                <a:ext cx="196920" cy="26856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9BBD3C21-0C14-541B-63E3-D2B98248D1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85255" y="5623255"/>
                  <a:ext cx="214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3BB12FCB-C9E6-3448-4323-2D26CAE71BFB}"/>
                    </a:ext>
                  </a:extLst>
                </p14:cNvPr>
                <p14:cNvContentPartPr/>
                <p14:nvPr/>
              </p14:nvContentPartPr>
              <p14:xfrm>
                <a:off x="8721055" y="5590855"/>
                <a:ext cx="201960" cy="30312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3BB12FCB-C9E6-3448-4323-2D26CAE71BF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12415" y="5581855"/>
                  <a:ext cx="2196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DE5AFEEE-F55B-57A1-8C61-7AF40AD9E0AB}"/>
                    </a:ext>
                  </a:extLst>
                </p14:cNvPr>
                <p14:cNvContentPartPr/>
                <p14:nvPr/>
              </p14:nvContentPartPr>
              <p14:xfrm>
                <a:off x="8885575" y="5605255"/>
                <a:ext cx="215640" cy="3358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DE5AFEEE-F55B-57A1-8C61-7AF40AD9E0A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76935" y="5596255"/>
                  <a:ext cx="233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D6B60B77-E361-5477-56A1-BECE501D8B64}"/>
                    </a:ext>
                  </a:extLst>
                </p14:cNvPr>
                <p14:cNvContentPartPr/>
                <p14:nvPr/>
              </p14:nvContentPartPr>
              <p14:xfrm>
                <a:off x="9526735" y="5613175"/>
                <a:ext cx="426240" cy="2930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D6B60B77-E361-5477-56A1-BECE501D8B6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17735" y="5604175"/>
                  <a:ext cx="443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8C45B66-8AED-88F0-5584-1540CB732B9E}"/>
                    </a:ext>
                  </a:extLst>
                </p14:cNvPr>
                <p14:cNvContentPartPr/>
                <p14:nvPr/>
              </p14:nvContentPartPr>
              <p14:xfrm>
                <a:off x="9993655" y="5548015"/>
                <a:ext cx="70200" cy="3106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8C45B66-8AED-88F0-5584-1540CB732B9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984655" y="5539375"/>
                  <a:ext cx="87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F59F3FD3-C0CD-DB5B-0460-168CAF67549A}"/>
                    </a:ext>
                  </a:extLst>
                </p14:cNvPr>
                <p14:cNvContentPartPr/>
                <p14:nvPr/>
              </p14:nvContentPartPr>
              <p14:xfrm>
                <a:off x="10096975" y="5515615"/>
                <a:ext cx="160920" cy="31176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F59F3FD3-C0CD-DB5B-0460-168CAF67549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87975" y="5506975"/>
                  <a:ext cx="1785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81BB3587-868B-5943-2A7F-68A22BD291BE}"/>
                    </a:ext>
                  </a:extLst>
                </p14:cNvPr>
                <p14:cNvContentPartPr/>
                <p14:nvPr/>
              </p14:nvContentPartPr>
              <p14:xfrm>
                <a:off x="10298575" y="5600935"/>
                <a:ext cx="344160" cy="28548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81BB3587-868B-5943-2A7F-68A22BD291B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289935" y="5592295"/>
                  <a:ext cx="361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5BCDB6A8-776F-820B-35E7-8B8F3125278B}"/>
                    </a:ext>
                  </a:extLst>
                </p14:cNvPr>
                <p14:cNvContentPartPr/>
                <p14:nvPr/>
              </p14:nvContentPartPr>
              <p14:xfrm>
                <a:off x="10651015" y="5606335"/>
                <a:ext cx="210960" cy="25956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5BCDB6A8-776F-820B-35E7-8B8F3125278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42375" y="5597695"/>
                  <a:ext cx="228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F1DA43C6-FDD0-B3F1-7D19-B577C7A27BBB}"/>
                    </a:ext>
                  </a:extLst>
                </p14:cNvPr>
                <p14:cNvContentPartPr/>
                <p14:nvPr/>
              </p14:nvContentPartPr>
              <p14:xfrm>
                <a:off x="10797895" y="5445055"/>
                <a:ext cx="250920" cy="4460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F1DA43C6-FDD0-B3F1-7D19-B577C7A27BB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88895" y="5436055"/>
                  <a:ext cx="2685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246440BB-0710-42AD-ED82-F179FBE5F9A7}"/>
                    </a:ext>
                  </a:extLst>
                </p14:cNvPr>
                <p14:cNvContentPartPr/>
                <p14:nvPr/>
              </p14:nvContentPartPr>
              <p14:xfrm>
                <a:off x="11034415" y="6034015"/>
                <a:ext cx="21600" cy="1836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246440BB-0710-42AD-ED82-F179FBE5F9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025775" y="6025375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39EFCF93-C696-D703-DD1D-387C3D594FAF}"/>
                    </a:ext>
                  </a:extLst>
                </p14:cNvPr>
                <p14:cNvContentPartPr/>
                <p14:nvPr/>
              </p14:nvContentPartPr>
              <p14:xfrm>
                <a:off x="7786135" y="5809015"/>
                <a:ext cx="3729240" cy="6987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39EFCF93-C696-D703-DD1D-387C3D594FA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77135" y="5800375"/>
                  <a:ext cx="3746880" cy="71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1CE03B73-77F7-80C9-D86B-8898F380B505}"/>
              </a:ext>
            </a:extLst>
          </p:cNvPr>
          <p:cNvGrpSpPr/>
          <p:nvPr/>
        </p:nvGrpSpPr>
        <p:grpSpPr>
          <a:xfrm>
            <a:off x="7103935" y="249895"/>
            <a:ext cx="1605240" cy="768240"/>
            <a:chOff x="7103935" y="249895"/>
            <a:chExt cx="1605240" cy="76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C4EA77B1-4DB3-B2F1-1C3B-F1A32A1E7B0A}"/>
                    </a:ext>
                  </a:extLst>
                </p14:cNvPr>
                <p14:cNvContentPartPr/>
                <p14:nvPr/>
              </p14:nvContentPartPr>
              <p14:xfrm>
                <a:off x="7310575" y="249895"/>
                <a:ext cx="331200" cy="550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C4EA77B1-4DB3-B2F1-1C3B-F1A32A1E7B0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01935" y="240895"/>
                  <a:ext cx="348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2624E905-9E4E-CC21-796F-E2161EC5E686}"/>
                    </a:ext>
                  </a:extLst>
                </p14:cNvPr>
                <p14:cNvContentPartPr/>
                <p14:nvPr/>
              </p14:nvContentPartPr>
              <p14:xfrm>
                <a:off x="7357375" y="285535"/>
                <a:ext cx="48240" cy="4190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2624E905-9E4E-CC21-796F-E2161EC5E68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48375" y="276895"/>
                  <a:ext cx="65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4BC91F0F-A961-3DAF-93AC-9DDE2D381A4C}"/>
                    </a:ext>
                  </a:extLst>
                </p14:cNvPr>
                <p14:cNvContentPartPr/>
                <p14:nvPr/>
              </p14:nvContentPartPr>
              <p14:xfrm>
                <a:off x="7403815" y="398935"/>
                <a:ext cx="276480" cy="29592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4BC91F0F-A961-3DAF-93AC-9DDE2D381A4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94815" y="389935"/>
                  <a:ext cx="2941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9C93D093-F792-5293-30A2-0C3DE27577AE}"/>
                    </a:ext>
                  </a:extLst>
                </p14:cNvPr>
                <p14:cNvContentPartPr/>
                <p14:nvPr/>
              </p14:nvContentPartPr>
              <p14:xfrm>
                <a:off x="7682455" y="404695"/>
                <a:ext cx="299520" cy="2995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9C93D093-F792-5293-30A2-0C3DE27577A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73815" y="395695"/>
                  <a:ext cx="317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48167500-67CC-6DCF-00D9-2449ED550F63}"/>
                    </a:ext>
                  </a:extLst>
                </p14:cNvPr>
                <p14:cNvContentPartPr/>
                <p14:nvPr/>
              </p14:nvContentPartPr>
              <p14:xfrm>
                <a:off x="7972975" y="366175"/>
                <a:ext cx="233280" cy="2934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48167500-67CC-6DCF-00D9-2449ED550F6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63975" y="357175"/>
                  <a:ext cx="250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6A3B79D-04FA-3E52-D0F4-3B6D7DA3AA6A}"/>
                    </a:ext>
                  </a:extLst>
                </p14:cNvPr>
                <p14:cNvContentPartPr/>
                <p14:nvPr/>
              </p14:nvContentPartPr>
              <p14:xfrm>
                <a:off x="8266735" y="385255"/>
                <a:ext cx="155880" cy="32940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6A3B79D-04FA-3E52-D0F4-3B6D7DA3AA6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58095" y="376615"/>
                  <a:ext cx="1735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692B801C-C9E7-6AA1-36E9-72ADB06A86B9}"/>
                    </a:ext>
                  </a:extLst>
                </p14:cNvPr>
                <p14:cNvContentPartPr/>
                <p14:nvPr/>
              </p14:nvContentPartPr>
              <p14:xfrm>
                <a:off x="8454655" y="490735"/>
                <a:ext cx="254520" cy="194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692B801C-C9E7-6AA1-36E9-72ADB06A86B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446015" y="481735"/>
                  <a:ext cx="272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CFBDAB9B-BAC4-7A00-7BA8-BD83733404BE}"/>
                    </a:ext>
                  </a:extLst>
                </p14:cNvPr>
                <p14:cNvContentPartPr/>
                <p14:nvPr/>
              </p14:nvContentPartPr>
              <p14:xfrm>
                <a:off x="7103935" y="604855"/>
                <a:ext cx="1540440" cy="41328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CFBDAB9B-BAC4-7A00-7BA8-BD83733404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94935" y="596215"/>
                  <a:ext cx="1558080" cy="43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88" name="Entrada de lápiz 87">
                <a:extLst>
                  <a:ext uri="{FF2B5EF4-FFF2-40B4-BE49-F238E27FC236}">
                    <a16:creationId xmlns:a16="http://schemas.microsoft.com/office/drawing/2014/main" id="{3A5D1805-026C-9B7D-B5EB-A554A43BC2CD}"/>
                  </a:ext>
                </a:extLst>
              </p14:cNvPr>
              <p14:cNvContentPartPr/>
              <p14:nvPr/>
            </p14:nvContentPartPr>
            <p14:xfrm>
              <a:off x="9109495" y="1762975"/>
              <a:ext cx="424800" cy="66600"/>
            </p14:xfrm>
          </p:contentPart>
        </mc:Choice>
        <mc:Fallback xmlns="">
          <p:pic>
            <p:nvPicPr>
              <p:cNvPr id="88" name="Entrada de lápiz 87">
                <a:extLst>
                  <a:ext uri="{FF2B5EF4-FFF2-40B4-BE49-F238E27FC236}">
                    <a16:creationId xmlns:a16="http://schemas.microsoft.com/office/drawing/2014/main" id="{3A5D1805-026C-9B7D-B5EB-A554A43BC2C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100855" y="1753975"/>
                <a:ext cx="44244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upo 91">
            <a:extLst>
              <a:ext uri="{FF2B5EF4-FFF2-40B4-BE49-F238E27FC236}">
                <a16:creationId xmlns:a16="http://schemas.microsoft.com/office/drawing/2014/main" id="{108CA57D-B239-683F-00D7-3E7B6A19FF1F}"/>
              </a:ext>
            </a:extLst>
          </p:cNvPr>
          <p:cNvGrpSpPr/>
          <p:nvPr/>
        </p:nvGrpSpPr>
        <p:grpSpPr>
          <a:xfrm>
            <a:off x="6462775" y="1437895"/>
            <a:ext cx="475560" cy="234360"/>
            <a:chOff x="6462775" y="1437895"/>
            <a:chExt cx="47556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A910139C-F998-C2CD-5EF8-78A8DAC5846F}"/>
                    </a:ext>
                  </a:extLst>
                </p14:cNvPr>
                <p14:cNvContentPartPr/>
                <p14:nvPr/>
              </p14:nvContentPartPr>
              <p14:xfrm>
                <a:off x="6462775" y="1561375"/>
                <a:ext cx="304200" cy="1836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A910139C-F998-C2CD-5EF8-78A8DAC5846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53775" y="1552375"/>
                  <a:ext cx="32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0F389C4-0048-4960-5D96-E1543C3F8289}"/>
                    </a:ext>
                  </a:extLst>
                </p14:cNvPr>
                <p14:cNvContentPartPr/>
                <p14:nvPr/>
              </p14:nvContentPartPr>
              <p14:xfrm>
                <a:off x="6700735" y="1437895"/>
                <a:ext cx="237600" cy="2343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0F389C4-0048-4960-5D96-E1543C3F828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91735" y="1429255"/>
                  <a:ext cx="255240" cy="25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D7BFEA59-114E-807D-84D8-669D9122CDAD}"/>
                  </a:ext>
                </a:extLst>
              </p14:cNvPr>
              <p14:cNvContentPartPr/>
              <p14:nvPr/>
            </p14:nvContentPartPr>
            <p14:xfrm>
              <a:off x="9073495" y="1784575"/>
              <a:ext cx="419760" cy="4248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D7BFEA59-114E-807D-84D8-669D9122CDA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064855" y="1775935"/>
                <a:ext cx="43740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upo 99">
            <a:extLst>
              <a:ext uri="{FF2B5EF4-FFF2-40B4-BE49-F238E27FC236}">
                <a16:creationId xmlns:a16="http://schemas.microsoft.com/office/drawing/2014/main" id="{72DFFFD2-E475-06F0-8970-BC4483E0C1F9}"/>
              </a:ext>
            </a:extLst>
          </p:cNvPr>
          <p:cNvGrpSpPr/>
          <p:nvPr/>
        </p:nvGrpSpPr>
        <p:grpSpPr>
          <a:xfrm>
            <a:off x="7299055" y="1236295"/>
            <a:ext cx="3703680" cy="682200"/>
            <a:chOff x="7299055" y="1236295"/>
            <a:chExt cx="3703680" cy="6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6D95E5D-FE1E-97A1-70FF-081B66303750}"/>
                    </a:ext>
                  </a:extLst>
                </p14:cNvPr>
                <p14:cNvContentPartPr/>
                <p14:nvPr/>
              </p14:nvContentPartPr>
              <p14:xfrm>
                <a:off x="7319575" y="1471735"/>
                <a:ext cx="33480" cy="158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6D95E5D-FE1E-97A1-70FF-081B6630375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10935" y="1463095"/>
                  <a:ext cx="51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707C045B-15F1-5A1A-98FC-5AA6657A670C}"/>
                    </a:ext>
                  </a:extLst>
                </p14:cNvPr>
                <p14:cNvContentPartPr/>
                <p14:nvPr/>
              </p14:nvContentPartPr>
              <p14:xfrm>
                <a:off x="7299055" y="1236295"/>
                <a:ext cx="266040" cy="55260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707C045B-15F1-5A1A-98FC-5AA6657A670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290055" y="1227655"/>
                  <a:ext cx="28368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962DC8C-0079-B726-F2D1-4B6AD08C17F2}"/>
                    </a:ext>
                  </a:extLst>
                </p14:cNvPr>
                <p14:cNvContentPartPr/>
                <p14:nvPr/>
              </p14:nvContentPartPr>
              <p14:xfrm>
                <a:off x="7569415" y="1513135"/>
                <a:ext cx="185400" cy="23580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962DC8C-0079-B726-F2D1-4B6AD08C17F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60775" y="1504135"/>
                  <a:ext cx="2030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7D3551CA-AE64-9B62-4355-D2E35E6EB526}"/>
                    </a:ext>
                  </a:extLst>
                </p14:cNvPr>
                <p14:cNvContentPartPr/>
                <p14:nvPr/>
              </p14:nvContentPartPr>
              <p14:xfrm>
                <a:off x="8132095" y="1305775"/>
                <a:ext cx="188280" cy="39852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7D3551CA-AE64-9B62-4355-D2E35E6EB5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23455" y="1297135"/>
                  <a:ext cx="2059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9A765B1-7E29-58B9-02AE-66B4430F2922}"/>
                    </a:ext>
                  </a:extLst>
                </p14:cNvPr>
                <p14:cNvContentPartPr/>
                <p14:nvPr/>
              </p14:nvContentPartPr>
              <p14:xfrm>
                <a:off x="8040295" y="1482895"/>
                <a:ext cx="494640" cy="18216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9A765B1-7E29-58B9-02AE-66B4430F292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031295" y="1473895"/>
                  <a:ext cx="512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8E8F438-8A55-BA8D-5717-CD3F46B7A5EA}"/>
                    </a:ext>
                  </a:extLst>
                </p14:cNvPr>
                <p14:cNvContentPartPr/>
                <p14:nvPr/>
              </p14:nvContentPartPr>
              <p14:xfrm>
                <a:off x="8480575" y="1495135"/>
                <a:ext cx="432720" cy="22068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8E8F438-8A55-BA8D-5717-CD3F46B7A5E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71935" y="1486495"/>
                  <a:ext cx="450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A7D47687-BC71-27DA-B7AD-99357761761D}"/>
                    </a:ext>
                  </a:extLst>
                </p14:cNvPr>
                <p14:cNvContentPartPr/>
                <p14:nvPr/>
              </p14:nvContentPartPr>
              <p14:xfrm>
                <a:off x="8975575" y="1493335"/>
                <a:ext cx="193680" cy="1616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A7D47687-BC71-27DA-B7AD-9935776176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66575" y="1484695"/>
                  <a:ext cx="211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59C8894-C08B-6710-3F96-91FB6FACF7BB}"/>
                    </a:ext>
                  </a:extLst>
                </p14:cNvPr>
                <p14:cNvContentPartPr/>
                <p14:nvPr/>
              </p14:nvContentPartPr>
              <p14:xfrm>
                <a:off x="9261415" y="1407655"/>
                <a:ext cx="124200" cy="31608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59C8894-C08B-6710-3F96-91FB6FACF7B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252775" y="1399015"/>
                  <a:ext cx="141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F2DB7997-CE59-4A5C-848B-F9CF5C90E600}"/>
                    </a:ext>
                  </a:extLst>
                </p14:cNvPr>
                <p14:cNvContentPartPr/>
                <p14:nvPr/>
              </p14:nvContentPartPr>
              <p14:xfrm>
                <a:off x="9720775" y="1459495"/>
                <a:ext cx="321840" cy="21636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F2DB7997-CE59-4A5C-848B-F9CF5C90E60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11775" y="1450495"/>
                  <a:ext cx="3394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16DD96C5-2505-66B3-0897-FB521FB59524}"/>
                    </a:ext>
                  </a:extLst>
                </p14:cNvPr>
                <p14:cNvContentPartPr/>
                <p14:nvPr/>
              </p14:nvContentPartPr>
              <p14:xfrm>
                <a:off x="10077895" y="1422415"/>
                <a:ext cx="235800" cy="4960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16DD96C5-2505-66B3-0897-FB521FB5952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068895" y="1413775"/>
                  <a:ext cx="253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F9B844E-1CE2-48BA-D413-F6EA933ECD7E}"/>
                    </a:ext>
                  </a:extLst>
                </p14:cNvPr>
                <p14:cNvContentPartPr/>
                <p14:nvPr/>
              </p14:nvContentPartPr>
              <p14:xfrm>
                <a:off x="10434295" y="1446895"/>
                <a:ext cx="183240" cy="2419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F9B844E-1CE2-48BA-D413-F6EA933ECD7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425655" y="1438255"/>
                  <a:ext cx="2008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E7D1C17F-3033-7DAF-0064-2457510A0997}"/>
                    </a:ext>
                  </a:extLst>
                </p14:cNvPr>
                <p14:cNvContentPartPr/>
                <p14:nvPr/>
              </p14:nvContentPartPr>
              <p14:xfrm>
                <a:off x="10615015" y="1466335"/>
                <a:ext cx="387720" cy="21996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E7D1C17F-3033-7DAF-0064-2457510A099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606015" y="1457335"/>
                  <a:ext cx="405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DA3DD25-D5EB-C44C-6E2E-B1B19C4B75E8}"/>
                    </a:ext>
                  </a:extLst>
                </p14:cNvPr>
                <p14:cNvContentPartPr/>
                <p14:nvPr/>
              </p14:nvContentPartPr>
              <p14:xfrm>
                <a:off x="9295255" y="1557775"/>
                <a:ext cx="360" cy="36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DA3DD25-D5EB-C44C-6E2E-B1B19C4B75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286255" y="15491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47BED932-E395-A3A2-B1E6-B5FB6A03FCA1}"/>
                    </a:ext>
                  </a:extLst>
                </p14:cNvPr>
                <p14:cNvContentPartPr/>
                <p14:nvPr/>
              </p14:nvContentPartPr>
              <p14:xfrm>
                <a:off x="9215335" y="1288135"/>
                <a:ext cx="64080" cy="58248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47BED932-E395-A3A2-B1E6-B5FB6A03FCA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206335" y="1279135"/>
                  <a:ext cx="8172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8B57B4DF-7B4E-0249-065B-49BEDDB261A8}"/>
                    </a:ext>
                  </a:extLst>
                </p14:cNvPr>
                <p14:cNvContentPartPr/>
                <p14:nvPr/>
              </p14:nvContentPartPr>
              <p14:xfrm>
                <a:off x="9002575" y="1352215"/>
                <a:ext cx="549360" cy="47844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8B57B4DF-7B4E-0249-065B-49BEDDB261A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993935" y="1343575"/>
                  <a:ext cx="5670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B7D584B5-89E4-1A5B-2779-A6B226BE539F}"/>
                    </a:ext>
                  </a:extLst>
                </p14:cNvPr>
                <p14:cNvContentPartPr/>
                <p14:nvPr/>
              </p14:nvContentPartPr>
              <p14:xfrm>
                <a:off x="9145855" y="1320175"/>
                <a:ext cx="345240" cy="5504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B7D584B5-89E4-1A5B-2779-A6B226BE539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136855" y="1311535"/>
                  <a:ext cx="362880" cy="56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02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5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838200" y="728662"/>
            <a:ext cx="3785513" cy="372885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¿Tú </a:t>
            </a:r>
            <a:r>
              <a:rPr lang="en-US" sz="5200" dirty="0" err="1">
                <a:latin typeface="+mj-lt"/>
                <a:ea typeface="+mj-ea"/>
                <a:cs typeface="+mj-cs"/>
              </a:rPr>
              <a:t>v</a:t>
            </a:r>
            <a:r>
              <a:rPr lang="en-US" sz="5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es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televisión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en</a:t>
            </a:r>
            <a:r>
              <a:rPr lang="en-US" sz="5200" dirty="0">
                <a:latin typeface="+mj-lt"/>
                <a:ea typeface="+mj-ea"/>
                <a:cs typeface="+mj-cs"/>
              </a:rPr>
              <a:t> la </a:t>
            </a:r>
            <a:r>
              <a:rPr lang="en-US" sz="5200" dirty="0" err="1">
                <a:latin typeface="+mj-lt"/>
                <a:ea typeface="+mj-ea"/>
                <a:cs typeface="+mj-cs"/>
              </a:rPr>
              <a:t>noche</a:t>
            </a:r>
            <a:r>
              <a:rPr lang="en-US" sz="52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7" name="Imagen 6" descr="Hombre sentado en una silla&#10;&#10;Descripción generada automáticamente con confianza media">
            <a:extLst>
              <a:ext uri="{FF2B5EF4-FFF2-40B4-BE49-F238E27FC236}">
                <a16:creationId xmlns:a16="http://schemas.microsoft.com/office/drawing/2014/main" id="{8678F0CE-C67B-4683-9B8F-77046B6298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0" r="15111" b="-1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27484CAF-39F1-F5F5-24A1-8690692642B4}"/>
                  </a:ext>
                </a:extLst>
              </p14:cNvPr>
              <p14:cNvContentPartPr/>
              <p14:nvPr/>
            </p14:nvContentPartPr>
            <p14:xfrm>
              <a:off x="3040615" y="1801855"/>
              <a:ext cx="194400" cy="45612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27484CAF-39F1-F5F5-24A1-8690692642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4615" y="1766215"/>
                <a:ext cx="26604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470F81DF-120C-29E6-0C37-89421E3AF4B7}"/>
                  </a:ext>
                </a:extLst>
              </p14:cNvPr>
              <p14:cNvContentPartPr/>
              <p14:nvPr/>
            </p14:nvContentPartPr>
            <p14:xfrm>
              <a:off x="2867095" y="2022535"/>
              <a:ext cx="559080" cy="23400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470F81DF-120C-29E6-0C37-89421E3AF4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1455" y="1986535"/>
                <a:ext cx="6307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5D9BF9E-29F1-E250-ADB5-CA6C4211C278}"/>
                  </a:ext>
                </a:extLst>
              </p14:cNvPr>
              <p14:cNvContentPartPr/>
              <p14:nvPr/>
            </p14:nvContentPartPr>
            <p14:xfrm>
              <a:off x="3843415" y="1956655"/>
              <a:ext cx="361440" cy="34992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5D9BF9E-29F1-E250-ADB5-CA6C4211C2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4415" y="1947655"/>
                <a:ext cx="37908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AD057D07-4622-13CC-7804-4FA9ECCA5E4F}"/>
                  </a:ext>
                </a:extLst>
              </p14:cNvPr>
              <p14:cNvContentPartPr/>
              <p14:nvPr/>
            </p14:nvContentPartPr>
            <p14:xfrm>
              <a:off x="4206295" y="2057455"/>
              <a:ext cx="142560" cy="2030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D057D07-4622-13CC-7804-4FA9ECCA5E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7655" y="2048815"/>
                <a:ext cx="16020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5C610346-1549-783E-6B99-63FDE606A98C}"/>
                  </a:ext>
                </a:extLst>
              </p14:cNvPr>
              <p14:cNvContentPartPr/>
              <p14:nvPr/>
            </p14:nvContentPartPr>
            <p14:xfrm>
              <a:off x="4449655" y="1917415"/>
              <a:ext cx="52920" cy="3261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5C610346-1549-783E-6B99-63FDE606A9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40655" y="1908415"/>
                <a:ext cx="705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3D86C5D9-BAEA-65D1-3CF0-5F024EA03E44}"/>
                  </a:ext>
                </a:extLst>
              </p14:cNvPr>
              <p14:cNvContentPartPr/>
              <p14:nvPr/>
            </p14:nvContentPartPr>
            <p14:xfrm>
              <a:off x="4348855" y="2128015"/>
              <a:ext cx="205920" cy="252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3D86C5D9-BAEA-65D1-3CF0-5F024EA03E4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9855" y="2119015"/>
                <a:ext cx="2235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6E3A06-1807-2DF0-38CC-8F037CA0A386}"/>
                  </a:ext>
                </a:extLst>
              </p14:cNvPr>
              <p14:cNvContentPartPr/>
              <p14:nvPr/>
            </p14:nvContentPartPr>
            <p14:xfrm>
              <a:off x="4525255" y="2097415"/>
              <a:ext cx="192240" cy="2091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6E3A06-1807-2DF0-38CC-8F037CA0A38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16615" y="2088415"/>
                <a:ext cx="2098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CAA0AB2E-0783-F1C8-8645-8ED0C312A283}"/>
                  </a:ext>
                </a:extLst>
              </p14:cNvPr>
              <p14:cNvContentPartPr/>
              <p14:nvPr/>
            </p14:nvContentPartPr>
            <p14:xfrm>
              <a:off x="4712095" y="1946575"/>
              <a:ext cx="247320" cy="4118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CAA0AB2E-0783-F1C8-8645-8ED0C312A28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03095" y="1937575"/>
                <a:ext cx="26496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37B45432-C242-37A2-86C9-D06A343AFF14}"/>
                  </a:ext>
                </a:extLst>
              </p14:cNvPr>
              <p14:cNvContentPartPr/>
              <p14:nvPr/>
            </p14:nvContentPartPr>
            <p14:xfrm>
              <a:off x="3003175" y="2305855"/>
              <a:ext cx="1039320" cy="659880"/>
            </p14:xfrm>
          </p:contentPart>
        </mc:Choice>
        <mc:Fallback xmlns=""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37B45432-C242-37A2-86C9-D06A343AFF1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94535" y="2297215"/>
                <a:ext cx="105696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7B6F6278-C648-B87F-7BD9-5EEBA82CE830}"/>
                  </a:ext>
                </a:extLst>
              </p14:cNvPr>
              <p14:cNvContentPartPr/>
              <p14:nvPr/>
            </p14:nvContentPartPr>
            <p14:xfrm>
              <a:off x="3253015" y="2743255"/>
              <a:ext cx="46440" cy="11988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7B6F6278-C648-B87F-7BD9-5EEBA82CE83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44375" y="2734255"/>
                <a:ext cx="64080" cy="13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upo 31">
            <a:extLst>
              <a:ext uri="{FF2B5EF4-FFF2-40B4-BE49-F238E27FC236}">
                <a16:creationId xmlns:a16="http://schemas.microsoft.com/office/drawing/2014/main" id="{109E7744-73D2-45AB-564B-25A3057D28D5}"/>
              </a:ext>
            </a:extLst>
          </p:cNvPr>
          <p:cNvGrpSpPr/>
          <p:nvPr/>
        </p:nvGrpSpPr>
        <p:grpSpPr>
          <a:xfrm>
            <a:off x="1959535" y="2502055"/>
            <a:ext cx="2149560" cy="491760"/>
            <a:chOff x="1959535" y="2502055"/>
            <a:chExt cx="214956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5A988F7D-2220-721A-DDA3-BB663FF3CABD}"/>
                    </a:ext>
                  </a:extLst>
                </p14:cNvPr>
                <p14:cNvContentPartPr/>
                <p14:nvPr/>
              </p14:nvContentPartPr>
              <p14:xfrm>
                <a:off x="1959535" y="2813455"/>
                <a:ext cx="7920" cy="6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5A988F7D-2220-721A-DDA3-BB663FF3CA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50895" y="2804455"/>
                  <a:ext cx="25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AD655B3D-4355-F27E-9197-B9BA3A1F3D24}"/>
                    </a:ext>
                  </a:extLst>
                </p14:cNvPr>
                <p14:cNvContentPartPr/>
                <p14:nvPr/>
              </p14:nvContentPartPr>
              <p14:xfrm>
                <a:off x="1965655" y="2807695"/>
                <a:ext cx="934200" cy="18612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AD655B3D-4355-F27E-9197-B9BA3A1F3D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57015" y="2799055"/>
                  <a:ext cx="951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2753DEB3-B688-DA61-18EE-8A353122D058}"/>
                    </a:ext>
                  </a:extLst>
                </p14:cNvPr>
                <p14:cNvContentPartPr/>
                <p14:nvPr/>
              </p14:nvContentPartPr>
              <p14:xfrm>
                <a:off x="3152215" y="2572615"/>
                <a:ext cx="106200" cy="2278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2753DEB3-B688-DA61-18EE-8A353122D0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43575" y="2563615"/>
                  <a:ext cx="1238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CDFAECC-16A8-224E-26BB-985A03020736}"/>
                    </a:ext>
                  </a:extLst>
                </p14:cNvPr>
                <p14:cNvContentPartPr/>
                <p14:nvPr/>
              </p14:nvContentPartPr>
              <p14:xfrm>
                <a:off x="3286135" y="2502055"/>
                <a:ext cx="83160" cy="2934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CDFAECC-16A8-224E-26BB-985A030207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77495" y="2493055"/>
                  <a:ext cx="1008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3DB2D78-5416-F905-6295-585F0FA34E66}"/>
                    </a:ext>
                  </a:extLst>
                </p14:cNvPr>
                <p14:cNvContentPartPr/>
                <p14:nvPr/>
              </p14:nvContentPartPr>
              <p14:xfrm>
                <a:off x="3443815" y="2592775"/>
                <a:ext cx="252000" cy="14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3DB2D78-5416-F905-6295-585F0FA34E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34815" y="2583775"/>
                  <a:ext cx="269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D3394F1-59BC-7539-2D0D-1F75D50441E0}"/>
                    </a:ext>
                  </a:extLst>
                </p14:cNvPr>
                <p14:cNvContentPartPr/>
                <p14:nvPr/>
              </p14:nvContentPartPr>
              <p14:xfrm>
                <a:off x="3321055" y="2608255"/>
                <a:ext cx="254880" cy="1947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D3394F1-59BC-7539-2D0D-1F75D50441E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12055" y="2599615"/>
                  <a:ext cx="272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124EDE8-2EA2-F1EB-DED8-26A5D97B967F}"/>
                    </a:ext>
                  </a:extLst>
                </p14:cNvPr>
                <p14:cNvContentPartPr/>
                <p14:nvPr/>
              </p14:nvContentPartPr>
              <p14:xfrm>
                <a:off x="3285415" y="2672335"/>
                <a:ext cx="318960" cy="14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124EDE8-2EA2-F1EB-DED8-26A5D97B96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76775" y="2663335"/>
                  <a:ext cx="336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A598029E-6CC4-0E37-FCCD-AF2CA43F29C8}"/>
                    </a:ext>
                  </a:extLst>
                </p14:cNvPr>
                <p14:cNvContentPartPr/>
                <p14:nvPr/>
              </p14:nvContentPartPr>
              <p14:xfrm>
                <a:off x="3692575" y="2592775"/>
                <a:ext cx="32760" cy="2685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A598029E-6CC4-0E37-FCCD-AF2CA43F29C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83935" y="2583775"/>
                  <a:ext cx="50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3D3AF86-69B7-3299-5F95-E6D976ED1BFF}"/>
                    </a:ext>
                  </a:extLst>
                </p14:cNvPr>
                <p14:cNvContentPartPr/>
                <p14:nvPr/>
              </p14:nvContentPartPr>
              <p14:xfrm>
                <a:off x="3683935" y="2548495"/>
                <a:ext cx="342000" cy="2948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3D3AF86-69B7-3299-5F95-E6D976ED1BF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74935" y="2539855"/>
                  <a:ext cx="359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70F998D-A0C1-D58B-FF25-BCCA6D112F0D}"/>
                    </a:ext>
                  </a:extLst>
                </p14:cNvPr>
                <p14:cNvContentPartPr/>
                <p14:nvPr/>
              </p14:nvContentPartPr>
              <p14:xfrm>
                <a:off x="3377575" y="2569015"/>
                <a:ext cx="235440" cy="14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70F998D-A0C1-D58B-FF25-BCCA6D112F0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68935" y="2560375"/>
                  <a:ext cx="253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6BE14EB2-0568-860B-5592-D0D42667B118}"/>
                    </a:ext>
                  </a:extLst>
                </p14:cNvPr>
                <p14:cNvContentPartPr/>
                <p14:nvPr/>
              </p14:nvContentPartPr>
              <p14:xfrm>
                <a:off x="3275695" y="2683495"/>
                <a:ext cx="833400" cy="20880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6BE14EB2-0568-860B-5592-D0D42667B1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66695" y="2674495"/>
                  <a:ext cx="85104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3E7FB705-3695-5B42-8606-096C68526D4E}"/>
                  </a:ext>
                </a:extLst>
              </p14:cNvPr>
              <p14:cNvContentPartPr/>
              <p14:nvPr/>
            </p14:nvContentPartPr>
            <p14:xfrm>
              <a:off x="968455" y="3539575"/>
              <a:ext cx="1863000" cy="12996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3E7FB705-3695-5B42-8606-096C68526D4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59815" y="3530575"/>
                <a:ext cx="18806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8BEAD3C0-74AC-C84C-BD4D-5186A7F26DD7}"/>
                  </a:ext>
                </a:extLst>
              </p14:cNvPr>
              <p14:cNvContentPartPr/>
              <p14:nvPr/>
            </p14:nvContentPartPr>
            <p14:xfrm>
              <a:off x="2386495" y="3407815"/>
              <a:ext cx="3960" cy="828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8BEAD3C0-74AC-C84C-BD4D-5186A7F26DD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77855" y="3399175"/>
                <a:ext cx="2160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o 37">
            <a:extLst>
              <a:ext uri="{FF2B5EF4-FFF2-40B4-BE49-F238E27FC236}">
                <a16:creationId xmlns:a16="http://schemas.microsoft.com/office/drawing/2014/main" id="{45DC2FC1-B0A5-B497-49BC-A021D50B45A0}"/>
              </a:ext>
            </a:extLst>
          </p:cNvPr>
          <p:cNvGrpSpPr/>
          <p:nvPr/>
        </p:nvGrpSpPr>
        <p:grpSpPr>
          <a:xfrm>
            <a:off x="122095" y="3151495"/>
            <a:ext cx="548280" cy="403560"/>
            <a:chOff x="122095" y="3151495"/>
            <a:chExt cx="54828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A7E10206-8076-63D6-BC9A-86B873112167}"/>
                    </a:ext>
                  </a:extLst>
                </p14:cNvPr>
                <p14:cNvContentPartPr/>
                <p14:nvPr/>
              </p14:nvContentPartPr>
              <p14:xfrm>
                <a:off x="159535" y="3151495"/>
                <a:ext cx="220680" cy="40356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A7E10206-8076-63D6-BC9A-86B87311216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0535" y="3142855"/>
                  <a:ext cx="2383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03313C8-5F69-1435-37F8-EB27AC773393}"/>
                    </a:ext>
                  </a:extLst>
                </p14:cNvPr>
                <p14:cNvContentPartPr/>
                <p14:nvPr/>
              </p14:nvContentPartPr>
              <p14:xfrm>
                <a:off x="122095" y="3316015"/>
                <a:ext cx="288000" cy="8100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03313C8-5F69-1435-37F8-EB27AC77339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3095" y="3307375"/>
                  <a:ext cx="3056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F5304F9A-E07F-16D7-D445-618FACA41974}"/>
                    </a:ext>
                  </a:extLst>
                </p14:cNvPr>
                <p14:cNvContentPartPr/>
                <p14:nvPr/>
              </p14:nvContentPartPr>
              <p14:xfrm>
                <a:off x="449695" y="3200455"/>
                <a:ext cx="220680" cy="28656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F5304F9A-E07F-16D7-D445-618FACA4197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0695" y="3191455"/>
                  <a:ext cx="23832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Entrada de lápiz 38">
                <a:extLst>
                  <a:ext uri="{FF2B5EF4-FFF2-40B4-BE49-F238E27FC236}">
                    <a16:creationId xmlns:a16="http://schemas.microsoft.com/office/drawing/2014/main" id="{4336B917-6D07-4342-184D-DEFD9EEB4C15}"/>
                  </a:ext>
                </a:extLst>
              </p14:cNvPr>
              <p14:cNvContentPartPr/>
              <p14:nvPr/>
            </p14:nvContentPartPr>
            <p14:xfrm>
              <a:off x="3558295" y="3531295"/>
              <a:ext cx="554400" cy="30600"/>
            </p14:xfrm>
          </p:contentPart>
        </mc:Choice>
        <mc:Fallback xmlns="">
          <p:pic>
            <p:nvPicPr>
              <p:cNvPr id="39" name="Entrada de lápiz 38">
                <a:extLst>
                  <a:ext uri="{FF2B5EF4-FFF2-40B4-BE49-F238E27FC236}">
                    <a16:creationId xmlns:a16="http://schemas.microsoft.com/office/drawing/2014/main" id="{4336B917-6D07-4342-184D-DEFD9EEB4C1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49295" y="3522295"/>
                <a:ext cx="572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AE7DC775-020A-C4BE-FAFE-D4E982FE0283}"/>
                  </a:ext>
                </a:extLst>
              </p14:cNvPr>
              <p14:cNvContentPartPr/>
              <p14:nvPr/>
            </p14:nvContentPartPr>
            <p14:xfrm>
              <a:off x="952255" y="4320775"/>
              <a:ext cx="2290680" cy="3492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AE7DC775-020A-C4BE-FAFE-D4E982FE028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43615" y="4311775"/>
                <a:ext cx="23083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upo 45">
            <a:extLst>
              <a:ext uri="{FF2B5EF4-FFF2-40B4-BE49-F238E27FC236}">
                <a16:creationId xmlns:a16="http://schemas.microsoft.com/office/drawing/2014/main" id="{0F946E71-0660-BF46-CACD-30C740F4A69F}"/>
              </a:ext>
            </a:extLst>
          </p:cNvPr>
          <p:cNvGrpSpPr/>
          <p:nvPr/>
        </p:nvGrpSpPr>
        <p:grpSpPr>
          <a:xfrm>
            <a:off x="952975" y="861175"/>
            <a:ext cx="1077480" cy="704520"/>
            <a:chOff x="952975" y="861175"/>
            <a:chExt cx="1077480" cy="7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AE499CC7-C585-786F-D3A0-C3F31272B557}"/>
                    </a:ext>
                  </a:extLst>
                </p14:cNvPr>
                <p14:cNvContentPartPr/>
                <p14:nvPr/>
              </p14:nvContentPartPr>
              <p14:xfrm>
                <a:off x="976015" y="888535"/>
                <a:ext cx="148680" cy="47664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AE499CC7-C585-786F-D3A0-C3F31272B55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67375" y="879895"/>
                  <a:ext cx="1663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945EACAF-D258-C76A-B743-3DBEA34A6519}"/>
                    </a:ext>
                  </a:extLst>
                </p14:cNvPr>
                <p14:cNvContentPartPr/>
                <p14:nvPr/>
              </p14:nvContentPartPr>
              <p14:xfrm>
                <a:off x="1094095" y="861175"/>
                <a:ext cx="167400" cy="5252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945EACAF-D258-C76A-B743-3DBEA34A65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5095" y="852535"/>
                  <a:ext cx="1850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40585039-AC83-0A52-9D2D-F873938435D2}"/>
                    </a:ext>
                  </a:extLst>
                </p14:cNvPr>
                <p14:cNvContentPartPr/>
                <p14:nvPr/>
              </p14:nvContentPartPr>
              <p14:xfrm>
                <a:off x="1262215" y="1079335"/>
                <a:ext cx="294480" cy="33516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40585039-AC83-0A52-9D2D-F873938435D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53215" y="1070695"/>
                  <a:ext cx="3121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B61DD56-E5E2-0C1D-30E5-4951E9AE1962}"/>
                    </a:ext>
                  </a:extLst>
                </p14:cNvPr>
                <p14:cNvContentPartPr/>
                <p14:nvPr/>
              </p14:nvContentPartPr>
              <p14:xfrm>
                <a:off x="1592695" y="1045855"/>
                <a:ext cx="258840" cy="36792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B61DD56-E5E2-0C1D-30E5-4951E9AE196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84055" y="1036855"/>
                  <a:ext cx="2764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02EAEB8-D267-8DD9-39E9-E84F5173794E}"/>
                    </a:ext>
                  </a:extLst>
                </p14:cNvPr>
                <p14:cNvContentPartPr/>
                <p14:nvPr/>
              </p14:nvContentPartPr>
              <p14:xfrm>
                <a:off x="952975" y="1511695"/>
                <a:ext cx="1077480" cy="5400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02EAEB8-D267-8DD9-39E9-E84F517379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3975" y="1503055"/>
                  <a:ext cx="109512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8D7125A2-4BFE-34DA-B581-4106CEB0E959}"/>
              </a:ext>
            </a:extLst>
          </p:cNvPr>
          <p:cNvGrpSpPr/>
          <p:nvPr/>
        </p:nvGrpSpPr>
        <p:grpSpPr>
          <a:xfrm>
            <a:off x="604495" y="4671775"/>
            <a:ext cx="4116600" cy="960840"/>
            <a:chOff x="604495" y="4671775"/>
            <a:chExt cx="4116600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94343017-BE04-F2B5-8564-B2F2600BCCED}"/>
                    </a:ext>
                  </a:extLst>
                </p14:cNvPr>
                <p14:cNvContentPartPr/>
                <p14:nvPr/>
              </p14:nvContentPartPr>
              <p14:xfrm>
                <a:off x="604495" y="4802095"/>
                <a:ext cx="300600" cy="45828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94343017-BE04-F2B5-8564-B2F2600BCCE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5495" y="4793455"/>
                  <a:ext cx="3182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700505F-DF3C-B054-7E04-3A4824856F93}"/>
                    </a:ext>
                  </a:extLst>
                </p14:cNvPr>
                <p14:cNvContentPartPr/>
                <p14:nvPr/>
              </p14:nvContentPartPr>
              <p14:xfrm>
                <a:off x="857935" y="4714975"/>
                <a:ext cx="7920" cy="2268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700505F-DF3C-B054-7E04-3A4824856F9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8935" y="4705975"/>
                  <a:ext cx="25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CB46D9F5-4BBD-7DCE-4DAF-DDDDEA043050}"/>
                    </a:ext>
                  </a:extLst>
                </p14:cNvPr>
                <p14:cNvContentPartPr/>
                <p14:nvPr/>
              </p14:nvContentPartPr>
              <p14:xfrm>
                <a:off x="979255" y="4879135"/>
                <a:ext cx="475200" cy="3960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CB46D9F5-4BBD-7DCE-4DAF-DDDDEA04305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70255" y="4870135"/>
                  <a:ext cx="4928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5420F8CE-D57C-427D-6394-4C4F821F1B7E}"/>
                    </a:ext>
                  </a:extLst>
                </p14:cNvPr>
                <p14:cNvContentPartPr/>
                <p14:nvPr/>
              </p14:nvContentPartPr>
              <p14:xfrm>
                <a:off x="1484335" y="4671775"/>
                <a:ext cx="446040" cy="56016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5420F8CE-D57C-427D-6394-4C4F821F1B7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75335" y="4663135"/>
                  <a:ext cx="46368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07665E9C-CFE6-C3E4-0903-33829CF952A4}"/>
                    </a:ext>
                  </a:extLst>
                </p14:cNvPr>
                <p14:cNvContentPartPr/>
                <p14:nvPr/>
              </p14:nvContentPartPr>
              <p14:xfrm>
                <a:off x="1464175" y="4767535"/>
                <a:ext cx="68760" cy="22320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07665E9C-CFE6-C3E4-0903-33829CF952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55175" y="4758895"/>
                  <a:ext cx="864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189654E0-3E25-5AF3-0993-BB4852991C37}"/>
                    </a:ext>
                  </a:extLst>
                </p14:cNvPr>
                <p14:cNvContentPartPr/>
                <p14:nvPr/>
              </p14:nvContentPartPr>
              <p14:xfrm>
                <a:off x="2383975" y="5080015"/>
                <a:ext cx="26640" cy="4431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189654E0-3E25-5AF3-0993-BB4852991C3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75335" y="5071015"/>
                  <a:ext cx="442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D9A6AD76-FC3B-3F50-65F0-8A24BB6339C3}"/>
                    </a:ext>
                  </a:extLst>
                </p14:cNvPr>
                <p14:cNvContentPartPr/>
                <p14:nvPr/>
              </p14:nvContentPartPr>
              <p14:xfrm>
                <a:off x="2310535" y="4947535"/>
                <a:ext cx="363600" cy="232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D9A6AD76-FC3B-3F50-65F0-8A24BB6339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301895" y="4938535"/>
                  <a:ext cx="381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09CDE355-37F6-C6BC-E6EE-745733D85BB8}"/>
                    </a:ext>
                  </a:extLst>
                </p14:cNvPr>
                <p14:cNvContentPartPr/>
                <p14:nvPr/>
              </p14:nvContentPartPr>
              <p14:xfrm>
                <a:off x="2676655" y="5001535"/>
                <a:ext cx="355680" cy="26136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09CDE355-37F6-C6BC-E6EE-745733D85BB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67655" y="4992535"/>
                  <a:ext cx="373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A79EE15-4404-1151-2C71-FFDD5E5B8278}"/>
                    </a:ext>
                  </a:extLst>
                </p14:cNvPr>
                <p14:cNvContentPartPr/>
                <p14:nvPr/>
              </p14:nvContentPartPr>
              <p14:xfrm>
                <a:off x="2926495" y="4939615"/>
                <a:ext cx="321480" cy="6930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A79EE15-4404-1151-2C71-FFDD5E5B827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17495" y="4930975"/>
                  <a:ext cx="33912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FDD7D97-3F33-380C-FC4C-B376757DF2DB}"/>
                    </a:ext>
                  </a:extLst>
                </p14:cNvPr>
                <p14:cNvContentPartPr/>
                <p14:nvPr/>
              </p14:nvContentPartPr>
              <p14:xfrm>
                <a:off x="3327895" y="4978135"/>
                <a:ext cx="189720" cy="30960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FDD7D97-3F33-380C-FC4C-B376757DF2D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318895" y="4969135"/>
                  <a:ext cx="2073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6C84A24-C1A2-8A13-9D8C-1F2BCC3D23F4}"/>
                    </a:ext>
                  </a:extLst>
                </p14:cNvPr>
                <p14:cNvContentPartPr/>
                <p14:nvPr/>
              </p14:nvContentPartPr>
              <p14:xfrm>
                <a:off x="3469375" y="4998295"/>
                <a:ext cx="221040" cy="25020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6C84A24-C1A2-8A13-9D8C-1F2BCC3D23F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460375" y="4989655"/>
                  <a:ext cx="2386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0DD664F-58A0-DC11-0B8A-39012F357397}"/>
                    </a:ext>
                  </a:extLst>
                </p14:cNvPr>
                <p14:cNvContentPartPr/>
                <p14:nvPr/>
              </p14:nvContentPartPr>
              <p14:xfrm>
                <a:off x="3784375" y="5033215"/>
                <a:ext cx="373320" cy="2271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0DD664F-58A0-DC11-0B8A-39012F35739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775375" y="5024575"/>
                  <a:ext cx="390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A5A275C-84BA-5CE1-A039-6A0478CFAEBF}"/>
                    </a:ext>
                  </a:extLst>
                </p14:cNvPr>
                <p14:cNvContentPartPr/>
                <p14:nvPr/>
              </p14:nvContentPartPr>
              <p14:xfrm>
                <a:off x="4205215" y="5037535"/>
                <a:ext cx="244800" cy="20808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A5A275C-84BA-5CE1-A039-6A0478CFAEB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96215" y="5028535"/>
                  <a:ext cx="262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9BF05546-4356-D362-902A-BB8CD558D564}"/>
                    </a:ext>
                  </a:extLst>
                </p14:cNvPr>
                <p14:cNvContentPartPr/>
                <p14:nvPr/>
              </p14:nvContentPartPr>
              <p14:xfrm>
                <a:off x="4461895" y="4943215"/>
                <a:ext cx="259200" cy="31716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9BF05546-4356-D362-902A-BB8CD558D56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53255" y="4934575"/>
                  <a:ext cx="2768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3827A4B7-9F4D-ED62-FD1E-25216D3F9E2B}"/>
                    </a:ext>
                  </a:extLst>
                </p14:cNvPr>
                <p14:cNvContentPartPr/>
                <p14:nvPr/>
              </p14:nvContentPartPr>
              <p14:xfrm>
                <a:off x="4627495" y="5407975"/>
                <a:ext cx="6480" cy="2484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3827A4B7-9F4D-ED62-FD1E-25216D3F9E2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18855" y="5399335"/>
                  <a:ext cx="241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84B62329-31A2-F5EA-BA07-A0DAAB283FA5}"/>
                  </a:ext>
                </a:extLst>
              </p14:cNvPr>
              <p14:cNvContentPartPr/>
              <p14:nvPr/>
            </p14:nvContentPartPr>
            <p14:xfrm>
              <a:off x="661735" y="5711095"/>
              <a:ext cx="323280" cy="808920"/>
            </p14:xfrm>
          </p:contentPart>
        </mc:Choice>
        <mc:Fallback xmlns=""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84B62329-31A2-F5EA-BA07-A0DAAB283FA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53095" y="5702455"/>
                <a:ext cx="340920" cy="8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54BA3F7A-7B41-C7D5-96EA-EA9EDACE12DF}"/>
                  </a:ext>
                </a:extLst>
              </p14:cNvPr>
              <p14:cNvContentPartPr/>
              <p14:nvPr/>
            </p14:nvContentPartPr>
            <p14:xfrm>
              <a:off x="1083655" y="6008455"/>
              <a:ext cx="199080" cy="30780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54BA3F7A-7B41-C7D5-96EA-EA9EDACE12D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75015" y="5999455"/>
                <a:ext cx="216720" cy="32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upo 76">
            <a:extLst>
              <a:ext uri="{FF2B5EF4-FFF2-40B4-BE49-F238E27FC236}">
                <a16:creationId xmlns:a16="http://schemas.microsoft.com/office/drawing/2014/main" id="{714D5C47-57BB-3368-7D17-63E26C0D7201}"/>
              </a:ext>
            </a:extLst>
          </p:cNvPr>
          <p:cNvGrpSpPr/>
          <p:nvPr/>
        </p:nvGrpSpPr>
        <p:grpSpPr>
          <a:xfrm>
            <a:off x="1659655" y="5823775"/>
            <a:ext cx="1836720" cy="550800"/>
            <a:chOff x="1659655" y="5823775"/>
            <a:chExt cx="183672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82135D45-9FB7-3423-FD38-FD92BA0EEE94}"/>
                    </a:ext>
                  </a:extLst>
                </p14:cNvPr>
                <p14:cNvContentPartPr/>
                <p14:nvPr/>
              </p14:nvContentPartPr>
              <p14:xfrm>
                <a:off x="1772695" y="5919895"/>
                <a:ext cx="33120" cy="38700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82135D45-9FB7-3423-FD38-FD92BA0EEE9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64055" y="5910895"/>
                  <a:ext cx="507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D0D11C7B-AD66-F1DA-0D14-3ED62226EE53}"/>
                    </a:ext>
                  </a:extLst>
                </p14:cNvPr>
                <p14:cNvContentPartPr/>
                <p14:nvPr/>
              </p14:nvContentPartPr>
              <p14:xfrm>
                <a:off x="1659655" y="5999455"/>
                <a:ext cx="556920" cy="27684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D0D11C7B-AD66-F1DA-0D14-3ED62226EE5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650655" y="5990815"/>
                  <a:ext cx="5745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EF02AB29-A15C-8C88-FF87-C85E6543737A}"/>
                    </a:ext>
                  </a:extLst>
                </p14:cNvPr>
                <p14:cNvContentPartPr/>
                <p14:nvPr/>
              </p14:nvContentPartPr>
              <p14:xfrm>
                <a:off x="2284255" y="6058855"/>
                <a:ext cx="286920" cy="22716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EF02AB29-A15C-8C88-FF87-C85E6543737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75615" y="6049855"/>
                  <a:ext cx="304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9731FBBE-D376-9F2A-720B-21B669624725}"/>
                    </a:ext>
                  </a:extLst>
                </p14:cNvPr>
                <p14:cNvContentPartPr/>
                <p14:nvPr/>
              </p14:nvContentPartPr>
              <p14:xfrm>
                <a:off x="2620855" y="5889655"/>
                <a:ext cx="165960" cy="4618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9731FBBE-D376-9F2A-720B-21B66962472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11855" y="5881015"/>
                  <a:ext cx="1836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E2577FB7-B53A-03C6-7B74-DC9B8E7E3E34}"/>
                    </a:ext>
                  </a:extLst>
                </p14:cNvPr>
                <p14:cNvContentPartPr/>
                <p14:nvPr/>
              </p14:nvContentPartPr>
              <p14:xfrm>
                <a:off x="2965375" y="6101335"/>
                <a:ext cx="9000" cy="2098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E2577FB7-B53A-03C6-7B74-DC9B8E7E3E3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56735" y="6092695"/>
                  <a:ext cx="26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9B3467E1-8E25-5F32-C9B4-A9F4BDE155B1}"/>
                    </a:ext>
                  </a:extLst>
                </p14:cNvPr>
                <p14:cNvContentPartPr/>
                <p14:nvPr/>
              </p14:nvContentPartPr>
              <p14:xfrm>
                <a:off x="2904535" y="6003775"/>
                <a:ext cx="360" cy="36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9B3467E1-8E25-5F32-C9B4-A9F4BDE155B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95895" y="59951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1ABD2C32-3B2F-063A-92E2-147B14230E4F}"/>
                    </a:ext>
                  </a:extLst>
                </p14:cNvPr>
                <p14:cNvContentPartPr/>
                <p14:nvPr/>
              </p14:nvContentPartPr>
              <p14:xfrm>
                <a:off x="3096415" y="6101335"/>
                <a:ext cx="399960" cy="27324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1ABD2C32-3B2F-063A-92E2-147B14230E4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087775" y="6092335"/>
                  <a:ext cx="417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2F500764-31F8-0643-2616-92D8F050A063}"/>
                    </a:ext>
                  </a:extLst>
                </p14:cNvPr>
                <p14:cNvContentPartPr/>
                <p14:nvPr/>
              </p14:nvContentPartPr>
              <p14:xfrm>
                <a:off x="3266695" y="5823775"/>
                <a:ext cx="63720" cy="1382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2F500764-31F8-0643-2616-92D8F050A06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58055" y="5814775"/>
                  <a:ext cx="81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B0777BCB-93D9-18D0-426F-999E7A77FA41}"/>
                    </a:ext>
                  </a:extLst>
                </p14:cNvPr>
                <p14:cNvContentPartPr/>
                <p14:nvPr/>
              </p14:nvContentPartPr>
              <p14:xfrm>
                <a:off x="2918215" y="5961295"/>
                <a:ext cx="52560" cy="7776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B0777BCB-93D9-18D0-426F-999E7A77FA4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09575" y="5952655"/>
                  <a:ext cx="702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033C308F-AAC3-C1FD-0BEF-64384464453B}"/>
              </a:ext>
            </a:extLst>
          </p:cNvPr>
          <p:cNvGrpSpPr/>
          <p:nvPr/>
        </p:nvGrpSpPr>
        <p:grpSpPr>
          <a:xfrm>
            <a:off x="3012175" y="364015"/>
            <a:ext cx="1473840" cy="359280"/>
            <a:chOff x="3012175" y="364015"/>
            <a:chExt cx="147384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E07059AD-6169-6858-924E-8D8E8D835A9F}"/>
                    </a:ext>
                  </a:extLst>
                </p14:cNvPr>
                <p14:cNvContentPartPr/>
                <p14:nvPr/>
              </p14:nvContentPartPr>
              <p14:xfrm>
                <a:off x="3012175" y="398935"/>
                <a:ext cx="179280" cy="2923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E07059AD-6169-6858-924E-8D8E8D835A9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03175" y="389935"/>
                  <a:ext cx="1969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AF25C3DD-06BB-EEFC-40B5-5980712F23FA}"/>
                    </a:ext>
                  </a:extLst>
                </p14:cNvPr>
                <p14:cNvContentPartPr/>
                <p14:nvPr/>
              </p14:nvContentPartPr>
              <p14:xfrm>
                <a:off x="3143935" y="396775"/>
                <a:ext cx="181440" cy="2682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AF25C3DD-06BB-EEFC-40B5-5980712F23F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35295" y="388135"/>
                  <a:ext cx="199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5CB3DA0C-C673-FED7-FEDB-FD42D291B46E}"/>
                    </a:ext>
                  </a:extLst>
                </p14:cNvPr>
                <p14:cNvContentPartPr/>
                <p14:nvPr/>
              </p14:nvContentPartPr>
              <p14:xfrm>
                <a:off x="3379735" y="430255"/>
                <a:ext cx="185040" cy="25920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5CB3DA0C-C673-FED7-FEDB-FD42D291B46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370735" y="421255"/>
                  <a:ext cx="202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124D0FE9-C0AF-3B0F-154E-642623C994C5}"/>
                    </a:ext>
                  </a:extLst>
                </p14:cNvPr>
                <p14:cNvContentPartPr/>
                <p14:nvPr/>
              </p14:nvContentPartPr>
              <p14:xfrm>
                <a:off x="3616975" y="432415"/>
                <a:ext cx="174240" cy="2682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124D0FE9-C0AF-3B0F-154E-642623C994C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08335" y="423415"/>
                  <a:ext cx="1918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A00BD0E-72A8-C9EE-641A-002E543E497C}"/>
                    </a:ext>
                  </a:extLst>
                </p14:cNvPr>
                <p14:cNvContentPartPr/>
                <p14:nvPr/>
              </p14:nvContentPartPr>
              <p14:xfrm>
                <a:off x="3683935" y="364015"/>
                <a:ext cx="318600" cy="35928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A00BD0E-72A8-C9EE-641A-002E543E497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674935" y="355015"/>
                  <a:ext cx="3362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5A333891-1707-4E76-1A5E-803012860B18}"/>
                    </a:ext>
                  </a:extLst>
                </p14:cNvPr>
                <p14:cNvContentPartPr/>
                <p14:nvPr/>
              </p14:nvContentPartPr>
              <p14:xfrm>
                <a:off x="4047535" y="418015"/>
                <a:ext cx="209520" cy="29736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5A333891-1707-4E76-1A5E-803012860B1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38535" y="409015"/>
                  <a:ext cx="2271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06934D12-E2E7-163D-2E55-4A68FEF8C5C8}"/>
                    </a:ext>
                  </a:extLst>
                </p14:cNvPr>
                <p14:cNvContentPartPr/>
                <p14:nvPr/>
              </p14:nvContentPartPr>
              <p14:xfrm>
                <a:off x="4167055" y="429895"/>
                <a:ext cx="318960" cy="23400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06934D12-E2E7-163D-2E55-4A68FEF8C5C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58055" y="421255"/>
                  <a:ext cx="33660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8D00A3BD-9AC5-81E3-3A72-F858309F6CDD}"/>
              </a:ext>
            </a:extLst>
          </p:cNvPr>
          <p:cNvGrpSpPr/>
          <p:nvPr/>
        </p:nvGrpSpPr>
        <p:grpSpPr>
          <a:xfrm>
            <a:off x="1328815" y="140095"/>
            <a:ext cx="1157040" cy="498240"/>
            <a:chOff x="1328815" y="140095"/>
            <a:chExt cx="115704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A288DDC8-96D5-3CD8-4A4A-CC1BE26270A7}"/>
                    </a:ext>
                  </a:extLst>
                </p14:cNvPr>
                <p14:cNvContentPartPr/>
                <p14:nvPr/>
              </p14:nvContentPartPr>
              <p14:xfrm>
                <a:off x="1328815" y="171415"/>
                <a:ext cx="109440" cy="38880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A288DDC8-96D5-3CD8-4A4A-CC1BE26270A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20175" y="162775"/>
                  <a:ext cx="1270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F7F3DF40-DFD0-24D5-EB58-5C8379DC7996}"/>
                    </a:ext>
                  </a:extLst>
                </p14:cNvPr>
                <p14:cNvContentPartPr/>
                <p14:nvPr/>
              </p14:nvContentPartPr>
              <p14:xfrm>
                <a:off x="1409455" y="189415"/>
                <a:ext cx="223200" cy="39456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F7F3DF40-DFD0-24D5-EB58-5C8379DC799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400455" y="180415"/>
                  <a:ext cx="2408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519BF2E7-B54A-8D00-A4D3-1EE4837548FD}"/>
                    </a:ext>
                  </a:extLst>
                </p14:cNvPr>
                <p14:cNvContentPartPr/>
                <p14:nvPr/>
              </p14:nvContentPartPr>
              <p14:xfrm>
                <a:off x="1662895" y="316855"/>
                <a:ext cx="167400" cy="28080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519BF2E7-B54A-8D00-A4D3-1EE4837548F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54255" y="308215"/>
                  <a:ext cx="1850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88E653ED-0064-2BF7-3ABD-B0FE5EEF2FCF}"/>
                    </a:ext>
                  </a:extLst>
                </p14:cNvPr>
                <p14:cNvContentPartPr/>
                <p14:nvPr/>
              </p14:nvContentPartPr>
              <p14:xfrm>
                <a:off x="2122615" y="140095"/>
                <a:ext cx="47880" cy="49752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88E653ED-0064-2BF7-3ABD-B0FE5EEF2FC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13615" y="131095"/>
                  <a:ext cx="655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0C550E88-CBC6-B5C0-7EAE-46F633AF7726}"/>
                    </a:ext>
                  </a:extLst>
                </p14:cNvPr>
                <p14:cNvContentPartPr/>
                <p14:nvPr/>
              </p14:nvContentPartPr>
              <p14:xfrm>
                <a:off x="2289655" y="382015"/>
                <a:ext cx="196200" cy="2563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0C550E88-CBC6-B5C0-7EAE-46F633AF772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80655" y="373015"/>
                  <a:ext cx="213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3E8A3011-7C13-3A8E-CD07-CC38D439C836}"/>
                    </a:ext>
                  </a:extLst>
                </p14:cNvPr>
                <p14:cNvContentPartPr/>
                <p14:nvPr/>
              </p14:nvContentPartPr>
              <p14:xfrm>
                <a:off x="1715455" y="330535"/>
                <a:ext cx="86400" cy="788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3E8A3011-7C13-3A8E-CD07-CC38D439C83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06815" y="321535"/>
                  <a:ext cx="10404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A1E8037-7212-A585-7120-EE902B0C7F46}"/>
              </a:ext>
            </a:extLst>
          </p:cNvPr>
          <p:cNvGrpSpPr/>
          <p:nvPr/>
        </p:nvGrpSpPr>
        <p:grpSpPr>
          <a:xfrm>
            <a:off x="2477575" y="872335"/>
            <a:ext cx="531720" cy="776880"/>
            <a:chOff x="2477575" y="872335"/>
            <a:chExt cx="531720" cy="77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EB1305C2-8BD4-3A15-46DE-9D8B2EBAC685}"/>
                    </a:ext>
                  </a:extLst>
                </p14:cNvPr>
                <p14:cNvContentPartPr/>
                <p14:nvPr/>
              </p14:nvContentPartPr>
              <p14:xfrm>
                <a:off x="2477575" y="983215"/>
                <a:ext cx="226800" cy="43128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EB1305C2-8BD4-3A15-46DE-9D8B2EBAC68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468935" y="974575"/>
                  <a:ext cx="2444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26FE4E3C-35D6-29DA-CCD9-B380CC493FDF}"/>
                    </a:ext>
                  </a:extLst>
                </p14:cNvPr>
                <p14:cNvContentPartPr/>
                <p14:nvPr/>
              </p14:nvContentPartPr>
              <p14:xfrm>
                <a:off x="2682775" y="872335"/>
                <a:ext cx="1440" cy="104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26FE4E3C-35D6-29DA-CCD9-B380CC493FD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674135" y="863695"/>
                  <a:ext cx="19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B9345A6B-687B-ED2F-BB80-1958862E239F}"/>
                    </a:ext>
                  </a:extLst>
                </p14:cNvPr>
                <p14:cNvContentPartPr/>
                <p14:nvPr/>
              </p14:nvContentPartPr>
              <p14:xfrm>
                <a:off x="2736415" y="1022455"/>
                <a:ext cx="272880" cy="62676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B9345A6B-687B-ED2F-BB80-1958862E239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27775" y="1013815"/>
                  <a:ext cx="290520" cy="64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CEC4D99C-0EAE-790E-3D55-EC8A1BE02FA5}"/>
              </a:ext>
            </a:extLst>
          </p:cNvPr>
          <p:cNvGrpSpPr/>
          <p:nvPr/>
        </p:nvGrpSpPr>
        <p:grpSpPr>
          <a:xfrm>
            <a:off x="3368935" y="1018495"/>
            <a:ext cx="756000" cy="531000"/>
            <a:chOff x="3368935" y="1018495"/>
            <a:chExt cx="75600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9F60B11-25FC-B980-10F2-FA3D6F00D10F}"/>
                    </a:ext>
                  </a:extLst>
                </p14:cNvPr>
                <p14:cNvContentPartPr/>
                <p14:nvPr/>
              </p14:nvContentPartPr>
              <p14:xfrm>
                <a:off x="3420055" y="1028215"/>
                <a:ext cx="109800" cy="41796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9F60B11-25FC-B980-10F2-FA3D6F00D10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411055" y="1019215"/>
                  <a:ext cx="1274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0377AAB3-C234-5501-0A07-8729421AB32B}"/>
                    </a:ext>
                  </a:extLst>
                </p14:cNvPr>
                <p14:cNvContentPartPr/>
                <p14:nvPr/>
              </p14:nvContentPartPr>
              <p14:xfrm>
                <a:off x="3368935" y="1168255"/>
                <a:ext cx="456120" cy="2199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0377AAB3-C234-5501-0A07-8729421AB32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360295" y="1159255"/>
                  <a:ext cx="473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48F42B33-2F41-1492-93F7-3B9845ACE165}"/>
                    </a:ext>
                  </a:extLst>
                </p14:cNvPr>
                <p14:cNvContentPartPr/>
                <p14:nvPr/>
              </p14:nvContentPartPr>
              <p14:xfrm>
                <a:off x="3659095" y="1021375"/>
                <a:ext cx="116280" cy="13824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48F42B33-2F41-1492-93F7-3B9845ACE16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650095" y="1012735"/>
                  <a:ext cx="133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A52D6A24-C802-9765-41E6-80C9466E5AEC}"/>
                    </a:ext>
                  </a:extLst>
                </p14:cNvPr>
                <p14:cNvContentPartPr/>
                <p14:nvPr/>
              </p14:nvContentPartPr>
              <p14:xfrm>
                <a:off x="3917935" y="1018495"/>
                <a:ext cx="207000" cy="3718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A52D6A24-C802-9765-41E6-80C9466E5AE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09295" y="1009855"/>
                  <a:ext cx="224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87E7708-5A00-723A-4402-CEAEFAF4E84F}"/>
                    </a:ext>
                  </a:extLst>
                </p14:cNvPr>
                <p14:cNvContentPartPr/>
                <p14:nvPr/>
              </p14:nvContentPartPr>
              <p14:xfrm>
                <a:off x="3955375" y="1530055"/>
                <a:ext cx="12960" cy="1944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87E7708-5A00-723A-4402-CEAEFAF4E84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946375" y="1521055"/>
                  <a:ext cx="3060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072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498BE-180D-4D8E-ACF5-7FFF1890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64697"/>
          </a:xfrm>
        </p:spPr>
        <p:txBody>
          <a:bodyPr>
            <a:normAutofit/>
          </a:bodyPr>
          <a:lstStyle/>
          <a:p>
            <a:pPr algn="ctr"/>
            <a:r>
              <a:rPr lang="es-CO" sz="8000" dirty="0"/>
              <a:t>¡Vamos a practicar!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862E2E8-0BFF-2212-3FDF-0FC693352E81}"/>
              </a:ext>
            </a:extLst>
          </p:cNvPr>
          <p:cNvGrpSpPr/>
          <p:nvPr/>
        </p:nvGrpSpPr>
        <p:grpSpPr>
          <a:xfrm>
            <a:off x="897840" y="822884"/>
            <a:ext cx="293400" cy="426240"/>
            <a:chOff x="897840" y="822884"/>
            <a:chExt cx="293400" cy="42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67F090D-2974-1619-87D0-0DACE9DE8400}"/>
                    </a:ext>
                  </a:extLst>
                </p14:cNvPr>
                <p14:cNvContentPartPr/>
                <p14:nvPr/>
              </p14:nvContentPartPr>
              <p14:xfrm>
                <a:off x="963360" y="889124"/>
                <a:ext cx="61200" cy="31464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67F090D-2974-1619-87D0-0DACE9DE84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4720" y="880124"/>
                  <a:ext cx="78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4DDC5C3-2B46-6E13-AFAF-0A87CDE8BFDB}"/>
                    </a:ext>
                  </a:extLst>
                </p14:cNvPr>
                <p14:cNvContentPartPr/>
                <p14:nvPr/>
              </p14:nvContentPartPr>
              <p14:xfrm>
                <a:off x="1022040" y="822884"/>
                <a:ext cx="115920" cy="42624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4DDC5C3-2B46-6E13-AFAF-0A87CDE8BF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13400" y="814244"/>
                  <a:ext cx="133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1EE9677B-A124-640A-EBA4-0BA5F3507E9B}"/>
                    </a:ext>
                  </a:extLst>
                </p14:cNvPr>
                <p14:cNvContentPartPr/>
                <p14:nvPr/>
              </p14:nvContentPartPr>
              <p14:xfrm>
                <a:off x="897840" y="1105844"/>
                <a:ext cx="293400" cy="1692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1EE9677B-A124-640A-EBA4-0BA5F3507E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8840" y="1097204"/>
                  <a:ext cx="3110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0725D04-1BF7-4910-A8C2-0B5D2D1F7DB0}"/>
              </a:ext>
            </a:extLst>
          </p:cNvPr>
          <p:cNvGrpSpPr/>
          <p:nvPr/>
        </p:nvGrpSpPr>
        <p:grpSpPr>
          <a:xfrm>
            <a:off x="592920" y="2136884"/>
            <a:ext cx="975240" cy="563400"/>
            <a:chOff x="592920" y="2136884"/>
            <a:chExt cx="97524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9D3932E-8BCF-F5B7-71C4-42628E1EE9C8}"/>
                    </a:ext>
                  </a:extLst>
                </p14:cNvPr>
                <p14:cNvContentPartPr/>
                <p14:nvPr/>
              </p14:nvContentPartPr>
              <p14:xfrm>
                <a:off x="592920" y="2136884"/>
                <a:ext cx="398160" cy="6048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9D3932E-8BCF-F5B7-71C4-42628E1EE9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3920" y="2127884"/>
                  <a:ext cx="415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5B28F795-8D8F-2410-1D80-1DF0EBE22DFB}"/>
                    </a:ext>
                  </a:extLst>
                </p14:cNvPr>
                <p14:cNvContentPartPr/>
                <p14:nvPr/>
              </p14:nvContentPartPr>
              <p14:xfrm>
                <a:off x="831960" y="2176844"/>
                <a:ext cx="32760" cy="52344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5B28F795-8D8F-2410-1D80-1DF0EBE22D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2960" y="2167844"/>
                  <a:ext cx="504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9D4A60D-233D-7700-E686-C557E8545DE6}"/>
                    </a:ext>
                  </a:extLst>
                </p14:cNvPr>
                <p14:cNvContentPartPr/>
                <p14:nvPr/>
              </p14:nvContentPartPr>
              <p14:xfrm>
                <a:off x="990360" y="2147684"/>
                <a:ext cx="235440" cy="48924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9D4A60D-233D-7700-E686-C557E8545D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1360" y="2138684"/>
                  <a:ext cx="2530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8A5DC56F-5615-6995-5988-BC7BF687DF77}"/>
                    </a:ext>
                  </a:extLst>
                </p14:cNvPr>
                <p14:cNvContentPartPr/>
                <p14:nvPr/>
              </p14:nvContentPartPr>
              <p14:xfrm>
                <a:off x="1275120" y="2363324"/>
                <a:ext cx="293040" cy="27000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8A5DC56F-5615-6995-5988-BC7BF687DF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66480" y="2354684"/>
                  <a:ext cx="31068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FBD120E7-4597-2D5C-F161-29A1775C6D70}"/>
                  </a:ext>
                </a:extLst>
              </p14:cNvPr>
              <p14:cNvContentPartPr/>
              <p14:nvPr/>
            </p14:nvContentPartPr>
            <p14:xfrm>
              <a:off x="928080" y="1410404"/>
              <a:ext cx="2520" cy="828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FBD120E7-4597-2D5C-F161-29A1775C6D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9440" y="1401404"/>
                <a:ext cx="2016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9311E6FE-6FA3-ACA9-284C-541DAE6D656E}"/>
              </a:ext>
            </a:extLst>
          </p:cNvPr>
          <p:cNvGrpSpPr/>
          <p:nvPr/>
        </p:nvGrpSpPr>
        <p:grpSpPr>
          <a:xfrm>
            <a:off x="1695960" y="984884"/>
            <a:ext cx="1060560" cy="394920"/>
            <a:chOff x="1695960" y="984884"/>
            <a:chExt cx="106056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E7F2777A-8E5F-5920-BA12-BD1D02CF3ABD}"/>
                    </a:ext>
                  </a:extLst>
                </p14:cNvPr>
                <p14:cNvContentPartPr/>
                <p14:nvPr/>
              </p14:nvContentPartPr>
              <p14:xfrm>
                <a:off x="1695960" y="984884"/>
                <a:ext cx="250920" cy="3949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E7F2777A-8E5F-5920-BA12-BD1D02CF3A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87320" y="976244"/>
                  <a:ext cx="26856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24032F28-E74D-0E3B-6978-A2FF050C7045}"/>
                    </a:ext>
                  </a:extLst>
                </p14:cNvPr>
                <p14:cNvContentPartPr/>
                <p14:nvPr/>
              </p14:nvContentPartPr>
              <p14:xfrm>
                <a:off x="1974240" y="1133204"/>
                <a:ext cx="212400" cy="1713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24032F28-E74D-0E3B-6978-A2FF050C70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65600" y="1124204"/>
                  <a:ext cx="230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06B6880-564D-0197-8AE0-6F24DAF3CD07}"/>
                    </a:ext>
                  </a:extLst>
                </p14:cNvPr>
                <p14:cNvContentPartPr/>
                <p14:nvPr/>
              </p14:nvContentPartPr>
              <p14:xfrm>
                <a:off x="2246760" y="1098284"/>
                <a:ext cx="213120" cy="1792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06B6880-564D-0197-8AE0-6F24DAF3CD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37760" y="1089284"/>
                  <a:ext cx="230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6958E952-E8F8-FD69-6D80-9758C1A8046D}"/>
                    </a:ext>
                  </a:extLst>
                </p14:cNvPr>
                <p14:cNvContentPartPr/>
                <p14:nvPr/>
              </p14:nvContentPartPr>
              <p14:xfrm>
                <a:off x="2512080" y="1055444"/>
                <a:ext cx="26280" cy="28368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6958E952-E8F8-FD69-6D80-9758C1A804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03080" y="1046444"/>
                  <a:ext cx="439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4C1B8293-CDBD-B477-B9E2-0EDBCCA4094E}"/>
                    </a:ext>
                  </a:extLst>
                </p14:cNvPr>
                <p14:cNvContentPartPr/>
                <p14:nvPr/>
              </p14:nvContentPartPr>
              <p14:xfrm>
                <a:off x="2487240" y="1075964"/>
                <a:ext cx="269280" cy="25992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4C1B8293-CDBD-B477-B9E2-0EDBCCA409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78600" y="1066964"/>
                  <a:ext cx="286920" cy="27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21C3E8E-4C66-99E8-14E9-21354D368A72}"/>
              </a:ext>
            </a:extLst>
          </p:cNvPr>
          <p:cNvGrpSpPr/>
          <p:nvPr/>
        </p:nvGrpSpPr>
        <p:grpSpPr>
          <a:xfrm>
            <a:off x="2054520" y="2131124"/>
            <a:ext cx="1046160" cy="510840"/>
            <a:chOff x="2054520" y="2131124"/>
            <a:chExt cx="104616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44BED9C2-57DC-880B-D4FC-709A2B1C0E06}"/>
                    </a:ext>
                  </a:extLst>
                </p14:cNvPr>
                <p14:cNvContentPartPr/>
                <p14:nvPr/>
              </p14:nvContentPartPr>
              <p14:xfrm>
                <a:off x="2054520" y="2131124"/>
                <a:ext cx="279000" cy="51084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44BED9C2-57DC-880B-D4FC-709A2B1C0E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45880" y="2122124"/>
                  <a:ext cx="2966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C7BED1FF-A103-6087-815A-0A375F1C2D70}"/>
                    </a:ext>
                  </a:extLst>
                </p14:cNvPr>
                <p14:cNvContentPartPr/>
                <p14:nvPr/>
              </p14:nvContentPartPr>
              <p14:xfrm>
                <a:off x="2377800" y="2400404"/>
                <a:ext cx="145800" cy="1746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C7BED1FF-A103-6087-815A-0A375F1C2D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69160" y="2391764"/>
                  <a:ext cx="163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9157324F-7EF6-0CE5-ECBA-8076A0F4BBB6}"/>
                    </a:ext>
                  </a:extLst>
                </p14:cNvPr>
                <p14:cNvContentPartPr/>
                <p14:nvPr/>
              </p14:nvContentPartPr>
              <p14:xfrm>
                <a:off x="2577960" y="2359724"/>
                <a:ext cx="202320" cy="1832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9157324F-7EF6-0CE5-ECBA-8076A0F4BB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68960" y="2350724"/>
                  <a:ext cx="219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4779AAB5-30DB-B091-0A4A-641460186D6E}"/>
                    </a:ext>
                  </a:extLst>
                </p14:cNvPr>
                <p14:cNvContentPartPr/>
                <p14:nvPr/>
              </p14:nvContentPartPr>
              <p14:xfrm>
                <a:off x="2852640" y="2310044"/>
                <a:ext cx="53280" cy="25200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4779AAB5-30DB-B091-0A4A-641460186D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43640" y="2301044"/>
                  <a:ext cx="709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59EB0326-7D45-45C9-C953-7680F9110CD6}"/>
                    </a:ext>
                  </a:extLst>
                </p14:cNvPr>
                <p14:cNvContentPartPr/>
                <p14:nvPr/>
              </p14:nvContentPartPr>
              <p14:xfrm>
                <a:off x="2817000" y="2261444"/>
                <a:ext cx="283680" cy="28332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59EB0326-7D45-45C9-C953-7680F9110C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08000" y="2252444"/>
                  <a:ext cx="30132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0DA17802-40E0-1197-8FB1-3DEF6F703F6C}"/>
                  </a:ext>
                </a:extLst>
              </p14:cNvPr>
              <p14:cNvContentPartPr/>
              <p14:nvPr/>
            </p14:nvContentPartPr>
            <p14:xfrm>
              <a:off x="734400" y="1366124"/>
              <a:ext cx="567000" cy="2988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0DA17802-40E0-1197-8FB1-3DEF6F703F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5760" y="1357484"/>
                <a:ext cx="58464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upo 33">
            <a:extLst>
              <a:ext uri="{FF2B5EF4-FFF2-40B4-BE49-F238E27FC236}">
                <a16:creationId xmlns:a16="http://schemas.microsoft.com/office/drawing/2014/main" id="{74642F41-D19B-3046-298E-F2F4712B1ED4}"/>
              </a:ext>
            </a:extLst>
          </p:cNvPr>
          <p:cNvGrpSpPr/>
          <p:nvPr/>
        </p:nvGrpSpPr>
        <p:grpSpPr>
          <a:xfrm>
            <a:off x="588600" y="2763284"/>
            <a:ext cx="1064160" cy="63720"/>
            <a:chOff x="588600" y="2763284"/>
            <a:chExt cx="1064160" cy="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45BE3C5-DB3A-80E8-A345-502E20FDBAA9}"/>
                    </a:ext>
                  </a:extLst>
                </p14:cNvPr>
                <p14:cNvContentPartPr/>
                <p14:nvPr/>
              </p14:nvContentPartPr>
              <p14:xfrm>
                <a:off x="723600" y="2763284"/>
                <a:ext cx="59760" cy="637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45BE3C5-DB3A-80E8-A345-502E20FDBA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4960" y="2754284"/>
                  <a:ext cx="774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8061B46E-6B44-8ED2-43A7-B3FD10DC5D64}"/>
                    </a:ext>
                  </a:extLst>
                </p14:cNvPr>
                <p14:cNvContentPartPr/>
                <p14:nvPr/>
              </p14:nvContentPartPr>
              <p14:xfrm>
                <a:off x="588600" y="2800004"/>
                <a:ext cx="1064160" cy="2520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8061B46E-6B44-8ED2-43A7-B3FD10DC5D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9600" y="2791364"/>
                  <a:ext cx="10818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4A8E8CA7-1EDE-DE18-D84A-EE75161466E1}"/>
              </a:ext>
            </a:extLst>
          </p:cNvPr>
          <p:cNvGrpSpPr/>
          <p:nvPr/>
        </p:nvGrpSpPr>
        <p:grpSpPr>
          <a:xfrm>
            <a:off x="3376800" y="1043564"/>
            <a:ext cx="947520" cy="244080"/>
            <a:chOff x="3376800" y="1043564"/>
            <a:chExt cx="947520" cy="24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9B8ABA59-853C-D7B4-FAB6-0F264B0852B1}"/>
                    </a:ext>
                  </a:extLst>
                </p14:cNvPr>
                <p14:cNvContentPartPr/>
                <p14:nvPr/>
              </p14:nvContentPartPr>
              <p14:xfrm>
                <a:off x="3376800" y="1188644"/>
                <a:ext cx="784440" cy="475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9B8ABA59-853C-D7B4-FAB6-0F264B0852B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68160" y="1179644"/>
                  <a:ext cx="802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8A2F359A-E6CC-0E7E-7A04-4AB881768B65}"/>
                    </a:ext>
                  </a:extLst>
                </p14:cNvPr>
                <p14:cNvContentPartPr/>
                <p14:nvPr/>
              </p14:nvContentPartPr>
              <p14:xfrm>
                <a:off x="4090320" y="1043564"/>
                <a:ext cx="234000" cy="244080"/>
              </p14:xfrm>
            </p:contentPart>
          </mc:Choice>
          <mc:Fallback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8A2F359A-E6CC-0E7E-7A04-4AB881768B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81680" y="1034924"/>
                  <a:ext cx="251640" cy="26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2243E82-78CB-6970-08E4-B28255A998F7}"/>
              </a:ext>
            </a:extLst>
          </p:cNvPr>
          <p:cNvGrpSpPr/>
          <p:nvPr/>
        </p:nvGrpSpPr>
        <p:grpSpPr>
          <a:xfrm>
            <a:off x="3558600" y="2248844"/>
            <a:ext cx="960120" cy="392400"/>
            <a:chOff x="3558600" y="2248844"/>
            <a:chExt cx="960120" cy="39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949D322-4089-87F2-412C-3C9EF1446187}"/>
                    </a:ext>
                  </a:extLst>
                </p14:cNvPr>
                <p14:cNvContentPartPr/>
                <p14:nvPr/>
              </p14:nvContentPartPr>
              <p14:xfrm>
                <a:off x="3558600" y="2500124"/>
                <a:ext cx="728280" cy="3384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949D322-4089-87F2-412C-3C9EF14461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49960" y="2491484"/>
                  <a:ext cx="745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DC3E633-D55B-2343-360D-249172D7DBD5}"/>
                    </a:ext>
                  </a:extLst>
                </p14:cNvPr>
                <p14:cNvContentPartPr/>
                <p14:nvPr/>
              </p14:nvContentPartPr>
              <p14:xfrm>
                <a:off x="4217400" y="2248844"/>
                <a:ext cx="301320" cy="3924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DC3E633-D55B-2343-360D-249172D7DB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08400" y="2240204"/>
                  <a:ext cx="31896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1AF9E2FC-7D3D-70F5-1165-971125F67B7B}"/>
              </a:ext>
            </a:extLst>
          </p:cNvPr>
          <p:cNvGrpSpPr/>
          <p:nvPr/>
        </p:nvGrpSpPr>
        <p:grpSpPr>
          <a:xfrm>
            <a:off x="5222520" y="648644"/>
            <a:ext cx="1100880" cy="756720"/>
            <a:chOff x="5222520" y="648644"/>
            <a:chExt cx="1100880" cy="75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542D0CF1-2F7F-285F-9083-17C19E980E0F}"/>
                    </a:ext>
                  </a:extLst>
                </p14:cNvPr>
                <p14:cNvContentPartPr/>
                <p14:nvPr/>
              </p14:nvContentPartPr>
              <p14:xfrm>
                <a:off x="5222520" y="648644"/>
                <a:ext cx="235080" cy="333360"/>
              </p14:xfrm>
            </p:contentPart>
          </mc:Choice>
          <mc:Fallback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542D0CF1-2F7F-285F-9083-17C19E980E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13880" y="639644"/>
                  <a:ext cx="2527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7B0DF2CE-F2D3-E20A-C865-AAE0977A8CCA}"/>
                    </a:ext>
                  </a:extLst>
                </p14:cNvPr>
                <p14:cNvContentPartPr/>
                <p14:nvPr/>
              </p14:nvContentPartPr>
              <p14:xfrm>
                <a:off x="5527440" y="752684"/>
                <a:ext cx="209160" cy="266040"/>
              </p14:xfrm>
            </p:contentPart>
          </mc:Choice>
          <mc:Fallback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7B0DF2CE-F2D3-E20A-C865-AAE0977A8CC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18800" y="743684"/>
                  <a:ext cx="226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EB488601-76AE-F504-A7C8-F6A98A3CD3C1}"/>
                    </a:ext>
                  </a:extLst>
                </p14:cNvPr>
                <p14:cNvContentPartPr/>
                <p14:nvPr/>
              </p14:nvContentPartPr>
              <p14:xfrm>
                <a:off x="5315040" y="1102964"/>
                <a:ext cx="217800" cy="25668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EB488601-76AE-F504-A7C8-F6A98A3CD3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06040" y="1094324"/>
                  <a:ext cx="235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ED5A0F0-C860-962C-F07B-7F79EF300BD9}"/>
                    </a:ext>
                  </a:extLst>
                </p14:cNvPr>
                <p14:cNvContentPartPr/>
                <p14:nvPr/>
              </p14:nvContentPartPr>
              <p14:xfrm>
                <a:off x="5609520" y="1180004"/>
                <a:ext cx="195120" cy="21996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ED5A0F0-C860-962C-F07B-7F79EF300B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0880" y="1171004"/>
                  <a:ext cx="212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A229A210-2960-75E9-8797-A861525BF6E4}"/>
                    </a:ext>
                  </a:extLst>
                </p14:cNvPr>
                <p14:cNvContentPartPr/>
                <p14:nvPr/>
              </p14:nvContentPartPr>
              <p14:xfrm>
                <a:off x="5823360" y="1205564"/>
                <a:ext cx="363960" cy="19980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A229A210-2960-75E9-8797-A861525BF6E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14720" y="1196564"/>
                  <a:ext cx="381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4798D10D-4698-6780-5C0A-AB2504FC107D}"/>
                    </a:ext>
                  </a:extLst>
                </p14:cNvPr>
                <p14:cNvContentPartPr/>
                <p14:nvPr/>
              </p14:nvContentPartPr>
              <p14:xfrm>
                <a:off x="5808240" y="1204124"/>
                <a:ext cx="515160" cy="18612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4798D10D-4698-6780-5C0A-AB2504FC10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99600" y="1195484"/>
                  <a:ext cx="53280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9BB8D906-50A9-19E0-AE42-BF958ABB9953}"/>
                  </a:ext>
                </a:extLst>
              </p14:cNvPr>
              <p14:cNvContentPartPr/>
              <p14:nvPr/>
            </p14:nvContentPartPr>
            <p14:xfrm>
              <a:off x="5028120" y="864644"/>
              <a:ext cx="91080" cy="8280"/>
            </p14:xfrm>
          </p:contentPart>
        </mc:Choice>
        <mc:Fallback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9BB8D906-50A9-19E0-AE42-BF958ABB995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19120" y="856004"/>
                <a:ext cx="108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A742A11F-D698-CF9E-EB42-135A95504DB9}"/>
                  </a:ext>
                </a:extLst>
              </p14:cNvPr>
              <p14:cNvContentPartPr/>
              <p14:nvPr/>
            </p14:nvContentPartPr>
            <p14:xfrm>
              <a:off x="5184720" y="2297444"/>
              <a:ext cx="86760" cy="4320"/>
            </p14:xfrm>
          </p:contentPart>
        </mc:Choice>
        <mc:Fallback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A742A11F-D698-CF9E-EB42-135A95504DB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6080" y="2288444"/>
                <a:ext cx="1044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0" name="Entrada de lápiz 69">
                <a:extLst>
                  <a:ext uri="{FF2B5EF4-FFF2-40B4-BE49-F238E27FC236}">
                    <a16:creationId xmlns:a16="http://schemas.microsoft.com/office/drawing/2014/main" id="{D7AF3D77-DAB9-A3D4-6582-2D08D18830C6}"/>
                  </a:ext>
                </a:extLst>
              </p14:cNvPr>
              <p14:cNvContentPartPr/>
              <p14:nvPr/>
            </p14:nvContentPartPr>
            <p14:xfrm>
              <a:off x="4657680" y="701564"/>
              <a:ext cx="178200" cy="240480"/>
            </p14:xfrm>
          </p:contentPart>
        </mc:Choice>
        <mc:Fallback>
          <p:pic>
            <p:nvPicPr>
              <p:cNvPr id="70" name="Entrada de lápiz 69">
                <a:extLst>
                  <a:ext uri="{FF2B5EF4-FFF2-40B4-BE49-F238E27FC236}">
                    <a16:creationId xmlns:a16="http://schemas.microsoft.com/office/drawing/2014/main" id="{D7AF3D77-DAB9-A3D4-6582-2D08D18830C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49040" y="692924"/>
                <a:ext cx="19584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o 73">
            <a:extLst>
              <a:ext uri="{FF2B5EF4-FFF2-40B4-BE49-F238E27FC236}">
                <a16:creationId xmlns:a16="http://schemas.microsoft.com/office/drawing/2014/main" id="{36064D7D-06C5-7C9A-46B3-FF22EB4E8CCC}"/>
              </a:ext>
            </a:extLst>
          </p:cNvPr>
          <p:cNvGrpSpPr/>
          <p:nvPr/>
        </p:nvGrpSpPr>
        <p:grpSpPr>
          <a:xfrm>
            <a:off x="4652640" y="1073804"/>
            <a:ext cx="198360" cy="296640"/>
            <a:chOff x="4652640" y="1073804"/>
            <a:chExt cx="19836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F0B8865A-A443-5682-7A52-9AC5CA8EE246}"/>
                    </a:ext>
                  </a:extLst>
                </p14:cNvPr>
                <p14:cNvContentPartPr/>
                <p14:nvPr/>
              </p14:nvContentPartPr>
              <p14:xfrm>
                <a:off x="4652640" y="1073804"/>
                <a:ext cx="186480" cy="4104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F0B8865A-A443-5682-7A52-9AC5CA8EE2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44000" y="1065164"/>
                  <a:ext cx="2041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707007DD-0AE2-8410-8E8C-6185EF558458}"/>
                    </a:ext>
                  </a:extLst>
                </p14:cNvPr>
                <p14:cNvContentPartPr/>
                <p14:nvPr/>
              </p14:nvContentPartPr>
              <p14:xfrm>
                <a:off x="4685040" y="1106924"/>
                <a:ext cx="21960" cy="26352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707007DD-0AE2-8410-8E8C-6185EF55845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76400" y="1097924"/>
                  <a:ext cx="396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E716003E-5CFA-B786-D4D6-8A25F5DC455C}"/>
                    </a:ext>
                  </a:extLst>
                </p14:cNvPr>
                <p14:cNvContentPartPr/>
                <p14:nvPr/>
              </p14:nvContentPartPr>
              <p14:xfrm>
                <a:off x="4675320" y="1217804"/>
                <a:ext cx="175680" cy="2160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E716003E-5CFA-B786-D4D6-8A25F5DC45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66680" y="1208804"/>
                  <a:ext cx="1933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1555B4CC-F8AD-CD1E-E206-C41286E8A207}"/>
              </a:ext>
            </a:extLst>
          </p:cNvPr>
          <p:cNvGrpSpPr/>
          <p:nvPr/>
        </p:nvGrpSpPr>
        <p:grpSpPr>
          <a:xfrm>
            <a:off x="4703760" y="2154884"/>
            <a:ext cx="256320" cy="246960"/>
            <a:chOff x="4703760" y="2154884"/>
            <a:chExt cx="25632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CCD81297-00AD-0569-969B-C4A3A77AAF81}"/>
                    </a:ext>
                  </a:extLst>
                </p14:cNvPr>
                <p14:cNvContentPartPr/>
                <p14:nvPr/>
              </p14:nvContentPartPr>
              <p14:xfrm>
                <a:off x="4703760" y="2154884"/>
                <a:ext cx="201960" cy="24696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CCD81297-00AD-0569-969B-C4A3A77AAF8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95120" y="2145884"/>
                  <a:ext cx="2196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AB236E1D-C358-8461-99B6-8E644D143309}"/>
                    </a:ext>
                  </a:extLst>
                </p14:cNvPr>
                <p14:cNvContentPartPr/>
                <p14:nvPr/>
              </p14:nvContentPartPr>
              <p14:xfrm>
                <a:off x="4959720" y="2343164"/>
                <a:ext cx="360" cy="540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AB236E1D-C358-8461-99B6-8E644D1433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51080" y="2334164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559C6A6D-C42A-8804-A958-96851A745D24}"/>
              </a:ext>
            </a:extLst>
          </p:cNvPr>
          <p:cNvGrpSpPr/>
          <p:nvPr/>
        </p:nvGrpSpPr>
        <p:grpSpPr>
          <a:xfrm>
            <a:off x="4741560" y="2532524"/>
            <a:ext cx="190800" cy="266760"/>
            <a:chOff x="4741560" y="2532524"/>
            <a:chExt cx="19080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9C70EC8F-009A-BD0D-A964-83A6B0A8B8CE}"/>
                    </a:ext>
                  </a:extLst>
                </p14:cNvPr>
                <p14:cNvContentPartPr/>
                <p14:nvPr/>
              </p14:nvContentPartPr>
              <p14:xfrm>
                <a:off x="4756680" y="2532524"/>
                <a:ext cx="26280" cy="26676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9C70EC8F-009A-BD0D-A964-83A6B0A8B8C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47680" y="2523884"/>
                  <a:ext cx="43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57218989-4463-991E-E6F9-83E672255AB8}"/>
                    </a:ext>
                  </a:extLst>
                </p14:cNvPr>
                <p14:cNvContentPartPr/>
                <p14:nvPr/>
              </p14:nvContentPartPr>
              <p14:xfrm>
                <a:off x="4741560" y="2547284"/>
                <a:ext cx="190800" cy="153000"/>
              </p14:xfrm>
            </p:contentPart>
          </mc:Choice>
          <mc:Fallback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57218989-4463-991E-E6F9-83E672255A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2560" y="2538284"/>
                  <a:ext cx="2084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0B090EFB-054A-6197-6FD6-2A32FDA4185D}"/>
              </a:ext>
            </a:extLst>
          </p:cNvPr>
          <p:cNvGrpSpPr/>
          <p:nvPr/>
        </p:nvGrpSpPr>
        <p:grpSpPr>
          <a:xfrm>
            <a:off x="5899320" y="737204"/>
            <a:ext cx="1888560" cy="311760"/>
            <a:chOff x="5899320" y="737204"/>
            <a:chExt cx="18885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E4D374B8-BF2B-71C2-3BC5-D2E95E7760D1}"/>
                    </a:ext>
                  </a:extLst>
                </p14:cNvPr>
                <p14:cNvContentPartPr/>
                <p14:nvPr/>
              </p14:nvContentPartPr>
              <p14:xfrm>
                <a:off x="5899320" y="843404"/>
                <a:ext cx="738720" cy="12204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E4D374B8-BF2B-71C2-3BC5-D2E95E7760D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90680" y="834764"/>
                  <a:ext cx="756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F34D5A68-F4BF-7EDE-6B7C-BF4EBECF0EEA}"/>
                    </a:ext>
                  </a:extLst>
                </p14:cNvPr>
                <p14:cNvContentPartPr/>
                <p14:nvPr/>
              </p14:nvContentPartPr>
              <p14:xfrm>
                <a:off x="6634080" y="826844"/>
                <a:ext cx="134640" cy="18036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F34D5A68-F4BF-7EDE-6B7C-BF4EBECF0EE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25080" y="818204"/>
                  <a:ext cx="152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2691368E-5CA4-A9EF-91C9-F255FE8E4DDC}"/>
                    </a:ext>
                  </a:extLst>
                </p14:cNvPr>
                <p14:cNvContentPartPr/>
                <p14:nvPr/>
              </p14:nvContentPartPr>
              <p14:xfrm>
                <a:off x="6882120" y="737204"/>
                <a:ext cx="272880" cy="31176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2691368E-5CA4-A9EF-91C9-F255FE8E4DD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73480" y="728564"/>
                  <a:ext cx="290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E28A0B58-155E-E51D-ABEE-7212C35ACA41}"/>
                    </a:ext>
                  </a:extLst>
                </p14:cNvPr>
                <p14:cNvContentPartPr/>
                <p14:nvPr/>
              </p14:nvContentPartPr>
              <p14:xfrm>
                <a:off x="7081200" y="817124"/>
                <a:ext cx="29520" cy="2376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E28A0B58-155E-E51D-ABEE-7212C35ACA4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72200" y="808124"/>
                  <a:ext cx="47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BFC66F9A-A0DC-5C98-479B-5CA57ABD2C8F}"/>
                    </a:ext>
                  </a:extLst>
                </p14:cNvPr>
                <p14:cNvContentPartPr/>
                <p14:nvPr/>
              </p14:nvContentPartPr>
              <p14:xfrm>
                <a:off x="7218360" y="781124"/>
                <a:ext cx="153000" cy="24948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BFC66F9A-A0DC-5C98-479B-5CA57ABD2C8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09720" y="772124"/>
                  <a:ext cx="170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2B8C96CD-78DE-20E3-0DC8-FEAC4A823590}"/>
                    </a:ext>
                  </a:extLst>
                </p14:cNvPr>
                <p14:cNvContentPartPr/>
                <p14:nvPr/>
              </p14:nvContentPartPr>
              <p14:xfrm>
                <a:off x="7471080" y="875444"/>
                <a:ext cx="316800" cy="13428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2B8C96CD-78DE-20E3-0DC8-FEAC4A82359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62440" y="866804"/>
                  <a:ext cx="33444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8" name="Entrada de lápiz 97">
                <a:extLst>
                  <a:ext uri="{FF2B5EF4-FFF2-40B4-BE49-F238E27FC236}">
                    <a16:creationId xmlns:a16="http://schemas.microsoft.com/office/drawing/2014/main" id="{6E3B85EE-8B6B-A993-86E4-E1750D53297A}"/>
                  </a:ext>
                </a:extLst>
              </p14:cNvPr>
              <p14:cNvContentPartPr/>
              <p14:nvPr/>
            </p14:nvContentPartPr>
            <p14:xfrm>
              <a:off x="645840" y="3298964"/>
              <a:ext cx="1440" cy="16920"/>
            </p14:xfrm>
          </p:contentPart>
        </mc:Choice>
        <mc:Fallback>
          <p:pic>
            <p:nvPicPr>
              <p:cNvPr id="98" name="Entrada de lápiz 97">
                <a:extLst>
                  <a:ext uri="{FF2B5EF4-FFF2-40B4-BE49-F238E27FC236}">
                    <a16:creationId xmlns:a16="http://schemas.microsoft.com/office/drawing/2014/main" id="{6E3B85EE-8B6B-A993-86E4-E1750D53297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7200" y="3290324"/>
                <a:ext cx="1908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upo 102">
            <a:extLst>
              <a:ext uri="{FF2B5EF4-FFF2-40B4-BE49-F238E27FC236}">
                <a16:creationId xmlns:a16="http://schemas.microsoft.com/office/drawing/2014/main" id="{EAB2ABF1-03B0-2BFB-6B10-305E34AF2164}"/>
              </a:ext>
            </a:extLst>
          </p:cNvPr>
          <p:cNvGrpSpPr/>
          <p:nvPr/>
        </p:nvGrpSpPr>
        <p:grpSpPr>
          <a:xfrm>
            <a:off x="5401080" y="2039684"/>
            <a:ext cx="2671920" cy="722520"/>
            <a:chOff x="5401080" y="2039684"/>
            <a:chExt cx="2671920" cy="72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2A6100EF-09CC-2B4E-E5F6-E2FBE7DD0EF4}"/>
                    </a:ext>
                  </a:extLst>
                </p14:cNvPr>
                <p14:cNvContentPartPr/>
                <p14:nvPr/>
              </p14:nvContentPartPr>
              <p14:xfrm>
                <a:off x="5401080" y="2125004"/>
                <a:ext cx="247680" cy="140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2A6100EF-09CC-2B4E-E5F6-E2FBE7DD0EF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92080" y="2116364"/>
                  <a:ext cx="265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D27EA4AD-59EF-D115-8D63-00760C7A003B}"/>
                    </a:ext>
                  </a:extLst>
                </p14:cNvPr>
                <p14:cNvContentPartPr/>
                <p14:nvPr/>
              </p14:nvContentPartPr>
              <p14:xfrm>
                <a:off x="5433120" y="2154524"/>
                <a:ext cx="230400" cy="21132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D27EA4AD-59EF-D115-8D63-00760C7A003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24480" y="2145524"/>
                  <a:ext cx="248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65DDF1B7-357B-B8EF-64CF-69643D4509D5}"/>
                    </a:ext>
                  </a:extLst>
                </p14:cNvPr>
                <p14:cNvContentPartPr/>
                <p14:nvPr/>
              </p14:nvContentPartPr>
              <p14:xfrm>
                <a:off x="5447520" y="2195204"/>
                <a:ext cx="209160" cy="4320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65DDF1B7-357B-B8EF-64CF-69643D4509D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38520" y="2186564"/>
                  <a:ext cx="226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2B57F3A-649D-BDC8-AC3C-102425056858}"/>
                    </a:ext>
                  </a:extLst>
                </p14:cNvPr>
                <p14:cNvContentPartPr/>
                <p14:nvPr/>
              </p14:nvContentPartPr>
              <p14:xfrm>
                <a:off x="5778360" y="2039684"/>
                <a:ext cx="51120" cy="312480"/>
              </p14:xfrm>
            </p:contentPart>
          </mc:Choice>
          <mc:Fallback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2B57F3A-649D-BDC8-AC3C-10242505685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69360" y="2030684"/>
                  <a:ext cx="68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5960F4CF-B8E0-48DA-9112-2CD23EDAAD21}"/>
                    </a:ext>
                  </a:extLst>
                </p14:cNvPr>
                <p14:cNvContentPartPr/>
                <p14:nvPr/>
              </p14:nvContentPartPr>
              <p14:xfrm>
                <a:off x="5491800" y="2499764"/>
                <a:ext cx="219240" cy="262440"/>
              </p14:xfrm>
            </p:contentPart>
          </mc:Choice>
          <mc:Fallback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5960F4CF-B8E0-48DA-9112-2CD23EDAAD2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82800" y="2490764"/>
                  <a:ext cx="236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07E0708A-FD82-2644-17B8-0651D615EE52}"/>
                    </a:ext>
                  </a:extLst>
                </p14:cNvPr>
                <p14:cNvContentPartPr/>
                <p14:nvPr/>
              </p14:nvContentPartPr>
              <p14:xfrm>
                <a:off x="5794560" y="2469524"/>
                <a:ext cx="300960" cy="2433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07E0708A-FD82-2644-17B8-0651D615EE5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785560" y="2460524"/>
                  <a:ext cx="318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9AD61453-A659-D740-D9FC-AF4EB6C32FF3}"/>
                    </a:ext>
                  </a:extLst>
                </p14:cNvPr>
                <p14:cNvContentPartPr/>
                <p14:nvPr/>
              </p14:nvContentPartPr>
              <p14:xfrm>
                <a:off x="5823720" y="2659244"/>
                <a:ext cx="256680" cy="36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9AD61453-A659-D740-D9FC-AF4EB6C32FF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14720" y="2650244"/>
                  <a:ext cx="274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415B55FF-7BFF-426D-75FB-E15350BB01D4}"/>
                    </a:ext>
                  </a:extLst>
                </p14:cNvPr>
                <p14:cNvContentPartPr/>
                <p14:nvPr/>
              </p14:nvContentPartPr>
              <p14:xfrm>
                <a:off x="5765040" y="2467364"/>
                <a:ext cx="415800" cy="27324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415B55FF-7BFF-426D-75FB-E15350BB01D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56040" y="2458724"/>
                  <a:ext cx="433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76FC5025-AF17-8613-F219-A911E6249F49}"/>
                    </a:ext>
                  </a:extLst>
                </p14:cNvPr>
                <p14:cNvContentPartPr/>
                <p14:nvPr/>
              </p14:nvContentPartPr>
              <p14:xfrm>
                <a:off x="5838840" y="2629004"/>
                <a:ext cx="249480" cy="392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76FC5025-AF17-8613-F219-A911E6249F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30200" y="2620364"/>
                  <a:ext cx="267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E611A76C-19E6-DC85-2D2C-859094B82D3A}"/>
                    </a:ext>
                  </a:extLst>
                </p14:cNvPr>
                <p14:cNvContentPartPr/>
                <p14:nvPr/>
              </p14:nvContentPartPr>
              <p14:xfrm>
                <a:off x="7135200" y="2146604"/>
                <a:ext cx="199440" cy="38952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E611A76C-19E6-DC85-2D2C-859094B82D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26200" y="2137604"/>
                  <a:ext cx="2170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9BADA518-A131-7627-2870-286E77804843}"/>
                    </a:ext>
                  </a:extLst>
                </p14:cNvPr>
                <p14:cNvContentPartPr/>
                <p14:nvPr/>
              </p14:nvContentPartPr>
              <p14:xfrm>
                <a:off x="7345080" y="2378084"/>
                <a:ext cx="360" cy="15408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9BADA518-A131-7627-2870-286E778048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36080" y="2369084"/>
                  <a:ext cx="18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F30A4DD-72D7-DC5E-93C3-6F0FCF7775B6}"/>
                    </a:ext>
                  </a:extLst>
                </p14:cNvPr>
                <p14:cNvContentPartPr/>
                <p14:nvPr/>
              </p14:nvContentPartPr>
              <p14:xfrm>
                <a:off x="7334280" y="2252444"/>
                <a:ext cx="5760" cy="1116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F30A4DD-72D7-DC5E-93C3-6F0FCF7775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25280" y="2243804"/>
                  <a:ext cx="23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F5EAFCE7-1B41-5453-738F-DCE4B831F0B4}"/>
                    </a:ext>
                  </a:extLst>
                </p14:cNvPr>
                <p14:cNvContentPartPr/>
                <p14:nvPr/>
              </p14:nvContentPartPr>
              <p14:xfrm>
                <a:off x="7446240" y="2187284"/>
                <a:ext cx="174960" cy="34272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F5EAFCE7-1B41-5453-738F-DCE4B831F0B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37600" y="2178644"/>
                  <a:ext cx="1926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BA7A7486-3392-8F01-D25A-809413E8AB4A}"/>
                    </a:ext>
                  </a:extLst>
                </p14:cNvPr>
                <p14:cNvContentPartPr/>
                <p14:nvPr/>
              </p14:nvContentPartPr>
              <p14:xfrm>
                <a:off x="7704360" y="2284844"/>
                <a:ext cx="280440" cy="234000"/>
              </p14:xfrm>
            </p:contentPart>
          </mc:Choice>
          <mc:Fallback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BA7A7486-3392-8F01-D25A-809413E8AB4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95360" y="2275844"/>
                  <a:ext cx="298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66F7126B-948A-ECB6-8B76-2D0BEDB5CFAD}"/>
                    </a:ext>
                  </a:extLst>
                </p14:cNvPr>
                <p14:cNvContentPartPr/>
                <p14:nvPr/>
              </p14:nvContentPartPr>
              <p14:xfrm>
                <a:off x="6129720" y="2157764"/>
                <a:ext cx="628560" cy="23328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66F7126B-948A-ECB6-8B76-2D0BEDB5CFA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20720" y="2148764"/>
                  <a:ext cx="646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163273DB-90D7-46BA-60FA-BDED4B307C18}"/>
                    </a:ext>
                  </a:extLst>
                </p14:cNvPr>
                <p14:cNvContentPartPr/>
                <p14:nvPr/>
              </p14:nvContentPartPr>
              <p14:xfrm>
                <a:off x="6741720" y="2287724"/>
                <a:ext cx="163800" cy="2106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163273DB-90D7-46BA-60FA-BDED4B307C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32720" y="2278724"/>
                  <a:ext cx="1814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C045FF4C-6531-22E8-92AB-6D5F6183F01D}"/>
                    </a:ext>
                  </a:extLst>
                </p14:cNvPr>
                <p14:cNvContentPartPr/>
                <p14:nvPr/>
              </p14:nvContentPartPr>
              <p14:xfrm>
                <a:off x="7783920" y="2544404"/>
                <a:ext cx="289080" cy="12204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C045FF4C-6531-22E8-92AB-6D5F6183F01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774920" y="2535404"/>
                  <a:ext cx="30672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2" name="Entrada de lápiz 101">
                <a:extLst>
                  <a:ext uri="{FF2B5EF4-FFF2-40B4-BE49-F238E27FC236}">
                    <a16:creationId xmlns:a16="http://schemas.microsoft.com/office/drawing/2014/main" id="{D6D50535-CB88-BAD4-577B-696193F1DF4E}"/>
                  </a:ext>
                </a:extLst>
              </p14:cNvPr>
              <p14:cNvContentPartPr/>
              <p14:nvPr/>
            </p14:nvContentPartPr>
            <p14:xfrm>
              <a:off x="7652160" y="935564"/>
              <a:ext cx="316800" cy="190080"/>
            </p14:xfrm>
          </p:contentPart>
        </mc:Choice>
        <mc:Fallback>
          <p:pic>
            <p:nvPicPr>
              <p:cNvPr id="102" name="Entrada de lápiz 101">
                <a:extLst>
                  <a:ext uri="{FF2B5EF4-FFF2-40B4-BE49-F238E27FC236}">
                    <a16:creationId xmlns:a16="http://schemas.microsoft.com/office/drawing/2014/main" id="{D6D50535-CB88-BAD4-577B-696193F1DF4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643520" y="926564"/>
                <a:ext cx="334440" cy="2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upo 109">
            <a:extLst>
              <a:ext uri="{FF2B5EF4-FFF2-40B4-BE49-F238E27FC236}">
                <a16:creationId xmlns:a16="http://schemas.microsoft.com/office/drawing/2014/main" id="{3C8E3F7F-B55E-2E13-0841-751FBB8F466C}"/>
              </a:ext>
            </a:extLst>
          </p:cNvPr>
          <p:cNvGrpSpPr/>
          <p:nvPr/>
        </p:nvGrpSpPr>
        <p:grpSpPr>
          <a:xfrm>
            <a:off x="8791920" y="598244"/>
            <a:ext cx="1465920" cy="456480"/>
            <a:chOff x="8791920" y="598244"/>
            <a:chExt cx="146592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096E5CA7-C566-71AD-7A2E-CC5FD456B8A3}"/>
                    </a:ext>
                  </a:extLst>
                </p14:cNvPr>
                <p14:cNvContentPartPr/>
                <p14:nvPr/>
              </p14:nvContentPartPr>
              <p14:xfrm>
                <a:off x="8791920" y="598244"/>
                <a:ext cx="231480" cy="370800"/>
              </p14:xfrm>
            </p:contentPart>
          </mc:Choice>
          <mc:Fallback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096E5CA7-C566-71AD-7A2E-CC5FD456B8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83280" y="589604"/>
                  <a:ext cx="249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4C7BFF68-42E7-7DF1-0FD1-75D37F21B85B}"/>
                    </a:ext>
                  </a:extLst>
                </p14:cNvPr>
                <p14:cNvContentPartPr/>
                <p14:nvPr/>
              </p14:nvContentPartPr>
              <p14:xfrm>
                <a:off x="9065880" y="671324"/>
                <a:ext cx="227880" cy="29988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4C7BFF68-42E7-7DF1-0FD1-75D37F21B85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57240" y="662324"/>
                  <a:ext cx="245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766DF7AF-FB3B-37FD-5506-544C0C3CCDA0}"/>
                    </a:ext>
                  </a:extLst>
                </p14:cNvPr>
                <p14:cNvContentPartPr/>
                <p14:nvPr/>
              </p14:nvContentPartPr>
              <p14:xfrm>
                <a:off x="9385200" y="698324"/>
                <a:ext cx="329040" cy="2818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766DF7AF-FB3B-37FD-5506-544C0C3CCD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76200" y="689324"/>
                  <a:ext cx="346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C61AF0CD-6E54-8315-3B41-497E3A22F5E3}"/>
                    </a:ext>
                  </a:extLst>
                </p14:cNvPr>
                <p14:cNvContentPartPr/>
                <p14:nvPr/>
              </p14:nvContentPartPr>
              <p14:xfrm>
                <a:off x="9801360" y="711644"/>
                <a:ext cx="370440" cy="239400"/>
              </p14:xfrm>
            </p:contentPart>
          </mc:Choice>
          <mc:Fallback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C61AF0CD-6E54-8315-3B41-497E3A22F5E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792360" y="703004"/>
                  <a:ext cx="388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65678312-9491-AC05-EF32-A590B627D3C8}"/>
                    </a:ext>
                  </a:extLst>
                </p14:cNvPr>
                <p14:cNvContentPartPr/>
                <p14:nvPr/>
              </p14:nvContentPartPr>
              <p14:xfrm>
                <a:off x="9786240" y="1027724"/>
                <a:ext cx="471600" cy="2700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65678312-9491-AC05-EF32-A590B627D3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77600" y="1019084"/>
                  <a:ext cx="4892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A03DCC35-7E2A-8177-5849-54865B57F7B8}"/>
              </a:ext>
            </a:extLst>
          </p:cNvPr>
          <p:cNvGrpSpPr/>
          <p:nvPr/>
        </p:nvGrpSpPr>
        <p:grpSpPr>
          <a:xfrm>
            <a:off x="8840160" y="1212404"/>
            <a:ext cx="1429560" cy="336960"/>
            <a:chOff x="8840160" y="1212404"/>
            <a:chExt cx="1429560" cy="3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E3AB8E20-07F4-D6D4-3DC7-B4E408BB9FD9}"/>
                    </a:ext>
                  </a:extLst>
                </p14:cNvPr>
                <p14:cNvContentPartPr/>
                <p14:nvPr/>
              </p14:nvContentPartPr>
              <p14:xfrm>
                <a:off x="8840160" y="1212404"/>
                <a:ext cx="303480" cy="33696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E3AB8E20-07F4-D6D4-3DC7-B4E408BB9F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831520" y="1203764"/>
                  <a:ext cx="3211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A6EAD053-4DFD-FF03-C729-B4F88B4771D9}"/>
                    </a:ext>
                  </a:extLst>
                </p14:cNvPr>
                <p14:cNvContentPartPr/>
                <p14:nvPr/>
              </p14:nvContentPartPr>
              <p14:xfrm>
                <a:off x="9137880" y="1299164"/>
                <a:ext cx="304920" cy="23904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A6EAD053-4DFD-FF03-C729-B4F88B4771D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28880" y="1290164"/>
                  <a:ext cx="322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13DC20FC-9E7D-C0FB-5637-DBE9F840FFD8}"/>
                    </a:ext>
                  </a:extLst>
                </p14:cNvPr>
                <p14:cNvContentPartPr/>
                <p14:nvPr/>
              </p14:nvContentPartPr>
              <p14:xfrm>
                <a:off x="9541800" y="1225724"/>
                <a:ext cx="200520" cy="32148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13DC20FC-9E7D-C0FB-5637-DBE9F840FFD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33160" y="1216724"/>
                  <a:ext cx="218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9689731-6208-5D4F-07CB-0B0F9EB725B3}"/>
                    </a:ext>
                  </a:extLst>
                </p14:cNvPr>
                <p14:cNvContentPartPr/>
                <p14:nvPr/>
              </p14:nvContentPartPr>
              <p14:xfrm>
                <a:off x="9838440" y="1267484"/>
                <a:ext cx="225720" cy="22104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9689731-6208-5D4F-07CB-0B0F9EB725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29440" y="1258844"/>
                  <a:ext cx="243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9710454A-72D4-197C-EE1B-560676261670}"/>
                    </a:ext>
                  </a:extLst>
                </p14:cNvPr>
                <p14:cNvContentPartPr/>
                <p14:nvPr/>
              </p14:nvContentPartPr>
              <p14:xfrm>
                <a:off x="9861840" y="1513724"/>
                <a:ext cx="407880" cy="1764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9710454A-72D4-197C-EE1B-56067626167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853200" y="1505084"/>
                  <a:ext cx="42552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o 123">
            <a:extLst>
              <a:ext uri="{FF2B5EF4-FFF2-40B4-BE49-F238E27FC236}">
                <a16:creationId xmlns:a16="http://schemas.microsoft.com/office/drawing/2014/main" id="{BCDE7137-9AD2-32ED-C7E4-DDBCC707C8A4}"/>
              </a:ext>
            </a:extLst>
          </p:cNvPr>
          <p:cNvGrpSpPr/>
          <p:nvPr/>
        </p:nvGrpSpPr>
        <p:grpSpPr>
          <a:xfrm>
            <a:off x="8945280" y="1732604"/>
            <a:ext cx="1213920" cy="503640"/>
            <a:chOff x="8945280" y="1732604"/>
            <a:chExt cx="121392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5119C242-962F-BAE0-8D1B-641A0AB57538}"/>
                    </a:ext>
                  </a:extLst>
                </p14:cNvPr>
                <p14:cNvContentPartPr/>
                <p14:nvPr/>
              </p14:nvContentPartPr>
              <p14:xfrm>
                <a:off x="8945280" y="1732604"/>
                <a:ext cx="289800" cy="35748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5119C242-962F-BAE0-8D1B-641A0AB575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36280" y="1723964"/>
                  <a:ext cx="3074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670866FA-7860-BBC5-F723-3B6000170F84}"/>
                    </a:ext>
                  </a:extLst>
                </p14:cNvPr>
                <p14:cNvContentPartPr/>
                <p14:nvPr/>
              </p14:nvContentPartPr>
              <p14:xfrm>
                <a:off x="9236160" y="1829444"/>
                <a:ext cx="183600" cy="21132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670866FA-7860-BBC5-F723-3B6000170F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227160" y="1820804"/>
                  <a:ext cx="201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18B92142-5E6A-E637-AAB7-85BFDAC1E8CF}"/>
                    </a:ext>
                  </a:extLst>
                </p14:cNvPr>
                <p14:cNvContentPartPr/>
                <p14:nvPr/>
              </p14:nvContentPartPr>
              <p14:xfrm>
                <a:off x="9516960" y="1860764"/>
                <a:ext cx="47520" cy="37548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18B92142-5E6A-E637-AAB7-85BFDAC1E8C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08320" y="1851764"/>
                  <a:ext cx="65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9AC5028C-49C5-FBDE-F3F8-63569F7DBB91}"/>
                    </a:ext>
                  </a:extLst>
                </p14:cNvPr>
                <p14:cNvContentPartPr/>
                <p14:nvPr/>
              </p14:nvContentPartPr>
              <p14:xfrm>
                <a:off x="9450000" y="1844924"/>
                <a:ext cx="282240" cy="173880"/>
              </p14:xfrm>
            </p:contentPart>
          </mc:Choice>
          <mc:Fallback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9AC5028C-49C5-FBDE-F3F8-63569F7DBB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41360" y="1836284"/>
                  <a:ext cx="299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A965AD92-778D-B354-26A7-2654030CB88E}"/>
                    </a:ext>
                  </a:extLst>
                </p14:cNvPr>
                <p14:cNvContentPartPr/>
                <p14:nvPr/>
              </p14:nvContentPartPr>
              <p14:xfrm>
                <a:off x="9813960" y="1804604"/>
                <a:ext cx="244080" cy="26856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A965AD92-778D-B354-26A7-2654030CB8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05320" y="1795964"/>
                  <a:ext cx="261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8370115-CADC-4A34-D518-10798B278AB9}"/>
                    </a:ext>
                  </a:extLst>
                </p14:cNvPr>
                <p14:cNvContentPartPr/>
                <p14:nvPr/>
              </p14:nvContentPartPr>
              <p14:xfrm>
                <a:off x="9803520" y="2100524"/>
                <a:ext cx="355680" cy="2700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8370115-CADC-4A34-D518-10798B278AB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94880" y="2091884"/>
                  <a:ext cx="37332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upo 128">
            <a:extLst>
              <a:ext uri="{FF2B5EF4-FFF2-40B4-BE49-F238E27FC236}">
                <a16:creationId xmlns:a16="http://schemas.microsoft.com/office/drawing/2014/main" id="{14186FB9-7F67-4376-AE45-686C802345ED}"/>
              </a:ext>
            </a:extLst>
          </p:cNvPr>
          <p:cNvGrpSpPr/>
          <p:nvPr/>
        </p:nvGrpSpPr>
        <p:grpSpPr>
          <a:xfrm>
            <a:off x="11041560" y="589244"/>
            <a:ext cx="776520" cy="487800"/>
            <a:chOff x="11041560" y="589244"/>
            <a:chExt cx="77652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F1C0F5DD-BCBB-CAAF-EE7D-DE94CA53E9B0}"/>
                    </a:ext>
                  </a:extLst>
                </p14:cNvPr>
                <p14:cNvContentPartPr/>
                <p14:nvPr/>
              </p14:nvContentPartPr>
              <p14:xfrm>
                <a:off x="11127960" y="595364"/>
                <a:ext cx="15480" cy="38520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F1C0F5DD-BCBB-CAAF-EE7D-DE94CA53E9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119320" y="586364"/>
                  <a:ext cx="331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C69590A2-FC7C-341D-6B88-F50628B45ED0}"/>
                    </a:ext>
                  </a:extLst>
                </p14:cNvPr>
                <p14:cNvContentPartPr/>
                <p14:nvPr/>
              </p14:nvContentPartPr>
              <p14:xfrm>
                <a:off x="11041560" y="624524"/>
                <a:ext cx="329760" cy="40356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C69590A2-FC7C-341D-6B88-F50628B45E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32560" y="615884"/>
                  <a:ext cx="34740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C85EF09B-E8C1-B7B0-CA6B-E42D3A61F4F2}"/>
                    </a:ext>
                  </a:extLst>
                </p14:cNvPr>
                <p14:cNvContentPartPr/>
                <p14:nvPr/>
              </p14:nvContentPartPr>
              <p14:xfrm>
                <a:off x="11347560" y="806324"/>
                <a:ext cx="253440" cy="20772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C85EF09B-E8C1-B7B0-CA6B-E42D3A61F4F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338560" y="797324"/>
                  <a:ext cx="271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137849C8-337D-7EF3-9A04-5B51D18865E9}"/>
                    </a:ext>
                  </a:extLst>
                </p14:cNvPr>
                <p14:cNvContentPartPr/>
                <p14:nvPr/>
              </p14:nvContentPartPr>
              <p14:xfrm>
                <a:off x="11598120" y="589244"/>
                <a:ext cx="219960" cy="48780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137849C8-337D-7EF3-9A04-5B51D18865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589120" y="580244"/>
                  <a:ext cx="237600" cy="50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EA9FF03E-CCA7-9583-E727-0FE86083AFAA}"/>
              </a:ext>
            </a:extLst>
          </p:cNvPr>
          <p:cNvGrpSpPr/>
          <p:nvPr/>
        </p:nvGrpSpPr>
        <p:grpSpPr>
          <a:xfrm>
            <a:off x="11080440" y="1233284"/>
            <a:ext cx="979920" cy="393840"/>
            <a:chOff x="11080440" y="1233284"/>
            <a:chExt cx="97992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FDEEF8C5-C3F6-F456-39D9-F98F01F82406}"/>
                    </a:ext>
                  </a:extLst>
                </p14:cNvPr>
                <p14:cNvContentPartPr/>
                <p14:nvPr/>
              </p14:nvContentPartPr>
              <p14:xfrm>
                <a:off x="11080440" y="1260284"/>
                <a:ext cx="274320" cy="36684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FDEEF8C5-C3F6-F456-39D9-F98F01F8240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71800" y="1251644"/>
                  <a:ext cx="29196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87DB3242-C3AB-6653-3C1B-66C9650B219B}"/>
                    </a:ext>
                  </a:extLst>
                </p14:cNvPr>
                <p14:cNvContentPartPr/>
                <p14:nvPr/>
              </p14:nvContentPartPr>
              <p14:xfrm>
                <a:off x="11421360" y="1233284"/>
                <a:ext cx="62640" cy="36144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87DB3242-C3AB-6653-3C1B-66C9650B219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412720" y="1224644"/>
                  <a:ext cx="80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7C7FB30D-0D40-3C65-288C-E9EA91364E8E}"/>
                    </a:ext>
                  </a:extLst>
                </p14:cNvPr>
                <p14:cNvContentPartPr/>
                <p14:nvPr/>
              </p14:nvContentPartPr>
              <p14:xfrm>
                <a:off x="11488320" y="1369724"/>
                <a:ext cx="173160" cy="19368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7C7FB30D-0D40-3C65-288C-E9EA91364E8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479320" y="1360724"/>
                  <a:ext cx="190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D83D5450-3460-9ED7-1DE0-EBF8D72622F4}"/>
                    </a:ext>
                  </a:extLst>
                </p14:cNvPr>
                <p14:cNvContentPartPr/>
                <p14:nvPr/>
              </p14:nvContentPartPr>
              <p14:xfrm>
                <a:off x="11694960" y="1316084"/>
                <a:ext cx="116640" cy="24156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D83D5450-3460-9ED7-1DE0-EBF8D72622F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86320" y="1307084"/>
                  <a:ext cx="1342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E15B4440-6D57-46A1-B027-EF43C193F659}"/>
                    </a:ext>
                  </a:extLst>
                </p14:cNvPr>
                <p14:cNvContentPartPr/>
                <p14:nvPr/>
              </p14:nvContentPartPr>
              <p14:xfrm>
                <a:off x="11909880" y="1264604"/>
                <a:ext cx="150480" cy="330120"/>
              </p14:xfrm>
            </p:contentPart>
          </mc:Choice>
          <mc:Fallback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E15B4440-6D57-46A1-B027-EF43C193F65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901240" y="1255604"/>
                  <a:ext cx="16812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o 138">
            <a:extLst>
              <a:ext uri="{FF2B5EF4-FFF2-40B4-BE49-F238E27FC236}">
                <a16:creationId xmlns:a16="http://schemas.microsoft.com/office/drawing/2014/main" id="{9BF029BA-0729-9BA4-964F-7A49D61D2226}"/>
              </a:ext>
            </a:extLst>
          </p:cNvPr>
          <p:cNvGrpSpPr/>
          <p:nvPr/>
        </p:nvGrpSpPr>
        <p:grpSpPr>
          <a:xfrm>
            <a:off x="11115360" y="1797404"/>
            <a:ext cx="752760" cy="503640"/>
            <a:chOff x="11115360" y="1797404"/>
            <a:chExt cx="752760" cy="50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B4CF785B-D566-CC23-D555-53E2EBBE5423}"/>
                    </a:ext>
                  </a:extLst>
                </p14:cNvPr>
                <p14:cNvContentPartPr/>
                <p14:nvPr/>
              </p14:nvContentPartPr>
              <p14:xfrm>
                <a:off x="11115360" y="1797404"/>
                <a:ext cx="274680" cy="37836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B4CF785B-D566-CC23-D555-53E2EBBE542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06360" y="1788404"/>
                  <a:ext cx="292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F77FC110-2FB7-27D2-2C04-8BDEF80E8FE2}"/>
                    </a:ext>
                  </a:extLst>
                </p14:cNvPr>
                <p14:cNvContentPartPr/>
                <p14:nvPr/>
              </p14:nvContentPartPr>
              <p14:xfrm>
                <a:off x="11394000" y="1966964"/>
                <a:ext cx="164520" cy="16308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F77FC110-2FB7-27D2-2C04-8BDEF80E8F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85000" y="1957964"/>
                  <a:ext cx="182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1C950182-4790-85DD-350B-D4E562C4071F}"/>
                    </a:ext>
                  </a:extLst>
                </p14:cNvPr>
                <p14:cNvContentPartPr/>
                <p14:nvPr/>
              </p14:nvContentPartPr>
              <p14:xfrm>
                <a:off x="11640600" y="1954004"/>
                <a:ext cx="227520" cy="34704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1C950182-4790-85DD-350B-D4E562C4071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631960" y="1945364"/>
                  <a:ext cx="245160" cy="36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0" name="Entrada de lápiz 139">
                <a:extLst>
                  <a:ext uri="{FF2B5EF4-FFF2-40B4-BE49-F238E27FC236}">
                    <a16:creationId xmlns:a16="http://schemas.microsoft.com/office/drawing/2014/main" id="{343B984F-C6C3-DA03-BFAA-2CC3081E1B4D}"/>
                  </a:ext>
                </a:extLst>
              </p14:cNvPr>
              <p14:cNvContentPartPr/>
              <p14:nvPr/>
            </p14:nvContentPartPr>
            <p14:xfrm>
              <a:off x="4983120" y="616604"/>
              <a:ext cx="53640" cy="460080"/>
            </p14:xfrm>
          </p:contentPart>
        </mc:Choice>
        <mc:Fallback>
          <p:pic>
            <p:nvPicPr>
              <p:cNvPr id="140" name="Entrada de lápiz 139">
                <a:extLst>
                  <a:ext uri="{FF2B5EF4-FFF2-40B4-BE49-F238E27FC236}">
                    <a16:creationId xmlns:a16="http://schemas.microsoft.com/office/drawing/2014/main" id="{343B984F-C6C3-DA03-BFAA-2CC3081E1B4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974480" y="607964"/>
                <a:ext cx="7128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32A1A191-302F-E926-1993-9AB965009D60}"/>
                  </a:ext>
                </a:extLst>
              </p14:cNvPr>
              <p14:cNvContentPartPr/>
              <p14:nvPr/>
            </p14:nvContentPartPr>
            <p14:xfrm>
              <a:off x="5214960" y="2210324"/>
              <a:ext cx="26280" cy="509400"/>
            </p14:xfrm>
          </p:contentPart>
        </mc:Choice>
        <mc:Fallback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32A1A191-302F-E926-1993-9AB965009D6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206320" y="2201684"/>
                <a:ext cx="4392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2" name="Entrada de lápiz 141">
                <a:extLst>
                  <a:ext uri="{FF2B5EF4-FFF2-40B4-BE49-F238E27FC236}">
                    <a16:creationId xmlns:a16="http://schemas.microsoft.com/office/drawing/2014/main" id="{144E1707-AFA7-257C-CF87-FF153BCA3247}"/>
                  </a:ext>
                </a:extLst>
              </p14:cNvPr>
              <p14:cNvContentPartPr/>
              <p14:nvPr/>
            </p14:nvContentPartPr>
            <p14:xfrm>
              <a:off x="6767640" y="1124564"/>
              <a:ext cx="919440" cy="58680"/>
            </p14:xfrm>
          </p:contentPart>
        </mc:Choice>
        <mc:Fallback>
          <p:pic>
            <p:nvPicPr>
              <p:cNvPr id="142" name="Entrada de lápiz 141">
                <a:extLst>
                  <a:ext uri="{FF2B5EF4-FFF2-40B4-BE49-F238E27FC236}">
                    <a16:creationId xmlns:a16="http://schemas.microsoft.com/office/drawing/2014/main" id="{144E1707-AFA7-257C-CF87-FF153BCA324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58640" y="1115564"/>
                <a:ext cx="9370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3" name="Entrada de lápiz 142">
                <a:extLst>
                  <a:ext uri="{FF2B5EF4-FFF2-40B4-BE49-F238E27FC236}">
                    <a16:creationId xmlns:a16="http://schemas.microsoft.com/office/drawing/2014/main" id="{CB4E077F-AB8E-56B3-266B-AF3E53B630CA}"/>
                  </a:ext>
                </a:extLst>
              </p14:cNvPr>
              <p14:cNvContentPartPr/>
              <p14:nvPr/>
            </p14:nvContentPartPr>
            <p14:xfrm>
              <a:off x="7074720" y="2622884"/>
              <a:ext cx="1136520" cy="43200"/>
            </p14:xfrm>
          </p:contentPart>
        </mc:Choice>
        <mc:Fallback>
          <p:pic>
            <p:nvPicPr>
              <p:cNvPr id="143" name="Entrada de lápiz 142">
                <a:extLst>
                  <a:ext uri="{FF2B5EF4-FFF2-40B4-BE49-F238E27FC236}">
                    <a16:creationId xmlns:a16="http://schemas.microsoft.com/office/drawing/2014/main" id="{CB4E077F-AB8E-56B3-266B-AF3E53B630C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065720" y="2613884"/>
                <a:ext cx="115416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upo 155">
            <a:extLst>
              <a:ext uri="{FF2B5EF4-FFF2-40B4-BE49-F238E27FC236}">
                <a16:creationId xmlns:a16="http://schemas.microsoft.com/office/drawing/2014/main" id="{3DA8953A-2DF0-DF9B-0FC5-BD18187EA295}"/>
              </a:ext>
            </a:extLst>
          </p:cNvPr>
          <p:cNvGrpSpPr/>
          <p:nvPr/>
        </p:nvGrpSpPr>
        <p:grpSpPr>
          <a:xfrm>
            <a:off x="6215400" y="1267124"/>
            <a:ext cx="1697400" cy="424800"/>
            <a:chOff x="6215400" y="1267124"/>
            <a:chExt cx="1697400" cy="4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ED2B3C9D-943D-B484-2AA4-34498F34E9A9}"/>
                    </a:ext>
                  </a:extLst>
                </p14:cNvPr>
                <p14:cNvContentPartPr/>
                <p14:nvPr/>
              </p14:nvContentPartPr>
              <p14:xfrm>
                <a:off x="6839640" y="1386284"/>
                <a:ext cx="243000" cy="24264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ED2B3C9D-943D-B484-2AA4-34498F34E9A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30640" y="1377644"/>
                  <a:ext cx="260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D1AC0B78-CCE1-D36D-6772-605A54A232D2}"/>
                    </a:ext>
                  </a:extLst>
                </p14:cNvPr>
                <p14:cNvContentPartPr/>
                <p14:nvPr/>
              </p14:nvContentPartPr>
              <p14:xfrm>
                <a:off x="7036200" y="1428044"/>
                <a:ext cx="189360" cy="221760"/>
              </p14:xfrm>
            </p:contentPart>
          </mc:Choice>
          <mc:Fallback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D1AC0B78-CCE1-D36D-6772-605A54A232D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27200" y="1419404"/>
                  <a:ext cx="207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377402BC-78BC-3D2E-B336-EB19AF0605F7}"/>
                    </a:ext>
                  </a:extLst>
                </p14:cNvPr>
                <p14:cNvContentPartPr/>
                <p14:nvPr/>
              </p14:nvContentPartPr>
              <p14:xfrm>
                <a:off x="7260480" y="1437764"/>
                <a:ext cx="373320" cy="23004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377402BC-78BC-3D2E-B336-EB19AF0605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251840" y="1428764"/>
                  <a:ext cx="390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499EDC86-6625-677A-E69A-DD3630A98802}"/>
                    </a:ext>
                  </a:extLst>
                </p14:cNvPr>
                <p14:cNvContentPartPr/>
                <p14:nvPr/>
              </p14:nvContentPartPr>
              <p14:xfrm>
                <a:off x="7679160" y="1409684"/>
                <a:ext cx="233640" cy="28224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499EDC86-6625-677A-E69A-DD3630A9880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70160" y="1401044"/>
                  <a:ext cx="251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B73D1782-0191-5CE3-E094-FF682F7703C6}"/>
                    </a:ext>
                  </a:extLst>
                </p14:cNvPr>
                <p14:cNvContentPartPr/>
                <p14:nvPr/>
              </p14:nvContentPartPr>
              <p14:xfrm>
                <a:off x="6215400" y="1267124"/>
                <a:ext cx="486360" cy="318960"/>
              </p14:xfrm>
            </p:contentPart>
          </mc:Choice>
          <mc:Fallback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B73D1782-0191-5CE3-E094-FF682F7703C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06760" y="1258124"/>
                  <a:ext cx="5040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161FE15-D42F-2A14-C4C0-983577BB0C41}"/>
                    </a:ext>
                  </a:extLst>
                </p14:cNvPr>
                <p14:cNvContentPartPr/>
                <p14:nvPr/>
              </p14:nvContentPartPr>
              <p14:xfrm>
                <a:off x="6666480" y="1460084"/>
                <a:ext cx="159840" cy="19980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161FE15-D42F-2A14-C4C0-983577BB0C4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57480" y="1451084"/>
                  <a:ext cx="17748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57" name="Entrada de lápiz 156">
                <a:extLst>
                  <a:ext uri="{FF2B5EF4-FFF2-40B4-BE49-F238E27FC236}">
                    <a16:creationId xmlns:a16="http://schemas.microsoft.com/office/drawing/2014/main" id="{656C69A1-C7BC-4576-B22E-E30FB0488E5B}"/>
                  </a:ext>
                </a:extLst>
              </p14:cNvPr>
              <p14:cNvContentPartPr/>
              <p14:nvPr/>
            </p14:nvContentPartPr>
            <p14:xfrm>
              <a:off x="549360" y="2681564"/>
              <a:ext cx="102240" cy="237600"/>
            </p14:xfrm>
          </p:contentPart>
        </mc:Choice>
        <mc:Fallback>
          <p:pic>
            <p:nvPicPr>
              <p:cNvPr id="157" name="Entrada de lápiz 156">
                <a:extLst>
                  <a:ext uri="{FF2B5EF4-FFF2-40B4-BE49-F238E27FC236}">
                    <a16:creationId xmlns:a16="http://schemas.microsoft.com/office/drawing/2014/main" id="{656C69A1-C7BC-4576-B22E-E30FB0488E5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40360" y="2672564"/>
                <a:ext cx="1198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58" name="Entrada de lápiz 157">
                <a:extLst>
                  <a:ext uri="{FF2B5EF4-FFF2-40B4-BE49-F238E27FC236}">
                    <a16:creationId xmlns:a16="http://schemas.microsoft.com/office/drawing/2014/main" id="{5BC70B15-A7E7-6275-49EE-09A88FC9B9D9}"/>
                  </a:ext>
                </a:extLst>
              </p14:cNvPr>
              <p14:cNvContentPartPr/>
              <p14:nvPr/>
            </p14:nvContentPartPr>
            <p14:xfrm>
              <a:off x="5333760" y="1600124"/>
              <a:ext cx="671760" cy="12960"/>
            </p14:xfrm>
          </p:contentPart>
        </mc:Choice>
        <mc:Fallback>
          <p:pic>
            <p:nvPicPr>
              <p:cNvPr id="158" name="Entrada de lápiz 157">
                <a:extLst>
                  <a:ext uri="{FF2B5EF4-FFF2-40B4-BE49-F238E27FC236}">
                    <a16:creationId xmlns:a16="http://schemas.microsoft.com/office/drawing/2014/main" id="{5BC70B15-A7E7-6275-49EE-09A88FC9B9D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325120" y="1591124"/>
                <a:ext cx="6894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9" name="Entrada de lápiz 158">
                <a:extLst>
                  <a:ext uri="{FF2B5EF4-FFF2-40B4-BE49-F238E27FC236}">
                    <a16:creationId xmlns:a16="http://schemas.microsoft.com/office/drawing/2014/main" id="{64427B83-589B-4BA0-5BD8-5B8FFEC028E2}"/>
                  </a:ext>
                </a:extLst>
              </p14:cNvPr>
              <p14:cNvContentPartPr/>
              <p14:nvPr/>
            </p14:nvContentPartPr>
            <p14:xfrm>
              <a:off x="6689880" y="1852124"/>
              <a:ext cx="1090440" cy="19440"/>
            </p14:xfrm>
          </p:contentPart>
        </mc:Choice>
        <mc:Fallback>
          <p:pic>
            <p:nvPicPr>
              <p:cNvPr id="159" name="Entrada de lápiz 158">
                <a:extLst>
                  <a:ext uri="{FF2B5EF4-FFF2-40B4-BE49-F238E27FC236}">
                    <a16:creationId xmlns:a16="http://schemas.microsoft.com/office/drawing/2014/main" id="{64427B83-589B-4BA0-5BD8-5B8FFEC028E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680880" y="1843484"/>
                <a:ext cx="110808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upo 162">
            <a:extLst>
              <a:ext uri="{FF2B5EF4-FFF2-40B4-BE49-F238E27FC236}">
                <a16:creationId xmlns:a16="http://schemas.microsoft.com/office/drawing/2014/main" id="{02A2FD54-E884-A758-CCB8-04BFA65AB5D4}"/>
              </a:ext>
            </a:extLst>
          </p:cNvPr>
          <p:cNvGrpSpPr/>
          <p:nvPr/>
        </p:nvGrpSpPr>
        <p:grpSpPr>
          <a:xfrm>
            <a:off x="5335920" y="2859404"/>
            <a:ext cx="2890800" cy="366120"/>
            <a:chOff x="5335920" y="2859404"/>
            <a:chExt cx="289080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C7985C61-8731-8F2D-3844-BCF74279F1C2}"/>
                    </a:ext>
                  </a:extLst>
                </p14:cNvPr>
                <p14:cNvContentPartPr/>
                <p14:nvPr/>
              </p14:nvContentPartPr>
              <p14:xfrm>
                <a:off x="7119360" y="2873444"/>
                <a:ext cx="169560" cy="31680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C7985C61-8731-8F2D-3844-BCF74279F1C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10720" y="2864804"/>
                  <a:ext cx="187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087C2AF6-EFF6-5516-2B23-211E82D2B758}"/>
                    </a:ext>
                  </a:extLst>
                </p14:cNvPr>
                <p14:cNvContentPartPr/>
                <p14:nvPr/>
              </p14:nvContentPartPr>
              <p14:xfrm>
                <a:off x="7290000" y="2962724"/>
                <a:ext cx="176400" cy="17856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087C2AF6-EFF6-5516-2B23-211E82D2B75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81360" y="2953724"/>
                  <a:ext cx="1940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791A1763-4ED8-13D9-853A-CF2BA77BDE8C}"/>
                    </a:ext>
                  </a:extLst>
                </p14:cNvPr>
                <p14:cNvContentPartPr/>
                <p14:nvPr/>
              </p14:nvContentPartPr>
              <p14:xfrm>
                <a:off x="7568280" y="2931404"/>
                <a:ext cx="363960" cy="19260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791A1763-4ED8-13D9-853A-CF2BA77BDE8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59640" y="2922764"/>
                  <a:ext cx="381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7295B0D-7A2E-A53A-67B0-BA4B580846AE}"/>
                    </a:ext>
                  </a:extLst>
                </p14:cNvPr>
                <p14:cNvContentPartPr/>
                <p14:nvPr/>
              </p14:nvContentPartPr>
              <p14:xfrm>
                <a:off x="7997040" y="2908004"/>
                <a:ext cx="229680" cy="21204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7295B0D-7A2E-A53A-67B0-BA4B580846A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88400" y="2899364"/>
                  <a:ext cx="247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DC055F63-8E1F-2FD3-F548-4C480828C80C}"/>
                    </a:ext>
                  </a:extLst>
                </p14:cNvPr>
                <p14:cNvContentPartPr/>
                <p14:nvPr/>
              </p14:nvContentPartPr>
              <p14:xfrm>
                <a:off x="5335920" y="2859404"/>
                <a:ext cx="830880" cy="5580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DC055F63-8E1F-2FD3-F548-4C480828C80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327280" y="2850764"/>
                  <a:ext cx="848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7127D17B-78BA-A223-E7E0-4EA154736A37}"/>
                    </a:ext>
                  </a:extLst>
                </p14:cNvPr>
                <p14:cNvContentPartPr/>
                <p14:nvPr/>
              </p14:nvContentPartPr>
              <p14:xfrm>
                <a:off x="6365520" y="2928524"/>
                <a:ext cx="572760" cy="22464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7127D17B-78BA-A223-E7E0-4EA154736A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356520" y="2919884"/>
                  <a:ext cx="590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E36CA688-486B-342D-8DC3-4FE2E8C9DCB9}"/>
                    </a:ext>
                  </a:extLst>
                </p14:cNvPr>
                <p14:cNvContentPartPr/>
                <p14:nvPr/>
              </p14:nvContentPartPr>
              <p14:xfrm>
                <a:off x="6775200" y="2976044"/>
                <a:ext cx="234000" cy="24948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E36CA688-486B-342D-8DC3-4FE2E8C9DCB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66200" y="2967044"/>
                  <a:ext cx="25164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4" name="Entrada de lápiz 163">
                <a:extLst>
                  <a:ext uri="{FF2B5EF4-FFF2-40B4-BE49-F238E27FC236}">
                    <a16:creationId xmlns:a16="http://schemas.microsoft.com/office/drawing/2014/main" id="{161F0A1E-BF13-DB70-663B-65358DD32975}"/>
                  </a:ext>
                </a:extLst>
              </p14:cNvPr>
              <p14:cNvContentPartPr/>
              <p14:nvPr/>
            </p14:nvContentPartPr>
            <p14:xfrm>
              <a:off x="8287560" y="2843204"/>
              <a:ext cx="196560" cy="393120"/>
            </p14:xfrm>
          </p:contentPart>
        </mc:Choice>
        <mc:Fallback>
          <p:pic>
            <p:nvPicPr>
              <p:cNvPr id="164" name="Entrada de lápiz 163">
                <a:extLst>
                  <a:ext uri="{FF2B5EF4-FFF2-40B4-BE49-F238E27FC236}">
                    <a16:creationId xmlns:a16="http://schemas.microsoft.com/office/drawing/2014/main" id="{161F0A1E-BF13-DB70-663B-65358DD3297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278920" y="2834564"/>
                <a:ext cx="2142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65" name="Entrada de lápiz 164">
                <a:extLst>
                  <a:ext uri="{FF2B5EF4-FFF2-40B4-BE49-F238E27FC236}">
                    <a16:creationId xmlns:a16="http://schemas.microsoft.com/office/drawing/2014/main" id="{D969C520-386B-84F9-D431-25926B39E34D}"/>
                  </a:ext>
                </a:extLst>
              </p14:cNvPr>
              <p14:cNvContentPartPr/>
              <p14:nvPr/>
            </p14:nvContentPartPr>
            <p14:xfrm>
              <a:off x="7290720" y="4334684"/>
              <a:ext cx="1004760" cy="318240"/>
            </p14:xfrm>
          </p:contentPart>
        </mc:Choice>
        <mc:Fallback>
          <p:pic>
            <p:nvPicPr>
              <p:cNvPr id="165" name="Entrada de lápiz 164">
                <a:extLst>
                  <a:ext uri="{FF2B5EF4-FFF2-40B4-BE49-F238E27FC236}">
                    <a16:creationId xmlns:a16="http://schemas.microsoft.com/office/drawing/2014/main" id="{D969C520-386B-84F9-D431-25926B39E34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282080" y="4326044"/>
                <a:ext cx="10224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66" name="Entrada de lápiz 165">
                <a:extLst>
                  <a:ext uri="{FF2B5EF4-FFF2-40B4-BE49-F238E27FC236}">
                    <a16:creationId xmlns:a16="http://schemas.microsoft.com/office/drawing/2014/main" id="{FE706832-1988-07D3-C21B-55182A91E7D4}"/>
                  </a:ext>
                </a:extLst>
              </p14:cNvPr>
              <p14:cNvContentPartPr/>
              <p14:nvPr/>
            </p14:nvContentPartPr>
            <p14:xfrm>
              <a:off x="5189040" y="1948244"/>
              <a:ext cx="792000" cy="500400"/>
            </p14:xfrm>
          </p:contentPart>
        </mc:Choice>
        <mc:Fallback>
          <p:pic>
            <p:nvPicPr>
              <p:cNvPr id="166" name="Entrada de lápiz 165">
                <a:extLst>
                  <a:ext uri="{FF2B5EF4-FFF2-40B4-BE49-F238E27FC236}">
                    <a16:creationId xmlns:a16="http://schemas.microsoft.com/office/drawing/2014/main" id="{FE706832-1988-07D3-C21B-55182A91E7D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180400" y="1939244"/>
                <a:ext cx="80964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46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17FDB-03DA-43B6-9A84-81F39FE75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078" y="-26505"/>
            <a:ext cx="9713843" cy="1740106"/>
          </a:xfrm>
        </p:spPr>
        <p:txBody>
          <a:bodyPr/>
          <a:lstStyle/>
          <a:p>
            <a:r>
              <a:rPr lang="es-CO" dirty="0"/>
              <a:t>Crea oraciones.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CCB045-1B29-41E7-9A44-90F44AC9B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2014329"/>
            <a:ext cx="3008243" cy="2546971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Ahorrar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Permitir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Comer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Aprender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Jugar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Abrir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92D4CBC-8332-48E4-BDAA-021782A74122}"/>
              </a:ext>
            </a:extLst>
          </p:cNvPr>
          <p:cNvSpPr txBox="1">
            <a:spLocks/>
          </p:cNvSpPr>
          <p:nvPr/>
        </p:nvSpPr>
        <p:spPr>
          <a:xfrm>
            <a:off x="7944678" y="2014330"/>
            <a:ext cx="3008243" cy="254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Vivir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Cumplir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Leer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Correr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Ama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Desayunar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6F659B1F-324A-D48D-EAB6-FCFB6ECC2A4A}"/>
                  </a:ext>
                </a:extLst>
              </p14:cNvPr>
              <p14:cNvContentPartPr/>
              <p14:nvPr/>
            </p14:nvContentPartPr>
            <p14:xfrm>
              <a:off x="1242415" y="3270295"/>
              <a:ext cx="540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6F659B1F-324A-D48D-EAB6-FCFB6ECC2A4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233775" y="3261295"/>
                <a:ext cx="23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B2DEC16-02C4-BFDB-F873-7438F05EB98C}"/>
                  </a:ext>
                </a:extLst>
              </p14:cNvPr>
              <p14:cNvContentPartPr/>
              <p14:nvPr/>
            </p14:nvContentPartPr>
            <p14:xfrm>
              <a:off x="4248055" y="2414575"/>
              <a:ext cx="50040" cy="2052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B2DEC16-02C4-BFDB-F873-7438F05EB98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239055" y="2405575"/>
                <a:ext cx="6768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upo 111">
            <a:extLst>
              <a:ext uri="{FF2B5EF4-FFF2-40B4-BE49-F238E27FC236}">
                <a16:creationId xmlns:a16="http://schemas.microsoft.com/office/drawing/2014/main" id="{B01501D0-A3C3-3A92-3ED6-E0A86A78EEB9}"/>
              </a:ext>
            </a:extLst>
          </p:cNvPr>
          <p:cNvGrpSpPr/>
          <p:nvPr/>
        </p:nvGrpSpPr>
        <p:grpSpPr>
          <a:xfrm>
            <a:off x="4422295" y="2147095"/>
            <a:ext cx="363960" cy="482760"/>
            <a:chOff x="4422295" y="2147095"/>
            <a:chExt cx="36396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B184125-ECBA-EFB8-1757-3512109C584D}"/>
                    </a:ext>
                  </a:extLst>
                </p14:cNvPr>
                <p14:cNvContentPartPr/>
                <p14:nvPr/>
              </p14:nvContentPartPr>
              <p14:xfrm>
                <a:off x="4422295" y="2147095"/>
                <a:ext cx="352440" cy="4644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B184125-ECBA-EFB8-1757-3512109C584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13295" y="2138095"/>
                  <a:ext cx="370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F357F8CD-D16E-1818-8DDF-E4F43E1D67BD}"/>
                    </a:ext>
                  </a:extLst>
                </p14:cNvPr>
                <p14:cNvContentPartPr/>
                <p14:nvPr/>
              </p14:nvContentPartPr>
              <p14:xfrm>
                <a:off x="4524535" y="2168695"/>
                <a:ext cx="30240" cy="46116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F357F8CD-D16E-1818-8DDF-E4F43E1D67B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515535" y="2160055"/>
                  <a:ext cx="478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29FBF12-F0C7-A875-B81C-EB024F554266}"/>
                    </a:ext>
                  </a:extLst>
                </p14:cNvPr>
                <p14:cNvContentPartPr/>
                <p14:nvPr/>
              </p14:nvContentPartPr>
              <p14:xfrm>
                <a:off x="4617055" y="2404495"/>
                <a:ext cx="169200" cy="1717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29FBF12-F0C7-A875-B81C-EB024F5542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608055" y="2395495"/>
                  <a:ext cx="1868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90BE1AED-DE56-240E-B9B8-1AA1C4C339C5}"/>
              </a:ext>
            </a:extLst>
          </p:cNvPr>
          <p:cNvGrpSpPr/>
          <p:nvPr/>
        </p:nvGrpSpPr>
        <p:grpSpPr>
          <a:xfrm>
            <a:off x="5239135" y="2322775"/>
            <a:ext cx="459720" cy="205920"/>
            <a:chOff x="5239135" y="2322775"/>
            <a:chExt cx="459720" cy="2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3C1A4DAB-51C9-F738-996D-B94B81245066}"/>
                    </a:ext>
                  </a:extLst>
                </p14:cNvPr>
                <p14:cNvContentPartPr/>
                <p14:nvPr/>
              </p14:nvContentPartPr>
              <p14:xfrm>
                <a:off x="5239135" y="2322775"/>
                <a:ext cx="169560" cy="20592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3C1A4DAB-51C9-F738-996D-B94B8124506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230135" y="2314135"/>
                  <a:ext cx="187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63458729-BB6D-5024-BDB8-C06FB7CBF525}"/>
                    </a:ext>
                  </a:extLst>
                </p14:cNvPr>
                <p14:cNvContentPartPr/>
                <p14:nvPr/>
              </p14:nvContentPartPr>
              <p14:xfrm>
                <a:off x="5481415" y="2365975"/>
                <a:ext cx="217440" cy="16200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63458729-BB6D-5024-BDB8-C06FB7CBF52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472415" y="2356975"/>
                  <a:ext cx="2350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294317A7-739C-275B-D227-DE0E20AECCAA}"/>
              </a:ext>
            </a:extLst>
          </p:cNvPr>
          <p:cNvGrpSpPr/>
          <p:nvPr/>
        </p:nvGrpSpPr>
        <p:grpSpPr>
          <a:xfrm>
            <a:off x="4533175" y="2862415"/>
            <a:ext cx="565200" cy="395640"/>
            <a:chOff x="4533175" y="2862415"/>
            <a:chExt cx="56520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3B7442CD-7F6E-1D04-62C2-03CE46CAA06F}"/>
                    </a:ext>
                  </a:extLst>
                </p14:cNvPr>
                <p14:cNvContentPartPr/>
                <p14:nvPr/>
              </p14:nvContentPartPr>
              <p14:xfrm>
                <a:off x="4533175" y="3100015"/>
                <a:ext cx="2880" cy="36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3B7442CD-7F6E-1D04-62C2-03CE46CAA06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24175" y="3091015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2E3F8893-52CD-12C4-8390-E130A520E1FE}"/>
                    </a:ext>
                  </a:extLst>
                </p14:cNvPr>
                <p14:cNvContentPartPr/>
                <p14:nvPr/>
              </p14:nvContentPartPr>
              <p14:xfrm>
                <a:off x="4671055" y="2862415"/>
                <a:ext cx="289080" cy="597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2E3F8893-52CD-12C4-8390-E130A520E1F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62415" y="2853775"/>
                  <a:ext cx="306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D2F11934-BDD7-6393-1935-E026FC46D8E2}"/>
                    </a:ext>
                  </a:extLst>
                </p14:cNvPr>
                <p14:cNvContentPartPr/>
                <p14:nvPr/>
              </p14:nvContentPartPr>
              <p14:xfrm>
                <a:off x="4780855" y="2931895"/>
                <a:ext cx="78480" cy="326160"/>
              </p14:xfrm>
            </p:contentPart>
          </mc:Choice>
          <mc:Fallback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D2F11934-BDD7-6393-1935-E026FC46D8E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72215" y="2923255"/>
                  <a:ext cx="961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ECE15ECC-B40A-63C4-E182-7D04BF46E2E5}"/>
                    </a:ext>
                  </a:extLst>
                </p14:cNvPr>
                <p14:cNvContentPartPr/>
                <p14:nvPr/>
              </p14:nvContentPartPr>
              <p14:xfrm>
                <a:off x="4931695" y="3043495"/>
                <a:ext cx="166680" cy="155520"/>
              </p14:xfrm>
            </p:contentPart>
          </mc:Choice>
          <mc:Fallback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ECE15ECC-B40A-63C4-E182-7D04BF46E2E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923055" y="3034855"/>
                  <a:ext cx="18432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32" name="Entrada de lápiz 131">
                <a:extLst>
                  <a:ext uri="{FF2B5EF4-FFF2-40B4-BE49-F238E27FC236}">
                    <a16:creationId xmlns:a16="http://schemas.microsoft.com/office/drawing/2014/main" id="{86ABC628-8670-2322-16BB-AA49BE891C46}"/>
                  </a:ext>
                </a:extLst>
              </p14:cNvPr>
              <p14:cNvContentPartPr/>
              <p14:nvPr/>
            </p14:nvContentPartPr>
            <p14:xfrm>
              <a:off x="5669695" y="2311615"/>
              <a:ext cx="243000" cy="236160"/>
            </p14:xfrm>
          </p:contentPart>
        </mc:Choice>
        <mc:Fallback>
          <p:pic>
            <p:nvPicPr>
              <p:cNvPr id="132" name="Entrada de lápiz 131">
                <a:extLst>
                  <a:ext uri="{FF2B5EF4-FFF2-40B4-BE49-F238E27FC236}">
                    <a16:creationId xmlns:a16="http://schemas.microsoft.com/office/drawing/2014/main" id="{86ABC628-8670-2322-16BB-AA49BE891C46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661055" y="2302615"/>
                <a:ext cx="260640" cy="25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upo 136">
            <a:extLst>
              <a:ext uri="{FF2B5EF4-FFF2-40B4-BE49-F238E27FC236}">
                <a16:creationId xmlns:a16="http://schemas.microsoft.com/office/drawing/2014/main" id="{EE3F72CD-C43D-6CF8-238B-5692E221E774}"/>
              </a:ext>
            </a:extLst>
          </p:cNvPr>
          <p:cNvGrpSpPr/>
          <p:nvPr/>
        </p:nvGrpSpPr>
        <p:grpSpPr>
          <a:xfrm>
            <a:off x="6005935" y="2292175"/>
            <a:ext cx="291600" cy="288720"/>
            <a:chOff x="6005935" y="2292175"/>
            <a:chExt cx="291600" cy="28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E6A64D4F-59D4-8E91-B584-24AFE8ED46C6}"/>
                    </a:ext>
                  </a:extLst>
                </p14:cNvPr>
                <p14:cNvContentPartPr/>
                <p14:nvPr/>
              </p14:nvContentPartPr>
              <p14:xfrm>
                <a:off x="6023215" y="2344015"/>
                <a:ext cx="10440" cy="23580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E6A64D4F-59D4-8E91-B584-24AFE8ED46C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14575" y="2335015"/>
                  <a:ext cx="28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A30C5906-B74A-32CC-8E02-A9346B6B0023}"/>
                    </a:ext>
                  </a:extLst>
                </p14:cNvPr>
                <p14:cNvContentPartPr/>
                <p14:nvPr/>
              </p14:nvContentPartPr>
              <p14:xfrm>
                <a:off x="6005935" y="2292175"/>
                <a:ext cx="291600" cy="28872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A30C5906-B74A-32CC-8E02-A9346B6B002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997295" y="2283175"/>
                  <a:ext cx="30924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0353D432-B29E-EE16-5CB0-F0C44C545D6D}"/>
              </a:ext>
            </a:extLst>
          </p:cNvPr>
          <p:cNvGrpSpPr/>
          <p:nvPr/>
        </p:nvGrpSpPr>
        <p:grpSpPr>
          <a:xfrm>
            <a:off x="5368375" y="2746135"/>
            <a:ext cx="1269000" cy="524880"/>
            <a:chOff x="5368375" y="2746135"/>
            <a:chExt cx="1269000" cy="52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EED91C6D-8173-4C5D-8DC5-05C2C944DB49}"/>
                    </a:ext>
                  </a:extLst>
                </p14:cNvPr>
                <p14:cNvContentPartPr/>
                <p14:nvPr/>
              </p14:nvContentPartPr>
              <p14:xfrm>
                <a:off x="5368375" y="2934055"/>
                <a:ext cx="234720" cy="33696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EED91C6D-8173-4C5D-8DC5-05C2C944DB4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359375" y="2925415"/>
                  <a:ext cx="2523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5F19FA2C-A02F-042B-4BCF-C836C18838ED}"/>
                    </a:ext>
                  </a:extLst>
                </p14:cNvPr>
                <p14:cNvContentPartPr/>
                <p14:nvPr/>
              </p14:nvContentPartPr>
              <p14:xfrm>
                <a:off x="5617495" y="2746135"/>
                <a:ext cx="84960" cy="45396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5F19FA2C-A02F-042B-4BCF-C836C18838E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08495" y="2737135"/>
                  <a:ext cx="1026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A066C6B7-1CFA-95A2-127D-D3003D2E2AD6}"/>
                    </a:ext>
                  </a:extLst>
                </p14:cNvPr>
                <p14:cNvContentPartPr/>
                <p14:nvPr/>
              </p14:nvContentPartPr>
              <p14:xfrm>
                <a:off x="5784175" y="2793295"/>
                <a:ext cx="351720" cy="4305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A066C6B7-1CFA-95A2-127D-D3003D2E2AD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775535" y="2784295"/>
                  <a:ext cx="3693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53407CD2-CBEB-8607-96D3-B54F10C946B7}"/>
                    </a:ext>
                  </a:extLst>
                </p14:cNvPr>
                <p14:cNvContentPartPr/>
                <p14:nvPr/>
              </p14:nvContentPartPr>
              <p14:xfrm>
                <a:off x="6205015" y="2911015"/>
                <a:ext cx="432360" cy="26964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53407CD2-CBEB-8607-96D3-B54F10C946B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196015" y="2902375"/>
                  <a:ext cx="45000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o 152">
            <a:extLst>
              <a:ext uri="{FF2B5EF4-FFF2-40B4-BE49-F238E27FC236}">
                <a16:creationId xmlns:a16="http://schemas.microsoft.com/office/drawing/2014/main" id="{FE30C60F-A819-16FB-F89F-B55778F9CE77}"/>
              </a:ext>
            </a:extLst>
          </p:cNvPr>
          <p:cNvGrpSpPr/>
          <p:nvPr/>
        </p:nvGrpSpPr>
        <p:grpSpPr>
          <a:xfrm>
            <a:off x="4301335" y="3445975"/>
            <a:ext cx="503640" cy="484920"/>
            <a:chOff x="4301335" y="3445975"/>
            <a:chExt cx="503640" cy="48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FEB6979C-0517-7193-386A-B79DDBA734B0}"/>
                    </a:ext>
                  </a:extLst>
                </p14:cNvPr>
                <p14:cNvContentPartPr/>
                <p14:nvPr/>
              </p14:nvContentPartPr>
              <p14:xfrm>
                <a:off x="4349935" y="3868255"/>
                <a:ext cx="33840" cy="9360"/>
              </p14:xfrm>
            </p:contentPart>
          </mc:Choice>
          <mc:Fallback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FEB6979C-0517-7193-386A-B79DDBA734B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341295" y="3859615"/>
                  <a:ext cx="514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24F2F675-E715-DBCA-D274-597C4DB4896D}"/>
                    </a:ext>
                  </a:extLst>
                </p14:cNvPr>
                <p14:cNvContentPartPr/>
                <p14:nvPr/>
              </p14:nvContentPartPr>
              <p14:xfrm>
                <a:off x="4301335" y="3760615"/>
                <a:ext cx="12960" cy="23760"/>
              </p14:xfrm>
            </p:contentPart>
          </mc:Choice>
          <mc:Fallback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24F2F675-E715-DBCA-D274-597C4DB4896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292695" y="3751975"/>
                  <a:ext cx="30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4D91C351-B3FF-0CE2-FA93-1800CB0F62CD}"/>
                    </a:ext>
                  </a:extLst>
                </p14:cNvPr>
                <p14:cNvContentPartPr/>
                <p14:nvPr/>
              </p14:nvContentPartPr>
              <p14:xfrm>
                <a:off x="4336255" y="3445975"/>
                <a:ext cx="401760" cy="70920"/>
              </p14:xfrm>
            </p:contentPart>
          </mc:Choice>
          <mc:Fallback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4D91C351-B3FF-0CE2-FA93-1800CB0F62C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327615" y="3437335"/>
                  <a:ext cx="419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D36064FB-E52D-3434-A8F2-6C24FF856F15}"/>
                    </a:ext>
                  </a:extLst>
                </p14:cNvPr>
                <p14:cNvContentPartPr/>
                <p14:nvPr/>
              </p14:nvContentPartPr>
              <p14:xfrm>
                <a:off x="4496815" y="3522655"/>
                <a:ext cx="76320" cy="40824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D36064FB-E52D-3434-A8F2-6C24FF856F1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488175" y="3513655"/>
                  <a:ext cx="939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058B5C62-33FF-16DE-D900-7F9211D3EA06}"/>
                    </a:ext>
                  </a:extLst>
                </p14:cNvPr>
                <p14:cNvContentPartPr/>
                <p14:nvPr/>
              </p14:nvContentPartPr>
              <p14:xfrm>
                <a:off x="4663855" y="3699055"/>
                <a:ext cx="141120" cy="17712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058B5C62-33FF-16DE-D900-7F9211D3EA0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654855" y="3690415"/>
                  <a:ext cx="1587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62B8558A-BA11-8A6A-99FF-AC8E1DC2A37B}"/>
              </a:ext>
            </a:extLst>
          </p:cNvPr>
          <p:cNvGrpSpPr/>
          <p:nvPr/>
        </p:nvGrpSpPr>
        <p:grpSpPr>
          <a:xfrm>
            <a:off x="5278735" y="3506095"/>
            <a:ext cx="811080" cy="430920"/>
            <a:chOff x="5278735" y="3506095"/>
            <a:chExt cx="81108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10CE136F-ACFE-838C-149F-69E2783BD0DF}"/>
                    </a:ext>
                  </a:extLst>
                </p14:cNvPr>
                <p14:cNvContentPartPr/>
                <p14:nvPr/>
              </p14:nvContentPartPr>
              <p14:xfrm>
                <a:off x="5278735" y="3708415"/>
                <a:ext cx="223200" cy="22860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10CE136F-ACFE-838C-149F-69E2783BD0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270095" y="3699415"/>
                  <a:ext cx="240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6D9E1F2D-EEA5-9BF7-9ACF-449A3688ABBD}"/>
                    </a:ext>
                  </a:extLst>
                </p14:cNvPr>
                <p14:cNvContentPartPr/>
                <p14:nvPr/>
              </p14:nvContentPartPr>
              <p14:xfrm>
                <a:off x="5489335" y="3506095"/>
                <a:ext cx="600480" cy="40860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6D9E1F2D-EEA5-9BF7-9ACF-449A3688ABB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80335" y="3497455"/>
                  <a:ext cx="618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25B04C3-9DDD-1C80-A51F-EF0F3736BA07}"/>
                    </a:ext>
                  </a:extLst>
                </p14:cNvPr>
                <p14:cNvContentPartPr/>
                <p14:nvPr/>
              </p14:nvContentPartPr>
              <p14:xfrm>
                <a:off x="5712175" y="3681415"/>
                <a:ext cx="300240" cy="3960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25B04C3-9DDD-1C80-A51F-EF0F3736BA0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703175" y="3672415"/>
                  <a:ext cx="31788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54" name="Entrada de lápiz 153">
                <a:extLst>
                  <a:ext uri="{FF2B5EF4-FFF2-40B4-BE49-F238E27FC236}">
                    <a16:creationId xmlns:a16="http://schemas.microsoft.com/office/drawing/2014/main" id="{3DD6ECB7-1789-DBDB-B8C2-1B10BD8CF84B}"/>
                  </a:ext>
                </a:extLst>
              </p14:cNvPr>
              <p14:cNvContentPartPr/>
              <p14:nvPr/>
            </p14:nvContentPartPr>
            <p14:xfrm>
              <a:off x="4852135" y="4471975"/>
              <a:ext cx="14760" cy="15120"/>
            </p14:xfrm>
          </p:contentPart>
        </mc:Choice>
        <mc:Fallback>
          <p:pic>
            <p:nvPicPr>
              <p:cNvPr id="154" name="Entrada de lápiz 153">
                <a:extLst>
                  <a:ext uri="{FF2B5EF4-FFF2-40B4-BE49-F238E27FC236}">
                    <a16:creationId xmlns:a16="http://schemas.microsoft.com/office/drawing/2014/main" id="{3DD6ECB7-1789-DBDB-B8C2-1B10BD8CF84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843495" y="4462975"/>
                <a:ext cx="3240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upo 163">
            <a:extLst>
              <a:ext uri="{FF2B5EF4-FFF2-40B4-BE49-F238E27FC236}">
                <a16:creationId xmlns:a16="http://schemas.microsoft.com/office/drawing/2014/main" id="{B9064325-8BC9-F0AA-4655-412547D54AD2}"/>
              </a:ext>
            </a:extLst>
          </p:cNvPr>
          <p:cNvGrpSpPr/>
          <p:nvPr/>
        </p:nvGrpSpPr>
        <p:grpSpPr>
          <a:xfrm>
            <a:off x="4956175" y="4152655"/>
            <a:ext cx="500760" cy="392040"/>
            <a:chOff x="4956175" y="4152655"/>
            <a:chExt cx="500760" cy="3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12F7D596-B7F8-DAA5-7E2D-4528E31249AC}"/>
                    </a:ext>
                  </a:extLst>
                </p14:cNvPr>
                <p14:cNvContentPartPr/>
                <p14:nvPr/>
              </p14:nvContentPartPr>
              <p14:xfrm>
                <a:off x="4956175" y="4152655"/>
                <a:ext cx="340200" cy="73080"/>
              </p14:xfrm>
            </p:contentPart>
          </mc:Choice>
          <mc:Fallback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12F7D596-B7F8-DAA5-7E2D-4528E31249A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947535" y="4144015"/>
                  <a:ext cx="357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6D28852E-6DD0-9FD3-3674-3E1D438E144C}"/>
                    </a:ext>
                  </a:extLst>
                </p14:cNvPr>
                <p14:cNvContentPartPr/>
                <p14:nvPr/>
              </p14:nvContentPartPr>
              <p14:xfrm>
                <a:off x="5119255" y="4216375"/>
                <a:ext cx="158400" cy="32832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6D28852E-6DD0-9FD3-3674-3E1D438E144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110615" y="4207735"/>
                  <a:ext cx="176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45030D52-5900-01E3-1EB2-22F80E07D1D1}"/>
                    </a:ext>
                  </a:extLst>
                </p14:cNvPr>
                <p14:cNvContentPartPr/>
                <p14:nvPr/>
              </p14:nvContentPartPr>
              <p14:xfrm>
                <a:off x="5252455" y="4319695"/>
                <a:ext cx="204480" cy="21240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45030D52-5900-01E3-1EB2-22F80E07D1D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243455" y="4310695"/>
                  <a:ext cx="22212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F3C93DA5-A0AC-6299-DB58-BB5C61E743B9}"/>
              </a:ext>
            </a:extLst>
          </p:cNvPr>
          <p:cNvGrpSpPr/>
          <p:nvPr/>
        </p:nvGrpSpPr>
        <p:grpSpPr>
          <a:xfrm>
            <a:off x="5694535" y="4178575"/>
            <a:ext cx="985320" cy="461880"/>
            <a:chOff x="5694535" y="4178575"/>
            <a:chExt cx="985320" cy="46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8C55BF65-A0CE-642F-2248-39D357D4D54B}"/>
                    </a:ext>
                  </a:extLst>
                </p14:cNvPr>
                <p14:cNvContentPartPr/>
                <p14:nvPr/>
              </p14:nvContentPartPr>
              <p14:xfrm>
                <a:off x="5694535" y="4178575"/>
                <a:ext cx="107280" cy="46188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8C55BF65-A0CE-642F-2248-39D357D4D54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685895" y="4169575"/>
                  <a:ext cx="12492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CCD09BFC-C929-EE30-CF09-F5722741A2B4}"/>
                    </a:ext>
                  </a:extLst>
                </p14:cNvPr>
                <p14:cNvContentPartPr/>
                <p14:nvPr/>
              </p14:nvContentPartPr>
              <p14:xfrm>
                <a:off x="5854375" y="4337335"/>
                <a:ext cx="216360" cy="2257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CCD09BFC-C929-EE30-CF09-F5722741A2B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845735" y="4328335"/>
                  <a:ext cx="234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E32363DE-80A3-8BB2-D4FF-F097BE6503D7}"/>
                    </a:ext>
                  </a:extLst>
                </p14:cNvPr>
                <p14:cNvContentPartPr/>
                <p14:nvPr/>
              </p14:nvContentPartPr>
              <p14:xfrm>
                <a:off x="6066415" y="4349935"/>
                <a:ext cx="198720" cy="20484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E32363DE-80A3-8BB2-D4FF-F097BE6503D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057775" y="4340935"/>
                  <a:ext cx="216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4616018C-1EBF-175E-2926-462447B901E3}"/>
                    </a:ext>
                  </a:extLst>
                </p14:cNvPr>
                <p14:cNvContentPartPr/>
                <p14:nvPr/>
              </p14:nvContentPartPr>
              <p14:xfrm>
                <a:off x="6286015" y="4328695"/>
                <a:ext cx="106200" cy="24732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4616018C-1EBF-175E-2926-462447B901E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77015" y="4319695"/>
                  <a:ext cx="123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65462F34-8C31-1164-007B-772072567619}"/>
                    </a:ext>
                  </a:extLst>
                </p14:cNvPr>
                <p14:cNvContentPartPr/>
                <p14:nvPr/>
              </p14:nvContentPartPr>
              <p14:xfrm>
                <a:off x="6435415" y="4373335"/>
                <a:ext cx="244440" cy="21204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65462F34-8C31-1164-007B-77207256761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26415" y="4364695"/>
                  <a:ext cx="262080" cy="22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68" name="Entrada de lápiz 167">
                <a:extLst>
                  <a:ext uri="{FF2B5EF4-FFF2-40B4-BE49-F238E27FC236}">
                    <a16:creationId xmlns:a16="http://schemas.microsoft.com/office/drawing/2014/main" id="{B13AC6EE-7CC7-2CAE-00E8-84EF74E73809}"/>
                  </a:ext>
                </a:extLst>
              </p14:cNvPr>
              <p14:cNvContentPartPr/>
              <p14:nvPr/>
            </p14:nvContentPartPr>
            <p14:xfrm>
              <a:off x="3853135" y="5725135"/>
              <a:ext cx="50040" cy="47520"/>
            </p14:xfrm>
          </p:contentPart>
        </mc:Choice>
        <mc:Fallback>
          <p:pic>
            <p:nvPicPr>
              <p:cNvPr id="168" name="Entrada de lápiz 167">
                <a:extLst>
                  <a:ext uri="{FF2B5EF4-FFF2-40B4-BE49-F238E27FC236}">
                    <a16:creationId xmlns:a16="http://schemas.microsoft.com/office/drawing/2014/main" id="{B13AC6EE-7CC7-2CAE-00E8-84EF74E73809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3844495" y="5716135"/>
                <a:ext cx="676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upo 187">
            <a:extLst>
              <a:ext uri="{FF2B5EF4-FFF2-40B4-BE49-F238E27FC236}">
                <a16:creationId xmlns:a16="http://schemas.microsoft.com/office/drawing/2014/main" id="{40BF8E57-A71C-64BD-FC4F-339BF063D5EE}"/>
              </a:ext>
            </a:extLst>
          </p:cNvPr>
          <p:cNvGrpSpPr/>
          <p:nvPr/>
        </p:nvGrpSpPr>
        <p:grpSpPr>
          <a:xfrm>
            <a:off x="2498815" y="4833775"/>
            <a:ext cx="1169280" cy="527760"/>
            <a:chOff x="2498815" y="4833775"/>
            <a:chExt cx="1169280" cy="52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7463CF23-0923-6C45-87F1-DBC36EAD4D89}"/>
                    </a:ext>
                  </a:extLst>
                </p14:cNvPr>
                <p14:cNvContentPartPr/>
                <p14:nvPr/>
              </p14:nvContentPartPr>
              <p14:xfrm>
                <a:off x="2525815" y="4880215"/>
                <a:ext cx="936720" cy="270720"/>
              </p14:xfrm>
            </p:contentPart>
          </mc:Choice>
          <mc:Fallback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7463CF23-0923-6C45-87F1-DBC36EAD4D8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17175" y="4871575"/>
                  <a:ext cx="954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AC03F015-C2F1-BD4B-B51D-FA8B4731D4A0}"/>
                    </a:ext>
                  </a:extLst>
                </p14:cNvPr>
                <p14:cNvContentPartPr/>
                <p14:nvPr/>
              </p14:nvContentPartPr>
              <p14:xfrm>
                <a:off x="2502415" y="4833775"/>
                <a:ext cx="1088640" cy="527760"/>
              </p14:xfrm>
            </p:contentPart>
          </mc:Choice>
          <mc:Fallback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AC03F015-C2F1-BD4B-B51D-FA8B4731D4A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493415" y="4824775"/>
                  <a:ext cx="11062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5" name="Entrada de lápiz 184">
                  <a:extLst>
                    <a:ext uri="{FF2B5EF4-FFF2-40B4-BE49-F238E27FC236}">
                      <a16:creationId xmlns:a16="http://schemas.microsoft.com/office/drawing/2014/main" id="{2461FCDF-81FF-8DEF-EFCA-4CE7191D6592}"/>
                    </a:ext>
                  </a:extLst>
                </p14:cNvPr>
                <p14:cNvContentPartPr/>
                <p14:nvPr/>
              </p14:nvContentPartPr>
              <p14:xfrm>
                <a:off x="2596375" y="4843855"/>
                <a:ext cx="1054080" cy="263520"/>
              </p14:xfrm>
            </p:contentPart>
          </mc:Choice>
          <mc:Fallback>
            <p:pic>
              <p:nvPicPr>
                <p:cNvPr id="185" name="Entrada de lápiz 184">
                  <a:extLst>
                    <a:ext uri="{FF2B5EF4-FFF2-40B4-BE49-F238E27FC236}">
                      <a16:creationId xmlns:a16="http://schemas.microsoft.com/office/drawing/2014/main" id="{2461FCDF-81FF-8DEF-EFCA-4CE7191D659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587735" y="4834855"/>
                  <a:ext cx="1071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5462CF86-7977-EB66-EECA-91B62D7D0046}"/>
                    </a:ext>
                  </a:extLst>
                </p14:cNvPr>
                <p14:cNvContentPartPr/>
                <p14:nvPr/>
              </p14:nvContentPartPr>
              <p14:xfrm>
                <a:off x="2498815" y="4861495"/>
                <a:ext cx="209880" cy="329040"/>
              </p14:xfrm>
            </p:contentPart>
          </mc:Choice>
          <mc:Fallback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5462CF86-7977-EB66-EECA-91B62D7D004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89815" y="4852855"/>
                  <a:ext cx="2275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9469D20D-15C9-D76B-9D32-3FC099DDF4C1}"/>
                    </a:ext>
                  </a:extLst>
                </p14:cNvPr>
                <p14:cNvContentPartPr/>
                <p14:nvPr/>
              </p14:nvContentPartPr>
              <p14:xfrm>
                <a:off x="2651815" y="4873735"/>
                <a:ext cx="1016280" cy="302400"/>
              </p14:xfrm>
            </p:contentPart>
          </mc:Choice>
          <mc:Fallback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9469D20D-15C9-D76B-9D32-3FC099DDF4C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43175" y="4865095"/>
                  <a:ext cx="1033920" cy="32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89" name="Entrada de lápiz 188">
                <a:extLst>
                  <a:ext uri="{FF2B5EF4-FFF2-40B4-BE49-F238E27FC236}">
                    <a16:creationId xmlns:a16="http://schemas.microsoft.com/office/drawing/2014/main" id="{2870095F-A6E7-8437-1EAD-1C92841FC930}"/>
                  </a:ext>
                </a:extLst>
              </p14:cNvPr>
              <p14:cNvContentPartPr/>
              <p14:nvPr/>
            </p14:nvContentPartPr>
            <p14:xfrm>
              <a:off x="3809575" y="5759695"/>
              <a:ext cx="198000" cy="23040"/>
            </p14:xfrm>
          </p:contentPart>
        </mc:Choice>
        <mc:Fallback>
          <p:pic>
            <p:nvPicPr>
              <p:cNvPr id="189" name="Entrada de lápiz 188">
                <a:extLst>
                  <a:ext uri="{FF2B5EF4-FFF2-40B4-BE49-F238E27FC236}">
                    <a16:creationId xmlns:a16="http://schemas.microsoft.com/office/drawing/2014/main" id="{2870095F-A6E7-8437-1EAD-1C92841FC930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800935" y="5751055"/>
                <a:ext cx="21564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upo 199">
            <a:extLst>
              <a:ext uri="{FF2B5EF4-FFF2-40B4-BE49-F238E27FC236}">
                <a16:creationId xmlns:a16="http://schemas.microsoft.com/office/drawing/2014/main" id="{9B2FBCBA-C407-684E-95F3-95C8D0AEF13F}"/>
              </a:ext>
            </a:extLst>
          </p:cNvPr>
          <p:cNvGrpSpPr/>
          <p:nvPr/>
        </p:nvGrpSpPr>
        <p:grpSpPr>
          <a:xfrm>
            <a:off x="4241575" y="5486455"/>
            <a:ext cx="546840" cy="578520"/>
            <a:chOff x="4241575" y="5486455"/>
            <a:chExt cx="54684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52A2D2A4-6FE9-84E2-DA56-60475343CC39}"/>
                    </a:ext>
                  </a:extLst>
                </p14:cNvPr>
                <p14:cNvContentPartPr/>
                <p14:nvPr/>
              </p14:nvContentPartPr>
              <p14:xfrm>
                <a:off x="4241575" y="5486455"/>
                <a:ext cx="383760" cy="16200"/>
              </p14:xfrm>
            </p:contentPart>
          </mc:Choice>
          <mc:Fallback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52A2D2A4-6FE9-84E2-DA56-60475343CC3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232935" y="5477815"/>
                  <a:ext cx="401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220CB061-41D5-34AF-6CD1-9BF40DE89253}"/>
                    </a:ext>
                  </a:extLst>
                </p14:cNvPr>
                <p14:cNvContentPartPr/>
                <p14:nvPr/>
              </p14:nvContentPartPr>
              <p14:xfrm>
                <a:off x="4414375" y="5508775"/>
                <a:ext cx="49320" cy="556200"/>
              </p14:xfrm>
            </p:contentPart>
          </mc:Choice>
          <mc:Fallback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220CB061-41D5-34AF-6CD1-9BF40DE8925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405375" y="5500135"/>
                  <a:ext cx="6696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8AF6AB56-C9BD-A3E9-D08F-64B492D62B25}"/>
                    </a:ext>
                  </a:extLst>
                </p14:cNvPr>
                <p14:cNvContentPartPr/>
                <p14:nvPr/>
              </p14:nvContentPartPr>
              <p14:xfrm>
                <a:off x="4535335" y="5730895"/>
                <a:ext cx="253080" cy="180360"/>
              </p14:xfrm>
            </p:contentPart>
          </mc:Choice>
          <mc:Fallback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8AF6AB56-C9BD-A3E9-D08F-64B492D62B2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526695" y="5721895"/>
                  <a:ext cx="27072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7DC2C2CD-B32D-28D3-2A54-CD38F5F45DA6}"/>
              </a:ext>
            </a:extLst>
          </p:cNvPr>
          <p:cNvGrpSpPr/>
          <p:nvPr/>
        </p:nvGrpSpPr>
        <p:grpSpPr>
          <a:xfrm>
            <a:off x="5298895" y="5731975"/>
            <a:ext cx="1189080" cy="379440"/>
            <a:chOff x="5298895" y="5731975"/>
            <a:chExt cx="1189080" cy="37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000AA630-BE71-546A-8D97-1F62E473100B}"/>
                    </a:ext>
                  </a:extLst>
                </p14:cNvPr>
                <p14:cNvContentPartPr/>
                <p14:nvPr/>
              </p14:nvContentPartPr>
              <p14:xfrm>
                <a:off x="5298895" y="5734135"/>
                <a:ext cx="223200" cy="208800"/>
              </p14:xfrm>
            </p:contentPart>
          </mc:Choice>
          <mc:Fallback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000AA630-BE71-546A-8D97-1F62E473100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289895" y="5725135"/>
                  <a:ext cx="240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4D6CCB22-C1E9-C170-ADFA-71C46B0513E0}"/>
                    </a:ext>
                  </a:extLst>
                </p14:cNvPr>
                <p14:cNvContentPartPr/>
                <p14:nvPr/>
              </p14:nvContentPartPr>
              <p14:xfrm>
                <a:off x="5634775" y="5731975"/>
                <a:ext cx="60480" cy="37944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4D6CCB22-C1E9-C170-ADFA-71C46B0513E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625775" y="5722975"/>
                  <a:ext cx="781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29FA2226-DCF5-1F85-E96D-7164AAECA58C}"/>
                    </a:ext>
                  </a:extLst>
                </p14:cNvPr>
                <p14:cNvContentPartPr/>
                <p14:nvPr/>
              </p14:nvContentPartPr>
              <p14:xfrm>
                <a:off x="5640895" y="5767615"/>
                <a:ext cx="249840" cy="16776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29FA2226-DCF5-1F85-E96D-7164AAECA58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632255" y="5758615"/>
                  <a:ext cx="267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5D2DA3BB-2F28-6520-C71A-1BCA34AC775B}"/>
                    </a:ext>
                  </a:extLst>
                </p14:cNvPr>
                <p14:cNvContentPartPr/>
                <p14:nvPr/>
              </p14:nvContentPartPr>
              <p14:xfrm>
                <a:off x="5851135" y="5768695"/>
                <a:ext cx="261000" cy="16776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5D2DA3BB-2F28-6520-C71A-1BCA34AC775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842135" y="5759695"/>
                  <a:ext cx="278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1CB2FBFA-1519-19F8-FAB9-17EB52A0ECAA}"/>
                    </a:ext>
                  </a:extLst>
                </p14:cNvPr>
                <p14:cNvContentPartPr/>
                <p14:nvPr/>
              </p14:nvContentPartPr>
              <p14:xfrm>
                <a:off x="6155335" y="5774455"/>
                <a:ext cx="248040" cy="17172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1CB2FBFA-1519-19F8-FAB9-17EB52A0ECA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146335" y="5765455"/>
                  <a:ext cx="265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75B131D-CA9D-1D28-3D75-D4242471EE26}"/>
                    </a:ext>
                  </a:extLst>
                </p14:cNvPr>
                <p14:cNvContentPartPr/>
                <p14:nvPr/>
              </p14:nvContentPartPr>
              <p14:xfrm>
                <a:off x="6477535" y="5941135"/>
                <a:ext cx="10440" cy="828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75B131D-CA9D-1D28-3D75-D4242471EE2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468895" y="5932495"/>
                  <a:ext cx="280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3A9991EA-0E84-DF33-8650-385C6ACC6DC1}"/>
              </a:ext>
            </a:extLst>
          </p:cNvPr>
          <p:cNvGrpSpPr/>
          <p:nvPr/>
        </p:nvGrpSpPr>
        <p:grpSpPr>
          <a:xfrm>
            <a:off x="7161175" y="1526095"/>
            <a:ext cx="4002480" cy="4734720"/>
            <a:chOff x="7161175" y="1526095"/>
            <a:chExt cx="4002480" cy="47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D0B395E0-22A0-7238-641E-C4BF5BAE11C3}"/>
                    </a:ext>
                  </a:extLst>
                </p14:cNvPr>
                <p14:cNvContentPartPr/>
                <p14:nvPr/>
              </p14:nvContentPartPr>
              <p14:xfrm>
                <a:off x="7229575" y="1929295"/>
                <a:ext cx="3780360" cy="43063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D0B395E0-22A0-7238-641E-C4BF5BAE11C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220575" y="1920295"/>
                  <a:ext cx="3798000" cy="43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A359CA5A-2F0C-1146-4CC2-2B7DE5C4C7E9}"/>
                    </a:ext>
                  </a:extLst>
                </p14:cNvPr>
                <p14:cNvContentPartPr/>
                <p14:nvPr/>
              </p14:nvContentPartPr>
              <p14:xfrm>
                <a:off x="7161175" y="1526095"/>
                <a:ext cx="4002480" cy="47347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A359CA5A-2F0C-1146-4CC2-2B7DE5C4C7E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52535" y="1517095"/>
                  <a:ext cx="4020120" cy="47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712D6770-19B8-338C-ABB3-78E6A002EA7A}"/>
                    </a:ext>
                  </a:extLst>
                </p14:cNvPr>
                <p14:cNvContentPartPr/>
                <p14:nvPr/>
              </p14:nvContentPartPr>
              <p14:xfrm>
                <a:off x="7729615" y="2172655"/>
                <a:ext cx="46800" cy="75528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712D6770-19B8-338C-ABB3-78E6A002EA7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20975" y="2164015"/>
                  <a:ext cx="64440" cy="77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68" name="Entrada de lápiz 267">
                <a:extLst>
                  <a:ext uri="{FF2B5EF4-FFF2-40B4-BE49-F238E27FC236}">
                    <a16:creationId xmlns:a16="http://schemas.microsoft.com/office/drawing/2014/main" id="{72FF4869-27AD-F53C-D878-6AEDFA910A64}"/>
                  </a:ext>
                </a:extLst>
              </p14:cNvPr>
              <p14:cNvContentPartPr/>
              <p14:nvPr/>
            </p14:nvContentPartPr>
            <p14:xfrm>
              <a:off x="8275320" y="3618284"/>
              <a:ext cx="68040" cy="86040"/>
            </p14:xfrm>
          </p:contentPart>
        </mc:Choice>
        <mc:Fallback>
          <p:pic>
            <p:nvPicPr>
              <p:cNvPr id="268" name="Entrada de lápiz 267">
                <a:extLst>
                  <a:ext uri="{FF2B5EF4-FFF2-40B4-BE49-F238E27FC236}">
                    <a16:creationId xmlns:a16="http://schemas.microsoft.com/office/drawing/2014/main" id="{72FF4869-27AD-F53C-D878-6AEDFA910A64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266320" y="3609284"/>
                <a:ext cx="856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331" name="Entrada de lápiz 330">
                <a:extLst>
                  <a:ext uri="{FF2B5EF4-FFF2-40B4-BE49-F238E27FC236}">
                    <a16:creationId xmlns:a16="http://schemas.microsoft.com/office/drawing/2014/main" id="{C1591D32-A9D1-BF81-BC5B-173B0FAC5FF2}"/>
                  </a:ext>
                </a:extLst>
              </p14:cNvPr>
              <p14:cNvContentPartPr/>
              <p14:nvPr/>
            </p14:nvContentPartPr>
            <p14:xfrm>
              <a:off x="2934720" y="3972884"/>
              <a:ext cx="9000" cy="360"/>
            </p14:xfrm>
          </p:contentPart>
        </mc:Choice>
        <mc:Fallback>
          <p:pic>
            <p:nvPicPr>
              <p:cNvPr id="331" name="Entrada de lápiz 330">
                <a:extLst>
                  <a:ext uri="{FF2B5EF4-FFF2-40B4-BE49-F238E27FC236}">
                    <a16:creationId xmlns:a16="http://schemas.microsoft.com/office/drawing/2014/main" id="{C1591D32-A9D1-BF81-BC5B-173B0FAC5FF2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926080" y="3964244"/>
                <a:ext cx="266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366" name="Entrada de lápiz 365">
                <a:extLst>
                  <a:ext uri="{FF2B5EF4-FFF2-40B4-BE49-F238E27FC236}">
                    <a16:creationId xmlns:a16="http://schemas.microsoft.com/office/drawing/2014/main" id="{50A72665-527C-4F42-E66A-1E8C9FCD0C30}"/>
                  </a:ext>
                </a:extLst>
              </p14:cNvPr>
              <p14:cNvContentPartPr/>
              <p14:nvPr/>
            </p14:nvContentPartPr>
            <p14:xfrm>
              <a:off x="5313240" y="3315524"/>
              <a:ext cx="875160" cy="311400"/>
            </p14:xfrm>
          </p:contentPart>
        </mc:Choice>
        <mc:Fallback>
          <p:pic>
            <p:nvPicPr>
              <p:cNvPr id="366" name="Entrada de lápiz 365">
                <a:extLst>
                  <a:ext uri="{FF2B5EF4-FFF2-40B4-BE49-F238E27FC236}">
                    <a16:creationId xmlns:a16="http://schemas.microsoft.com/office/drawing/2014/main" id="{50A72665-527C-4F42-E66A-1E8C9FCD0C30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5304600" y="3306884"/>
                <a:ext cx="8928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371" name="Entrada de lápiz 370">
                <a:extLst>
                  <a:ext uri="{FF2B5EF4-FFF2-40B4-BE49-F238E27FC236}">
                    <a16:creationId xmlns:a16="http://schemas.microsoft.com/office/drawing/2014/main" id="{75DFA7A8-1502-27A2-7272-F3784F78BE8F}"/>
                  </a:ext>
                </a:extLst>
              </p14:cNvPr>
              <p14:cNvContentPartPr/>
              <p14:nvPr/>
            </p14:nvContentPartPr>
            <p14:xfrm>
              <a:off x="1480680" y="2756444"/>
              <a:ext cx="14760" cy="23760"/>
            </p14:xfrm>
          </p:contentPart>
        </mc:Choice>
        <mc:Fallback>
          <p:pic>
            <p:nvPicPr>
              <p:cNvPr id="371" name="Entrada de lápiz 370">
                <a:extLst>
                  <a:ext uri="{FF2B5EF4-FFF2-40B4-BE49-F238E27FC236}">
                    <a16:creationId xmlns:a16="http://schemas.microsoft.com/office/drawing/2014/main" id="{75DFA7A8-1502-27A2-7272-F3784F78BE8F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471680" y="2747444"/>
                <a:ext cx="324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374" name="Entrada de lápiz 373">
                <a:extLst>
                  <a:ext uri="{FF2B5EF4-FFF2-40B4-BE49-F238E27FC236}">
                    <a16:creationId xmlns:a16="http://schemas.microsoft.com/office/drawing/2014/main" id="{627E9F31-2078-2809-7D8C-1B8D00FC71A5}"/>
                  </a:ext>
                </a:extLst>
              </p14:cNvPr>
              <p14:cNvContentPartPr/>
              <p14:nvPr/>
            </p14:nvContentPartPr>
            <p14:xfrm>
              <a:off x="2338920" y="4268444"/>
              <a:ext cx="2282760" cy="471600"/>
            </p14:xfrm>
          </p:contentPart>
        </mc:Choice>
        <mc:Fallback>
          <p:pic>
            <p:nvPicPr>
              <p:cNvPr id="374" name="Entrada de lápiz 373">
                <a:extLst>
                  <a:ext uri="{FF2B5EF4-FFF2-40B4-BE49-F238E27FC236}">
                    <a16:creationId xmlns:a16="http://schemas.microsoft.com/office/drawing/2014/main" id="{627E9F31-2078-2809-7D8C-1B8D00FC71A5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330280" y="4259444"/>
                <a:ext cx="23004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375" name="Entrada de lápiz 374">
                <a:extLst>
                  <a:ext uri="{FF2B5EF4-FFF2-40B4-BE49-F238E27FC236}">
                    <a16:creationId xmlns:a16="http://schemas.microsoft.com/office/drawing/2014/main" id="{1434CEF0-4BAE-AEBB-D431-6C4FF135D792}"/>
                  </a:ext>
                </a:extLst>
              </p14:cNvPr>
              <p14:cNvContentPartPr/>
              <p14:nvPr/>
            </p14:nvContentPartPr>
            <p14:xfrm>
              <a:off x="311760" y="1606964"/>
              <a:ext cx="360" cy="360"/>
            </p14:xfrm>
          </p:contentPart>
        </mc:Choice>
        <mc:Fallback>
          <p:pic>
            <p:nvPicPr>
              <p:cNvPr id="375" name="Entrada de lápiz 374">
                <a:extLst>
                  <a:ext uri="{FF2B5EF4-FFF2-40B4-BE49-F238E27FC236}">
                    <a16:creationId xmlns:a16="http://schemas.microsoft.com/office/drawing/2014/main" id="{1434CEF0-4BAE-AEBB-D431-6C4FF135D792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03120" y="159796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upo 386">
            <a:extLst>
              <a:ext uri="{FF2B5EF4-FFF2-40B4-BE49-F238E27FC236}">
                <a16:creationId xmlns:a16="http://schemas.microsoft.com/office/drawing/2014/main" id="{7B1595CF-2F27-A99F-53EF-E28747F612FB}"/>
              </a:ext>
            </a:extLst>
          </p:cNvPr>
          <p:cNvGrpSpPr/>
          <p:nvPr/>
        </p:nvGrpSpPr>
        <p:grpSpPr>
          <a:xfrm>
            <a:off x="126000" y="695444"/>
            <a:ext cx="1683720" cy="542160"/>
            <a:chOff x="126000" y="695444"/>
            <a:chExt cx="168372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376" name="Entrada de lápiz 375">
                  <a:extLst>
                    <a:ext uri="{FF2B5EF4-FFF2-40B4-BE49-F238E27FC236}">
                      <a16:creationId xmlns:a16="http://schemas.microsoft.com/office/drawing/2014/main" id="{2C31B59C-7588-11BF-912D-4429430F953E}"/>
                    </a:ext>
                  </a:extLst>
                </p14:cNvPr>
                <p14:cNvContentPartPr/>
                <p14:nvPr/>
              </p14:nvContentPartPr>
              <p14:xfrm>
                <a:off x="192960" y="794804"/>
                <a:ext cx="325080" cy="37440"/>
              </p14:xfrm>
            </p:contentPart>
          </mc:Choice>
          <mc:Fallback>
            <p:pic>
              <p:nvPicPr>
                <p:cNvPr id="376" name="Entrada de lápiz 375">
                  <a:extLst>
                    <a:ext uri="{FF2B5EF4-FFF2-40B4-BE49-F238E27FC236}">
                      <a16:creationId xmlns:a16="http://schemas.microsoft.com/office/drawing/2014/main" id="{2C31B59C-7588-11BF-912D-4429430F953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83960" y="785804"/>
                  <a:ext cx="342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77" name="Entrada de lápiz 376">
                  <a:extLst>
                    <a:ext uri="{FF2B5EF4-FFF2-40B4-BE49-F238E27FC236}">
                      <a16:creationId xmlns:a16="http://schemas.microsoft.com/office/drawing/2014/main" id="{C52B12D8-FCE4-74AB-904D-D9386EFF993C}"/>
                    </a:ext>
                  </a:extLst>
                </p14:cNvPr>
                <p14:cNvContentPartPr/>
                <p14:nvPr/>
              </p14:nvContentPartPr>
              <p14:xfrm>
                <a:off x="149760" y="793724"/>
                <a:ext cx="255960" cy="307440"/>
              </p14:xfrm>
            </p:contentPart>
          </mc:Choice>
          <mc:Fallback>
            <p:pic>
              <p:nvPicPr>
                <p:cNvPr id="377" name="Entrada de lápiz 376">
                  <a:extLst>
                    <a:ext uri="{FF2B5EF4-FFF2-40B4-BE49-F238E27FC236}">
                      <a16:creationId xmlns:a16="http://schemas.microsoft.com/office/drawing/2014/main" id="{C52B12D8-FCE4-74AB-904D-D9386EFF993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40760" y="785084"/>
                  <a:ext cx="273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378" name="Entrada de lápiz 377">
                  <a:extLst>
                    <a:ext uri="{FF2B5EF4-FFF2-40B4-BE49-F238E27FC236}">
                      <a16:creationId xmlns:a16="http://schemas.microsoft.com/office/drawing/2014/main" id="{292A2B29-5A6B-8D1A-1FF1-AA1C8B8DA58E}"/>
                    </a:ext>
                  </a:extLst>
                </p14:cNvPr>
                <p14:cNvContentPartPr/>
                <p14:nvPr/>
              </p14:nvContentPartPr>
              <p14:xfrm>
                <a:off x="126000" y="965084"/>
                <a:ext cx="289080" cy="14040"/>
              </p14:xfrm>
            </p:contentPart>
          </mc:Choice>
          <mc:Fallback>
            <p:pic>
              <p:nvPicPr>
                <p:cNvPr id="378" name="Entrada de lápiz 377">
                  <a:extLst>
                    <a:ext uri="{FF2B5EF4-FFF2-40B4-BE49-F238E27FC236}">
                      <a16:creationId xmlns:a16="http://schemas.microsoft.com/office/drawing/2014/main" id="{292A2B29-5A6B-8D1A-1FF1-AA1C8B8DA58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7000" y="956084"/>
                  <a:ext cx="306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79" name="Entrada de lápiz 378">
                  <a:extLst>
                    <a:ext uri="{FF2B5EF4-FFF2-40B4-BE49-F238E27FC236}">
                      <a16:creationId xmlns:a16="http://schemas.microsoft.com/office/drawing/2014/main" id="{F080A562-9FB7-84A3-5E59-EB2B31289F5D}"/>
                    </a:ext>
                  </a:extLst>
                </p14:cNvPr>
                <p14:cNvContentPartPr/>
                <p14:nvPr/>
              </p14:nvContentPartPr>
              <p14:xfrm>
                <a:off x="577800" y="740084"/>
                <a:ext cx="38880" cy="437040"/>
              </p14:xfrm>
            </p:contentPart>
          </mc:Choice>
          <mc:Fallback>
            <p:pic>
              <p:nvPicPr>
                <p:cNvPr id="379" name="Entrada de lápiz 378">
                  <a:extLst>
                    <a:ext uri="{FF2B5EF4-FFF2-40B4-BE49-F238E27FC236}">
                      <a16:creationId xmlns:a16="http://schemas.microsoft.com/office/drawing/2014/main" id="{F080A562-9FB7-84A3-5E59-EB2B31289F5D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68800" y="731444"/>
                  <a:ext cx="565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80" name="Entrada de lápiz 379">
                  <a:extLst>
                    <a:ext uri="{FF2B5EF4-FFF2-40B4-BE49-F238E27FC236}">
                      <a16:creationId xmlns:a16="http://schemas.microsoft.com/office/drawing/2014/main" id="{D747CB2B-63F0-F251-02D5-3D023DAB6F65}"/>
                    </a:ext>
                  </a:extLst>
                </p14:cNvPr>
                <p14:cNvContentPartPr/>
                <p14:nvPr/>
              </p14:nvContentPartPr>
              <p14:xfrm>
                <a:off x="732240" y="695444"/>
                <a:ext cx="26280" cy="424440"/>
              </p14:xfrm>
            </p:contentPart>
          </mc:Choice>
          <mc:Fallback>
            <p:pic>
              <p:nvPicPr>
                <p:cNvPr id="380" name="Entrada de lápiz 379">
                  <a:extLst>
                    <a:ext uri="{FF2B5EF4-FFF2-40B4-BE49-F238E27FC236}">
                      <a16:creationId xmlns:a16="http://schemas.microsoft.com/office/drawing/2014/main" id="{D747CB2B-63F0-F251-02D5-3D023DAB6F6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23600" y="686804"/>
                  <a:ext cx="439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81" name="Entrada de lápiz 380">
                  <a:extLst>
                    <a:ext uri="{FF2B5EF4-FFF2-40B4-BE49-F238E27FC236}">
                      <a16:creationId xmlns:a16="http://schemas.microsoft.com/office/drawing/2014/main" id="{32C68FCB-2A88-616D-1607-B3588D1EE809}"/>
                    </a:ext>
                  </a:extLst>
                </p14:cNvPr>
                <p14:cNvContentPartPr/>
                <p14:nvPr/>
              </p14:nvContentPartPr>
              <p14:xfrm>
                <a:off x="847800" y="871484"/>
                <a:ext cx="217800" cy="177480"/>
              </p14:xfrm>
            </p:contentPart>
          </mc:Choice>
          <mc:Fallback>
            <p:pic>
              <p:nvPicPr>
                <p:cNvPr id="381" name="Entrada de lápiz 380">
                  <a:extLst>
                    <a:ext uri="{FF2B5EF4-FFF2-40B4-BE49-F238E27FC236}">
                      <a16:creationId xmlns:a16="http://schemas.microsoft.com/office/drawing/2014/main" id="{32C68FCB-2A88-616D-1607-B3588D1EE80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839160" y="862484"/>
                  <a:ext cx="235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82" name="Entrada de lápiz 381">
                  <a:extLst>
                    <a:ext uri="{FF2B5EF4-FFF2-40B4-BE49-F238E27FC236}">
                      <a16:creationId xmlns:a16="http://schemas.microsoft.com/office/drawing/2014/main" id="{77C5AECD-7DA2-E438-48B6-BF683193648D}"/>
                    </a:ext>
                  </a:extLst>
                </p14:cNvPr>
                <p14:cNvContentPartPr/>
                <p14:nvPr/>
              </p14:nvContentPartPr>
              <p14:xfrm>
                <a:off x="1049040" y="767804"/>
                <a:ext cx="252360" cy="318960"/>
              </p14:xfrm>
            </p:contentPart>
          </mc:Choice>
          <mc:Fallback>
            <p:pic>
              <p:nvPicPr>
                <p:cNvPr id="382" name="Entrada de lápiz 381">
                  <a:extLst>
                    <a:ext uri="{FF2B5EF4-FFF2-40B4-BE49-F238E27FC236}">
                      <a16:creationId xmlns:a16="http://schemas.microsoft.com/office/drawing/2014/main" id="{77C5AECD-7DA2-E438-48B6-BF683193648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40400" y="758804"/>
                  <a:ext cx="2700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84" name="Entrada de lápiz 383">
                  <a:extLst>
                    <a:ext uri="{FF2B5EF4-FFF2-40B4-BE49-F238E27FC236}">
                      <a16:creationId xmlns:a16="http://schemas.microsoft.com/office/drawing/2014/main" id="{B39C1137-2E37-0CC0-5741-CA9F783D62A6}"/>
                    </a:ext>
                  </a:extLst>
                </p14:cNvPr>
                <p14:cNvContentPartPr/>
                <p14:nvPr/>
              </p14:nvContentPartPr>
              <p14:xfrm>
                <a:off x="239400" y="1192604"/>
                <a:ext cx="1434960" cy="45000"/>
              </p14:xfrm>
            </p:contentPart>
          </mc:Choice>
          <mc:Fallback>
            <p:pic>
              <p:nvPicPr>
                <p:cNvPr id="384" name="Entrada de lápiz 383">
                  <a:extLst>
                    <a:ext uri="{FF2B5EF4-FFF2-40B4-BE49-F238E27FC236}">
                      <a16:creationId xmlns:a16="http://schemas.microsoft.com/office/drawing/2014/main" id="{B39C1137-2E37-0CC0-5741-CA9F783D62A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30400" y="1183604"/>
                  <a:ext cx="1452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386" name="Entrada de lápiz 385">
                  <a:extLst>
                    <a:ext uri="{FF2B5EF4-FFF2-40B4-BE49-F238E27FC236}">
                      <a16:creationId xmlns:a16="http://schemas.microsoft.com/office/drawing/2014/main" id="{3857794B-FD5D-2FE2-15AB-8C087EC80A7E}"/>
                    </a:ext>
                  </a:extLst>
                </p14:cNvPr>
                <p14:cNvContentPartPr/>
                <p14:nvPr/>
              </p14:nvContentPartPr>
              <p14:xfrm>
                <a:off x="1802880" y="1166324"/>
                <a:ext cx="6840" cy="11160"/>
              </p14:xfrm>
            </p:contentPart>
          </mc:Choice>
          <mc:Fallback>
            <p:pic>
              <p:nvPicPr>
                <p:cNvPr id="386" name="Entrada de lápiz 385">
                  <a:extLst>
                    <a:ext uri="{FF2B5EF4-FFF2-40B4-BE49-F238E27FC236}">
                      <a16:creationId xmlns:a16="http://schemas.microsoft.com/office/drawing/2014/main" id="{3857794B-FD5D-2FE2-15AB-8C087EC80A7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793880" y="1157324"/>
                  <a:ext cx="244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upo 389">
            <a:extLst>
              <a:ext uri="{FF2B5EF4-FFF2-40B4-BE49-F238E27FC236}">
                <a16:creationId xmlns:a16="http://schemas.microsoft.com/office/drawing/2014/main" id="{D75C97E5-2200-C575-14F3-CCA8020F6C45}"/>
              </a:ext>
            </a:extLst>
          </p:cNvPr>
          <p:cNvGrpSpPr/>
          <p:nvPr/>
        </p:nvGrpSpPr>
        <p:grpSpPr>
          <a:xfrm>
            <a:off x="308520" y="1420124"/>
            <a:ext cx="453960" cy="534960"/>
            <a:chOff x="308520" y="1420124"/>
            <a:chExt cx="453960" cy="53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388" name="Entrada de lápiz 387">
                  <a:extLst>
                    <a:ext uri="{FF2B5EF4-FFF2-40B4-BE49-F238E27FC236}">
                      <a16:creationId xmlns:a16="http://schemas.microsoft.com/office/drawing/2014/main" id="{472F153E-C1D6-6454-4C27-5E895A4D6119}"/>
                    </a:ext>
                  </a:extLst>
                </p14:cNvPr>
                <p14:cNvContentPartPr/>
                <p14:nvPr/>
              </p14:nvContentPartPr>
              <p14:xfrm>
                <a:off x="308520" y="1420124"/>
                <a:ext cx="213840" cy="534960"/>
              </p14:xfrm>
            </p:contentPart>
          </mc:Choice>
          <mc:Fallback>
            <p:pic>
              <p:nvPicPr>
                <p:cNvPr id="388" name="Entrada de lápiz 387">
                  <a:extLst>
                    <a:ext uri="{FF2B5EF4-FFF2-40B4-BE49-F238E27FC236}">
                      <a16:creationId xmlns:a16="http://schemas.microsoft.com/office/drawing/2014/main" id="{472F153E-C1D6-6454-4C27-5E895A4D611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99880" y="1411124"/>
                  <a:ext cx="23148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389" name="Entrada de lápiz 388">
                  <a:extLst>
                    <a:ext uri="{FF2B5EF4-FFF2-40B4-BE49-F238E27FC236}">
                      <a16:creationId xmlns:a16="http://schemas.microsoft.com/office/drawing/2014/main" id="{6155CF3A-2B38-FD4A-5461-CC8BBA12D167}"/>
                    </a:ext>
                  </a:extLst>
                </p14:cNvPr>
                <p14:cNvContentPartPr/>
                <p14:nvPr/>
              </p14:nvContentPartPr>
              <p14:xfrm>
                <a:off x="585720" y="1627484"/>
                <a:ext cx="176760" cy="209880"/>
              </p14:xfrm>
            </p:contentPart>
          </mc:Choice>
          <mc:Fallback>
            <p:pic>
              <p:nvPicPr>
                <p:cNvPr id="389" name="Entrada de lápiz 388">
                  <a:extLst>
                    <a:ext uri="{FF2B5EF4-FFF2-40B4-BE49-F238E27FC236}">
                      <a16:creationId xmlns:a16="http://schemas.microsoft.com/office/drawing/2014/main" id="{6155CF3A-2B38-FD4A-5461-CC8BBA12D16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76720" y="1618484"/>
                  <a:ext cx="19440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upo 400">
            <a:extLst>
              <a:ext uri="{FF2B5EF4-FFF2-40B4-BE49-F238E27FC236}">
                <a16:creationId xmlns:a16="http://schemas.microsoft.com/office/drawing/2014/main" id="{CC26DD9F-ED39-C95A-8CA5-DBDFB3073B78}"/>
              </a:ext>
            </a:extLst>
          </p:cNvPr>
          <p:cNvGrpSpPr/>
          <p:nvPr/>
        </p:nvGrpSpPr>
        <p:grpSpPr>
          <a:xfrm>
            <a:off x="69480" y="2051204"/>
            <a:ext cx="504360" cy="594000"/>
            <a:chOff x="69480" y="2051204"/>
            <a:chExt cx="504360" cy="59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399" name="Entrada de lápiz 398">
                  <a:extLst>
                    <a:ext uri="{FF2B5EF4-FFF2-40B4-BE49-F238E27FC236}">
                      <a16:creationId xmlns:a16="http://schemas.microsoft.com/office/drawing/2014/main" id="{ECFA27DF-8F58-7629-D3E8-9D773334357D}"/>
                    </a:ext>
                  </a:extLst>
                </p14:cNvPr>
                <p14:cNvContentPartPr/>
                <p14:nvPr/>
              </p14:nvContentPartPr>
              <p14:xfrm>
                <a:off x="69480" y="2051204"/>
                <a:ext cx="263520" cy="594000"/>
              </p14:xfrm>
            </p:contentPart>
          </mc:Choice>
          <mc:Fallback>
            <p:pic>
              <p:nvPicPr>
                <p:cNvPr id="399" name="Entrada de lápiz 398">
                  <a:extLst>
                    <a:ext uri="{FF2B5EF4-FFF2-40B4-BE49-F238E27FC236}">
                      <a16:creationId xmlns:a16="http://schemas.microsoft.com/office/drawing/2014/main" id="{ECFA27DF-8F58-7629-D3E8-9D773334357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0480" y="2042564"/>
                  <a:ext cx="28116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400" name="Entrada de lápiz 399">
                  <a:extLst>
                    <a:ext uri="{FF2B5EF4-FFF2-40B4-BE49-F238E27FC236}">
                      <a16:creationId xmlns:a16="http://schemas.microsoft.com/office/drawing/2014/main" id="{8B739CF3-A340-4855-7172-1A032306AE0C}"/>
                    </a:ext>
                  </a:extLst>
                </p14:cNvPr>
                <p14:cNvContentPartPr/>
                <p14:nvPr/>
              </p14:nvContentPartPr>
              <p14:xfrm>
                <a:off x="349920" y="2281244"/>
                <a:ext cx="223920" cy="260640"/>
              </p14:xfrm>
            </p:contentPart>
          </mc:Choice>
          <mc:Fallback>
            <p:pic>
              <p:nvPicPr>
                <p:cNvPr id="400" name="Entrada de lápiz 399">
                  <a:extLst>
                    <a:ext uri="{FF2B5EF4-FFF2-40B4-BE49-F238E27FC236}">
                      <a16:creationId xmlns:a16="http://schemas.microsoft.com/office/drawing/2014/main" id="{8B739CF3-A340-4855-7172-1A032306AE0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40920" y="2272244"/>
                  <a:ext cx="2415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upo 402">
            <a:extLst>
              <a:ext uri="{FF2B5EF4-FFF2-40B4-BE49-F238E27FC236}">
                <a16:creationId xmlns:a16="http://schemas.microsoft.com/office/drawing/2014/main" id="{A441A092-6085-06BE-A43B-CD868EB10FAC}"/>
              </a:ext>
            </a:extLst>
          </p:cNvPr>
          <p:cNvGrpSpPr/>
          <p:nvPr/>
        </p:nvGrpSpPr>
        <p:grpSpPr>
          <a:xfrm>
            <a:off x="1049400" y="1366484"/>
            <a:ext cx="1336680" cy="447840"/>
            <a:chOff x="1049400" y="1366484"/>
            <a:chExt cx="133668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391" name="Entrada de lápiz 390">
                  <a:extLst>
                    <a:ext uri="{FF2B5EF4-FFF2-40B4-BE49-F238E27FC236}">
                      <a16:creationId xmlns:a16="http://schemas.microsoft.com/office/drawing/2014/main" id="{EA4AFF5B-7BA7-BE08-AD38-0A1802C85782}"/>
                    </a:ext>
                  </a:extLst>
                </p14:cNvPr>
                <p14:cNvContentPartPr/>
                <p14:nvPr/>
              </p14:nvContentPartPr>
              <p14:xfrm>
                <a:off x="1049400" y="1591844"/>
                <a:ext cx="224640" cy="173520"/>
              </p14:xfrm>
            </p:contentPart>
          </mc:Choice>
          <mc:Fallback>
            <p:pic>
              <p:nvPicPr>
                <p:cNvPr id="391" name="Entrada de lápiz 390">
                  <a:extLst>
                    <a:ext uri="{FF2B5EF4-FFF2-40B4-BE49-F238E27FC236}">
                      <a16:creationId xmlns:a16="http://schemas.microsoft.com/office/drawing/2014/main" id="{EA4AFF5B-7BA7-BE08-AD38-0A1802C8578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40760" y="1583204"/>
                  <a:ext cx="242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392" name="Entrada de lápiz 391">
                  <a:extLst>
                    <a:ext uri="{FF2B5EF4-FFF2-40B4-BE49-F238E27FC236}">
                      <a16:creationId xmlns:a16="http://schemas.microsoft.com/office/drawing/2014/main" id="{8AF8175E-70E8-1D93-8DBF-234B53DF2BB0}"/>
                    </a:ext>
                  </a:extLst>
                </p14:cNvPr>
                <p14:cNvContentPartPr/>
                <p14:nvPr/>
              </p14:nvContentPartPr>
              <p14:xfrm>
                <a:off x="1257840" y="1539644"/>
                <a:ext cx="169200" cy="272160"/>
              </p14:xfrm>
            </p:contentPart>
          </mc:Choice>
          <mc:Fallback>
            <p:pic>
              <p:nvPicPr>
                <p:cNvPr id="392" name="Entrada de lápiz 391">
                  <a:extLst>
                    <a:ext uri="{FF2B5EF4-FFF2-40B4-BE49-F238E27FC236}">
                      <a16:creationId xmlns:a16="http://schemas.microsoft.com/office/drawing/2014/main" id="{8AF8175E-70E8-1D93-8DBF-234B53DF2BB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248840" y="1530644"/>
                  <a:ext cx="186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393" name="Entrada de lápiz 392">
                  <a:extLst>
                    <a:ext uri="{FF2B5EF4-FFF2-40B4-BE49-F238E27FC236}">
                      <a16:creationId xmlns:a16="http://schemas.microsoft.com/office/drawing/2014/main" id="{8EF6D9A0-C7E1-9135-DDBC-78EA3BD46A30}"/>
                    </a:ext>
                  </a:extLst>
                </p14:cNvPr>
                <p14:cNvContentPartPr/>
                <p14:nvPr/>
              </p14:nvContentPartPr>
              <p14:xfrm>
                <a:off x="1524960" y="1421924"/>
                <a:ext cx="28440" cy="385560"/>
              </p14:xfrm>
            </p:contentPart>
          </mc:Choice>
          <mc:Fallback>
            <p:pic>
              <p:nvPicPr>
                <p:cNvPr id="393" name="Entrada de lápiz 392">
                  <a:extLst>
                    <a:ext uri="{FF2B5EF4-FFF2-40B4-BE49-F238E27FC236}">
                      <a16:creationId xmlns:a16="http://schemas.microsoft.com/office/drawing/2014/main" id="{8EF6D9A0-C7E1-9135-DDBC-78EA3BD46A3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515960" y="1413284"/>
                  <a:ext cx="46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394" name="Entrada de lápiz 393">
                  <a:extLst>
                    <a:ext uri="{FF2B5EF4-FFF2-40B4-BE49-F238E27FC236}">
                      <a16:creationId xmlns:a16="http://schemas.microsoft.com/office/drawing/2014/main" id="{685BE94D-19CD-7D17-D931-E93291065B25}"/>
                    </a:ext>
                  </a:extLst>
                </p14:cNvPr>
                <p14:cNvContentPartPr/>
                <p14:nvPr/>
              </p14:nvContentPartPr>
              <p14:xfrm>
                <a:off x="1373400" y="1587164"/>
                <a:ext cx="413640" cy="199800"/>
              </p14:xfrm>
            </p:contentPart>
          </mc:Choice>
          <mc:Fallback>
            <p:pic>
              <p:nvPicPr>
                <p:cNvPr id="394" name="Entrada de lápiz 393">
                  <a:extLst>
                    <a:ext uri="{FF2B5EF4-FFF2-40B4-BE49-F238E27FC236}">
                      <a16:creationId xmlns:a16="http://schemas.microsoft.com/office/drawing/2014/main" id="{685BE94D-19CD-7D17-D931-E93291065B2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364760" y="1578524"/>
                  <a:ext cx="4312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395" name="Entrada de lápiz 394">
                  <a:extLst>
                    <a:ext uri="{FF2B5EF4-FFF2-40B4-BE49-F238E27FC236}">
                      <a16:creationId xmlns:a16="http://schemas.microsoft.com/office/drawing/2014/main" id="{C4F57EA7-E326-D2C6-3778-26674CEF4648}"/>
                    </a:ext>
                  </a:extLst>
                </p14:cNvPr>
                <p14:cNvContentPartPr/>
                <p14:nvPr/>
              </p14:nvContentPartPr>
              <p14:xfrm>
                <a:off x="1776960" y="1366484"/>
                <a:ext cx="225360" cy="441000"/>
              </p14:xfrm>
            </p:contentPart>
          </mc:Choice>
          <mc:Fallback>
            <p:pic>
              <p:nvPicPr>
                <p:cNvPr id="395" name="Entrada de lápiz 394">
                  <a:extLst>
                    <a:ext uri="{FF2B5EF4-FFF2-40B4-BE49-F238E27FC236}">
                      <a16:creationId xmlns:a16="http://schemas.microsoft.com/office/drawing/2014/main" id="{C4F57EA7-E326-D2C6-3778-26674CEF464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767960" y="1357844"/>
                  <a:ext cx="243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96" name="Entrada de lápiz 395">
                  <a:extLst>
                    <a:ext uri="{FF2B5EF4-FFF2-40B4-BE49-F238E27FC236}">
                      <a16:creationId xmlns:a16="http://schemas.microsoft.com/office/drawing/2014/main" id="{8C66DD1B-B851-1EF9-BE18-6A1C8A142788}"/>
                    </a:ext>
                  </a:extLst>
                </p14:cNvPr>
                <p14:cNvContentPartPr/>
                <p14:nvPr/>
              </p14:nvContentPartPr>
              <p14:xfrm>
                <a:off x="2082240" y="1518404"/>
                <a:ext cx="40680" cy="295920"/>
              </p14:xfrm>
            </p:contentPart>
          </mc:Choice>
          <mc:Fallback>
            <p:pic>
              <p:nvPicPr>
                <p:cNvPr id="396" name="Entrada de lápiz 395">
                  <a:extLst>
                    <a:ext uri="{FF2B5EF4-FFF2-40B4-BE49-F238E27FC236}">
                      <a16:creationId xmlns:a16="http://schemas.microsoft.com/office/drawing/2014/main" id="{8C66DD1B-B851-1EF9-BE18-6A1C8A14278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073600" y="1509404"/>
                  <a:ext cx="58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97" name="Entrada de lápiz 396">
                  <a:extLst>
                    <a:ext uri="{FF2B5EF4-FFF2-40B4-BE49-F238E27FC236}">
                      <a16:creationId xmlns:a16="http://schemas.microsoft.com/office/drawing/2014/main" id="{3DAF5F20-B1A1-42EB-5D5E-7BDD304744A0}"/>
                    </a:ext>
                  </a:extLst>
                </p14:cNvPr>
                <p14:cNvContentPartPr/>
                <p14:nvPr/>
              </p14:nvContentPartPr>
              <p14:xfrm>
                <a:off x="2173680" y="1600844"/>
                <a:ext cx="212400" cy="199080"/>
              </p14:xfrm>
            </p:contentPart>
          </mc:Choice>
          <mc:Fallback>
            <p:pic>
              <p:nvPicPr>
                <p:cNvPr id="397" name="Entrada de lápiz 396">
                  <a:extLst>
                    <a:ext uri="{FF2B5EF4-FFF2-40B4-BE49-F238E27FC236}">
                      <a16:creationId xmlns:a16="http://schemas.microsoft.com/office/drawing/2014/main" id="{3DAF5F20-B1A1-42EB-5D5E-7BDD304744A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164680" y="1592204"/>
                  <a:ext cx="230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402" name="Entrada de lápiz 401">
                  <a:extLst>
                    <a:ext uri="{FF2B5EF4-FFF2-40B4-BE49-F238E27FC236}">
                      <a16:creationId xmlns:a16="http://schemas.microsoft.com/office/drawing/2014/main" id="{95FC75E4-9CAB-BD5B-94BE-79879C940617}"/>
                    </a:ext>
                  </a:extLst>
                </p14:cNvPr>
                <p14:cNvContentPartPr/>
                <p14:nvPr/>
              </p14:nvContentPartPr>
              <p14:xfrm>
                <a:off x="2057760" y="1461884"/>
                <a:ext cx="1440" cy="11880"/>
              </p14:xfrm>
            </p:contentPart>
          </mc:Choice>
          <mc:Fallback>
            <p:pic>
              <p:nvPicPr>
                <p:cNvPr id="402" name="Entrada de lápiz 401">
                  <a:extLst>
                    <a:ext uri="{FF2B5EF4-FFF2-40B4-BE49-F238E27FC236}">
                      <a16:creationId xmlns:a16="http://schemas.microsoft.com/office/drawing/2014/main" id="{95FC75E4-9CAB-BD5B-94BE-79879C94061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049120" y="1453244"/>
                  <a:ext cx="190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upo 410">
            <a:extLst>
              <a:ext uri="{FF2B5EF4-FFF2-40B4-BE49-F238E27FC236}">
                <a16:creationId xmlns:a16="http://schemas.microsoft.com/office/drawing/2014/main" id="{277DC153-3FF4-9612-A5C0-D2A95D8A484E}"/>
              </a:ext>
            </a:extLst>
          </p:cNvPr>
          <p:cNvGrpSpPr/>
          <p:nvPr/>
        </p:nvGrpSpPr>
        <p:grpSpPr>
          <a:xfrm>
            <a:off x="761040" y="2159204"/>
            <a:ext cx="1446840" cy="590760"/>
            <a:chOff x="761040" y="2159204"/>
            <a:chExt cx="144684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404" name="Entrada de lápiz 403">
                  <a:extLst>
                    <a:ext uri="{FF2B5EF4-FFF2-40B4-BE49-F238E27FC236}">
                      <a16:creationId xmlns:a16="http://schemas.microsoft.com/office/drawing/2014/main" id="{A964EB49-CC88-D2D0-7859-DA19002B38FA}"/>
                    </a:ext>
                  </a:extLst>
                </p14:cNvPr>
                <p14:cNvContentPartPr/>
                <p14:nvPr/>
              </p14:nvContentPartPr>
              <p14:xfrm>
                <a:off x="761040" y="2312204"/>
                <a:ext cx="231840" cy="193680"/>
              </p14:xfrm>
            </p:contentPart>
          </mc:Choice>
          <mc:Fallback>
            <p:pic>
              <p:nvPicPr>
                <p:cNvPr id="404" name="Entrada de lápiz 403">
                  <a:extLst>
                    <a:ext uri="{FF2B5EF4-FFF2-40B4-BE49-F238E27FC236}">
                      <a16:creationId xmlns:a16="http://schemas.microsoft.com/office/drawing/2014/main" id="{A964EB49-CC88-D2D0-7859-DA19002B38F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52040" y="2303564"/>
                  <a:ext cx="2494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405" name="Entrada de lápiz 404">
                  <a:extLst>
                    <a:ext uri="{FF2B5EF4-FFF2-40B4-BE49-F238E27FC236}">
                      <a16:creationId xmlns:a16="http://schemas.microsoft.com/office/drawing/2014/main" id="{3DF9A732-27A6-D782-4CF0-3D76B97FEE3D}"/>
                    </a:ext>
                  </a:extLst>
                </p14:cNvPr>
                <p14:cNvContentPartPr/>
                <p14:nvPr/>
              </p14:nvContentPartPr>
              <p14:xfrm>
                <a:off x="1053360" y="2335244"/>
                <a:ext cx="45720" cy="414720"/>
              </p14:xfrm>
            </p:contentPart>
          </mc:Choice>
          <mc:Fallback>
            <p:pic>
              <p:nvPicPr>
                <p:cNvPr id="405" name="Entrada de lápiz 404">
                  <a:extLst>
                    <a:ext uri="{FF2B5EF4-FFF2-40B4-BE49-F238E27FC236}">
                      <a16:creationId xmlns:a16="http://schemas.microsoft.com/office/drawing/2014/main" id="{3DF9A732-27A6-D782-4CF0-3D76B97FEE3D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44720" y="2326604"/>
                  <a:ext cx="633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406" name="Entrada de lápiz 405">
                  <a:extLst>
                    <a:ext uri="{FF2B5EF4-FFF2-40B4-BE49-F238E27FC236}">
                      <a16:creationId xmlns:a16="http://schemas.microsoft.com/office/drawing/2014/main" id="{B1F0D3A0-C6B9-8CAC-380F-5F3044C49153}"/>
                    </a:ext>
                  </a:extLst>
                </p14:cNvPr>
                <p14:cNvContentPartPr/>
                <p14:nvPr/>
              </p14:nvContentPartPr>
              <p14:xfrm>
                <a:off x="1056240" y="2281244"/>
                <a:ext cx="145800" cy="226440"/>
              </p14:xfrm>
            </p:contentPart>
          </mc:Choice>
          <mc:Fallback>
            <p:pic>
              <p:nvPicPr>
                <p:cNvPr id="406" name="Entrada de lápiz 405">
                  <a:extLst>
                    <a:ext uri="{FF2B5EF4-FFF2-40B4-BE49-F238E27FC236}">
                      <a16:creationId xmlns:a16="http://schemas.microsoft.com/office/drawing/2014/main" id="{B1F0D3A0-C6B9-8CAC-380F-5F3044C4915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47240" y="2272244"/>
                  <a:ext cx="163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407" name="Entrada de lápiz 406">
                  <a:extLst>
                    <a:ext uri="{FF2B5EF4-FFF2-40B4-BE49-F238E27FC236}">
                      <a16:creationId xmlns:a16="http://schemas.microsoft.com/office/drawing/2014/main" id="{2A089B9E-CFE4-21DD-00E9-20709BDB005B}"/>
                    </a:ext>
                  </a:extLst>
                </p14:cNvPr>
                <p14:cNvContentPartPr/>
                <p14:nvPr/>
              </p14:nvContentPartPr>
              <p14:xfrm>
                <a:off x="1271880" y="2343164"/>
                <a:ext cx="340920" cy="213120"/>
              </p14:xfrm>
            </p:contentPart>
          </mc:Choice>
          <mc:Fallback>
            <p:pic>
              <p:nvPicPr>
                <p:cNvPr id="407" name="Entrada de lápiz 406">
                  <a:extLst>
                    <a:ext uri="{FF2B5EF4-FFF2-40B4-BE49-F238E27FC236}">
                      <a16:creationId xmlns:a16="http://schemas.microsoft.com/office/drawing/2014/main" id="{2A089B9E-CFE4-21DD-00E9-20709BDB005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263240" y="2334164"/>
                  <a:ext cx="358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408" name="Entrada de lápiz 407">
                  <a:extLst>
                    <a:ext uri="{FF2B5EF4-FFF2-40B4-BE49-F238E27FC236}">
                      <a16:creationId xmlns:a16="http://schemas.microsoft.com/office/drawing/2014/main" id="{EA04158E-9DD5-B0B3-0FEC-9F9C983D471A}"/>
                    </a:ext>
                  </a:extLst>
                </p14:cNvPr>
                <p14:cNvContentPartPr/>
                <p14:nvPr/>
              </p14:nvContentPartPr>
              <p14:xfrm>
                <a:off x="1586880" y="2406524"/>
                <a:ext cx="155520" cy="136800"/>
              </p14:xfrm>
            </p:contentPart>
          </mc:Choice>
          <mc:Fallback>
            <p:pic>
              <p:nvPicPr>
                <p:cNvPr id="408" name="Entrada de lápiz 407">
                  <a:extLst>
                    <a:ext uri="{FF2B5EF4-FFF2-40B4-BE49-F238E27FC236}">
                      <a16:creationId xmlns:a16="http://schemas.microsoft.com/office/drawing/2014/main" id="{EA04158E-9DD5-B0B3-0FEC-9F9C983D471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78240" y="2397524"/>
                  <a:ext cx="173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409" name="Entrada de lápiz 408">
                  <a:extLst>
                    <a:ext uri="{FF2B5EF4-FFF2-40B4-BE49-F238E27FC236}">
                      <a16:creationId xmlns:a16="http://schemas.microsoft.com/office/drawing/2014/main" id="{786F6353-4A08-64CD-BB13-668C0546F1DF}"/>
                    </a:ext>
                  </a:extLst>
                </p14:cNvPr>
                <p14:cNvContentPartPr/>
                <p14:nvPr/>
              </p14:nvContentPartPr>
              <p14:xfrm>
                <a:off x="1730520" y="2350004"/>
                <a:ext cx="165600" cy="194400"/>
              </p14:xfrm>
            </p:contentPart>
          </mc:Choice>
          <mc:Fallback>
            <p:pic>
              <p:nvPicPr>
                <p:cNvPr id="409" name="Entrada de lápiz 408">
                  <a:extLst>
                    <a:ext uri="{FF2B5EF4-FFF2-40B4-BE49-F238E27FC236}">
                      <a16:creationId xmlns:a16="http://schemas.microsoft.com/office/drawing/2014/main" id="{786F6353-4A08-64CD-BB13-668C0546F1D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721520" y="2341004"/>
                  <a:ext cx="183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410" name="Entrada de lápiz 409">
                  <a:extLst>
                    <a:ext uri="{FF2B5EF4-FFF2-40B4-BE49-F238E27FC236}">
                      <a16:creationId xmlns:a16="http://schemas.microsoft.com/office/drawing/2014/main" id="{E1018D2F-5F43-07C0-5599-F8AC65C26274}"/>
                    </a:ext>
                  </a:extLst>
                </p14:cNvPr>
                <p14:cNvContentPartPr/>
                <p14:nvPr/>
              </p14:nvContentPartPr>
              <p14:xfrm>
                <a:off x="1888560" y="2159204"/>
                <a:ext cx="319320" cy="368640"/>
              </p14:xfrm>
            </p:contentPart>
          </mc:Choice>
          <mc:Fallback>
            <p:pic>
              <p:nvPicPr>
                <p:cNvPr id="410" name="Entrada de lápiz 409">
                  <a:extLst>
                    <a:ext uri="{FF2B5EF4-FFF2-40B4-BE49-F238E27FC236}">
                      <a16:creationId xmlns:a16="http://schemas.microsoft.com/office/drawing/2014/main" id="{E1018D2F-5F43-07C0-5599-F8AC65C2627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879920" y="2150564"/>
                  <a:ext cx="33696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upo 413">
            <a:extLst>
              <a:ext uri="{FF2B5EF4-FFF2-40B4-BE49-F238E27FC236}">
                <a16:creationId xmlns:a16="http://schemas.microsoft.com/office/drawing/2014/main" id="{F2BD2191-932E-3124-22FE-2C9C8D2A7F7A}"/>
              </a:ext>
            </a:extLst>
          </p:cNvPr>
          <p:cNvGrpSpPr/>
          <p:nvPr/>
        </p:nvGrpSpPr>
        <p:grpSpPr>
          <a:xfrm>
            <a:off x="2530800" y="5607644"/>
            <a:ext cx="1202400" cy="420120"/>
            <a:chOff x="2530800" y="5607644"/>
            <a:chExt cx="1202400" cy="42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412" name="Entrada de lápiz 411">
                  <a:extLst>
                    <a:ext uri="{FF2B5EF4-FFF2-40B4-BE49-F238E27FC236}">
                      <a16:creationId xmlns:a16="http://schemas.microsoft.com/office/drawing/2014/main" id="{7792D5F2-FA66-1954-6184-C3FB75C96C93}"/>
                    </a:ext>
                  </a:extLst>
                </p14:cNvPr>
                <p14:cNvContentPartPr/>
                <p14:nvPr/>
              </p14:nvContentPartPr>
              <p14:xfrm>
                <a:off x="2530800" y="5607644"/>
                <a:ext cx="1170360" cy="399600"/>
              </p14:xfrm>
            </p:contentPart>
          </mc:Choice>
          <mc:Fallback>
            <p:pic>
              <p:nvPicPr>
                <p:cNvPr id="412" name="Entrada de lápiz 411">
                  <a:extLst>
                    <a:ext uri="{FF2B5EF4-FFF2-40B4-BE49-F238E27FC236}">
                      <a16:creationId xmlns:a16="http://schemas.microsoft.com/office/drawing/2014/main" id="{7792D5F2-FA66-1954-6184-C3FB75C96C9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522160" y="5598644"/>
                  <a:ext cx="11880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413" name="Entrada de lápiz 412">
                  <a:extLst>
                    <a:ext uri="{FF2B5EF4-FFF2-40B4-BE49-F238E27FC236}">
                      <a16:creationId xmlns:a16="http://schemas.microsoft.com/office/drawing/2014/main" id="{1AAF1635-2227-BF85-835D-F15C35B9E8C2}"/>
                    </a:ext>
                  </a:extLst>
                </p14:cNvPr>
                <p14:cNvContentPartPr/>
                <p14:nvPr/>
              </p14:nvContentPartPr>
              <p14:xfrm>
                <a:off x="3654000" y="5658764"/>
                <a:ext cx="79200" cy="369000"/>
              </p14:xfrm>
            </p:contentPart>
          </mc:Choice>
          <mc:Fallback>
            <p:pic>
              <p:nvPicPr>
                <p:cNvPr id="413" name="Entrada de lápiz 412">
                  <a:extLst>
                    <a:ext uri="{FF2B5EF4-FFF2-40B4-BE49-F238E27FC236}">
                      <a16:creationId xmlns:a16="http://schemas.microsoft.com/office/drawing/2014/main" id="{1AAF1635-2227-BF85-835D-F15C35B9E8C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645000" y="5649764"/>
                  <a:ext cx="9684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upo 424">
            <a:extLst>
              <a:ext uri="{FF2B5EF4-FFF2-40B4-BE49-F238E27FC236}">
                <a16:creationId xmlns:a16="http://schemas.microsoft.com/office/drawing/2014/main" id="{ED413F82-E9B9-FCC5-86CA-20CB9F622909}"/>
              </a:ext>
            </a:extLst>
          </p:cNvPr>
          <p:cNvGrpSpPr/>
          <p:nvPr/>
        </p:nvGrpSpPr>
        <p:grpSpPr>
          <a:xfrm>
            <a:off x="73440" y="2933204"/>
            <a:ext cx="284040" cy="449640"/>
            <a:chOff x="73440" y="2933204"/>
            <a:chExt cx="28404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423" name="Entrada de lápiz 422">
                  <a:extLst>
                    <a:ext uri="{FF2B5EF4-FFF2-40B4-BE49-F238E27FC236}">
                      <a16:creationId xmlns:a16="http://schemas.microsoft.com/office/drawing/2014/main" id="{FAC7073B-0830-B79C-2937-EE80C2DC2D18}"/>
                    </a:ext>
                  </a:extLst>
                </p14:cNvPr>
                <p14:cNvContentPartPr/>
                <p14:nvPr/>
              </p14:nvContentPartPr>
              <p14:xfrm>
                <a:off x="73440" y="2933204"/>
                <a:ext cx="168480" cy="449640"/>
              </p14:xfrm>
            </p:contentPart>
          </mc:Choice>
          <mc:Fallback>
            <p:pic>
              <p:nvPicPr>
                <p:cNvPr id="423" name="Entrada de lápiz 422">
                  <a:extLst>
                    <a:ext uri="{FF2B5EF4-FFF2-40B4-BE49-F238E27FC236}">
                      <a16:creationId xmlns:a16="http://schemas.microsoft.com/office/drawing/2014/main" id="{FAC7073B-0830-B79C-2937-EE80C2DC2D1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4440" y="2924564"/>
                  <a:ext cx="1861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424" name="Entrada de lápiz 423">
                  <a:extLst>
                    <a:ext uri="{FF2B5EF4-FFF2-40B4-BE49-F238E27FC236}">
                      <a16:creationId xmlns:a16="http://schemas.microsoft.com/office/drawing/2014/main" id="{50AE9234-447C-B768-C324-2E0BD7B4922D}"/>
                    </a:ext>
                  </a:extLst>
                </p14:cNvPr>
                <p14:cNvContentPartPr/>
                <p14:nvPr/>
              </p14:nvContentPartPr>
              <p14:xfrm>
                <a:off x="202680" y="3154964"/>
                <a:ext cx="154800" cy="180360"/>
              </p14:xfrm>
            </p:contentPart>
          </mc:Choice>
          <mc:Fallback>
            <p:pic>
              <p:nvPicPr>
                <p:cNvPr id="424" name="Entrada de lápiz 423">
                  <a:extLst>
                    <a:ext uri="{FF2B5EF4-FFF2-40B4-BE49-F238E27FC236}">
                      <a16:creationId xmlns:a16="http://schemas.microsoft.com/office/drawing/2014/main" id="{50AE9234-447C-B768-C324-2E0BD7B4922D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93680" y="3145964"/>
                  <a:ext cx="17244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upo 432">
            <a:extLst>
              <a:ext uri="{FF2B5EF4-FFF2-40B4-BE49-F238E27FC236}">
                <a16:creationId xmlns:a16="http://schemas.microsoft.com/office/drawing/2014/main" id="{066A92E4-9242-7B66-FDB7-C785A3B9AEF2}"/>
              </a:ext>
            </a:extLst>
          </p:cNvPr>
          <p:cNvGrpSpPr/>
          <p:nvPr/>
        </p:nvGrpSpPr>
        <p:grpSpPr>
          <a:xfrm>
            <a:off x="786600" y="2986844"/>
            <a:ext cx="1187280" cy="656640"/>
            <a:chOff x="786600" y="2986844"/>
            <a:chExt cx="118728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426" name="Entrada de lápiz 425">
                  <a:extLst>
                    <a:ext uri="{FF2B5EF4-FFF2-40B4-BE49-F238E27FC236}">
                      <a16:creationId xmlns:a16="http://schemas.microsoft.com/office/drawing/2014/main" id="{E68C4B64-EF57-A968-ECA2-7E95EEC34375}"/>
                    </a:ext>
                  </a:extLst>
                </p14:cNvPr>
                <p14:cNvContentPartPr/>
                <p14:nvPr/>
              </p14:nvContentPartPr>
              <p14:xfrm>
                <a:off x="793080" y="3163964"/>
                <a:ext cx="47880" cy="479520"/>
              </p14:xfrm>
            </p:contentPart>
          </mc:Choice>
          <mc:Fallback>
            <p:pic>
              <p:nvPicPr>
                <p:cNvPr id="426" name="Entrada de lápiz 425">
                  <a:extLst>
                    <a:ext uri="{FF2B5EF4-FFF2-40B4-BE49-F238E27FC236}">
                      <a16:creationId xmlns:a16="http://schemas.microsoft.com/office/drawing/2014/main" id="{E68C4B64-EF57-A968-ECA2-7E95EEC3437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84440" y="3154964"/>
                  <a:ext cx="655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427" name="Entrada de lápiz 426">
                  <a:extLst>
                    <a:ext uri="{FF2B5EF4-FFF2-40B4-BE49-F238E27FC236}">
                      <a16:creationId xmlns:a16="http://schemas.microsoft.com/office/drawing/2014/main" id="{E98E3003-5D20-7F38-932B-6861E4A10992}"/>
                    </a:ext>
                  </a:extLst>
                </p14:cNvPr>
                <p14:cNvContentPartPr/>
                <p14:nvPr/>
              </p14:nvContentPartPr>
              <p14:xfrm>
                <a:off x="786600" y="3138404"/>
                <a:ext cx="240480" cy="204840"/>
              </p14:xfrm>
            </p:contentPart>
          </mc:Choice>
          <mc:Fallback>
            <p:pic>
              <p:nvPicPr>
                <p:cNvPr id="427" name="Entrada de lápiz 426">
                  <a:extLst>
                    <a:ext uri="{FF2B5EF4-FFF2-40B4-BE49-F238E27FC236}">
                      <a16:creationId xmlns:a16="http://schemas.microsoft.com/office/drawing/2014/main" id="{E98E3003-5D20-7F38-932B-6861E4A1099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77600" y="3129404"/>
                  <a:ext cx="2581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428" name="Entrada de lápiz 427">
                  <a:extLst>
                    <a:ext uri="{FF2B5EF4-FFF2-40B4-BE49-F238E27FC236}">
                      <a16:creationId xmlns:a16="http://schemas.microsoft.com/office/drawing/2014/main" id="{6927FA91-7265-1758-00A7-C99BAEFF9EE7}"/>
                    </a:ext>
                  </a:extLst>
                </p14:cNvPr>
                <p14:cNvContentPartPr/>
                <p14:nvPr/>
              </p14:nvContentPartPr>
              <p14:xfrm>
                <a:off x="1064160" y="3158204"/>
                <a:ext cx="174240" cy="201240"/>
              </p14:xfrm>
            </p:contentPart>
          </mc:Choice>
          <mc:Fallback>
            <p:pic>
              <p:nvPicPr>
                <p:cNvPr id="428" name="Entrada de lápiz 427">
                  <a:extLst>
                    <a:ext uri="{FF2B5EF4-FFF2-40B4-BE49-F238E27FC236}">
                      <a16:creationId xmlns:a16="http://schemas.microsoft.com/office/drawing/2014/main" id="{6927FA91-7265-1758-00A7-C99BAEFF9EE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55520" y="3149204"/>
                  <a:ext cx="191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429" name="Entrada de lápiz 428">
                  <a:extLst>
                    <a:ext uri="{FF2B5EF4-FFF2-40B4-BE49-F238E27FC236}">
                      <a16:creationId xmlns:a16="http://schemas.microsoft.com/office/drawing/2014/main" id="{665D81D2-BA60-2775-8E67-45C1FA0A8196}"/>
                    </a:ext>
                  </a:extLst>
                </p14:cNvPr>
                <p14:cNvContentPartPr/>
                <p14:nvPr/>
              </p14:nvContentPartPr>
              <p14:xfrm>
                <a:off x="1231200" y="3200684"/>
                <a:ext cx="173880" cy="165960"/>
              </p14:xfrm>
            </p:contentPart>
          </mc:Choice>
          <mc:Fallback>
            <p:pic>
              <p:nvPicPr>
                <p:cNvPr id="429" name="Entrada de lápiz 428">
                  <a:extLst>
                    <a:ext uri="{FF2B5EF4-FFF2-40B4-BE49-F238E27FC236}">
                      <a16:creationId xmlns:a16="http://schemas.microsoft.com/office/drawing/2014/main" id="{665D81D2-BA60-2775-8E67-45C1FA0A819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222560" y="3192044"/>
                  <a:ext cx="191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430" name="Entrada de lápiz 429">
                  <a:extLst>
                    <a:ext uri="{FF2B5EF4-FFF2-40B4-BE49-F238E27FC236}">
                      <a16:creationId xmlns:a16="http://schemas.microsoft.com/office/drawing/2014/main" id="{98F9544B-B3D7-A569-523E-056BAA369507}"/>
                    </a:ext>
                  </a:extLst>
                </p14:cNvPr>
                <p14:cNvContentPartPr/>
                <p14:nvPr/>
              </p14:nvContentPartPr>
              <p14:xfrm>
                <a:off x="1434240" y="3132644"/>
                <a:ext cx="135360" cy="207720"/>
              </p14:xfrm>
            </p:contentPart>
          </mc:Choice>
          <mc:Fallback>
            <p:pic>
              <p:nvPicPr>
                <p:cNvPr id="430" name="Entrada de lápiz 429">
                  <a:extLst>
                    <a:ext uri="{FF2B5EF4-FFF2-40B4-BE49-F238E27FC236}">
                      <a16:creationId xmlns:a16="http://schemas.microsoft.com/office/drawing/2014/main" id="{98F9544B-B3D7-A569-523E-056BAA36950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425240" y="3124004"/>
                  <a:ext cx="153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431" name="Entrada de lápiz 430">
                  <a:extLst>
                    <a:ext uri="{FF2B5EF4-FFF2-40B4-BE49-F238E27FC236}">
                      <a16:creationId xmlns:a16="http://schemas.microsoft.com/office/drawing/2014/main" id="{29636FFB-6BBD-946E-BEB0-9AAA74E2C85B}"/>
                    </a:ext>
                  </a:extLst>
                </p14:cNvPr>
                <p14:cNvContentPartPr/>
                <p14:nvPr/>
              </p14:nvContentPartPr>
              <p14:xfrm>
                <a:off x="1594080" y="2986844"/>
                <a:ext cx="257760" cy="387000"/>
              </p14:xfrm>
            </p:contentPart>
          </mc:Choice>
          <mc:Fallback>
            <p:pic>
              <p:nvPicPr>
                <p:cNvPr id="431" name="Entrada de lápiz 430">
                  <a:extLst>
                    <a:ext uri="{FF2B5EF4-FFF2-40B4-BE49-F238E27FC236}">
                      <a16:creationId xmlns:a16="http://schemas.microsoft.com/office/drawing/2014/main" id="{29636FFB-6BBD-946E-BEB0-9AAA74E2C85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585440" y="2978204"/>
                  <a:ext cx="2754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432" name="Entrada de lápiz 431">
                  <a:extLst>
                    <a:ext uri="{FF2B5EF4-FFF2-40B4-BE49-F238E27FC236}">
                      <a16:creationId xmlns:a16="http://schemas.microsoft.com/office/drawing/2014/main" id="{9A06F81F-A2BD-2175-520A-3C4D4FBA753D}"/>
                    </a:ext>
                  </a:extLst>
                </p14:cNvPr>
                <p14:cNvContentPartPr/>
                <p14:nvPr/>
              </p14:nvContentPartPr>
              <p14:xfrm>
                <a:off x="1734120" y="3153524"/>
                <a:ext cx="239760" cy="150120"/>
              </p14:xfrm>
            </p:contentPart>
          </mc:Choice>
          <mc:Fallback>
            <p:pic>
              <p:nvPicPr>
                <p:cNvPr id="432" name="Entrada de lápiz 431">
                  <a:extLst>
                    <a:ext uri="{FF2B5EF4-FFF2-40B4-BE49-F238E27FC236}">
                      <a16:creationId xmlns:a16="http://schemas.microsoft.com/office/drawing/2014/main" id="{9A06F81F-A2BD-2175-520A-3C4D4FBA753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725120" y="3144524"/>
                  <a:ext cx="257400" cy="16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0035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3">
            <a:extLst>
              <a:ext uri="{FF2B5EF4-FFF2-40B4-BE49-F238E27FC236}">
                <a16:creationId xmlns:a16="http://schemas.microsoft.com/office/drawing/2014/main" id="{E6F01E9F-6B0E-4CF9-87AF-27ECD8D46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 grupo de personas en un campo de pasto y nubes&#10;&#10;Descripción generada automáticamente con confianza media">
            <a:extLst>
              <a:ext uri="{FF2B5EF4-FFF2-40B4-BE49-F238E27FC236}">
                <a16:creationId xmlns:a16="http://schemas.microsoft.com/office/drawing/2014/main" id="{86E12683-A5F7-4723-8603-C3ABD237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6" b="3"/>
          <a:stretch/>
        </p:blipFill>
        <p:spPr>
          <a:xfrm>
            <a:off x="20" y="10"/>
            <a:ext cx="4635480" cy="3428986"/>
          </a:xfrm>
          <a:prstGeom prst="rect">
            <a:avLst/>
          </a:prstGeom>
        </p:spPr>
      </p:pic>
      <p:pic>
        <p:nvPicPr>
          <p:cNvPr id="7" name="Imagen 6" descr="Pantalla de televisión encendida con la imagen de un niño&#10;&#10;Descripción generada automáticamente">
            <a:extLst>
              <a:ext uri="{FF2B5EF4-FFF2-40B4-BE49-F238E27FC236}">
                <a16:creationId xmlns:a16="http://schemas.microsoft.com/office/drawing/2014/main" id="{8FD2CE74-BC0A-4D0E-8FD4-2002019722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5978" b="1"/>
          <a:stretch/>
        </p:blipFill>
        <p:spPr>
          <a:xfrm>
            <a:off x="20" y="3548987"/>
            <a:ext cx="4635480" cy="3309011"/>
          </a:xfrm>
          <a:prstGeom prst="rect">
            <a:avLst/>
          </a:prstGeom>
        </p:spPr>
      </p:pic>
      <p:pic>
        <p:nvPicPr>
          <p:cNvPr id="18" name="Imagen 17" descr="Avión volando en el atardecer&#10;&#10;Descripción generada automáticamente">
            <a:extLst>
              <a:ext uri="{FF2B5EF4-FFF2-40B4-BE49-F238E27FC236}">
                <a16:creationId xmlns:a16="http://schemas.microsoft.com/office/drawing/2014/main" id="{421B44E9-01C5-4994-8A92-7C28037203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r="10102"/>
          <a:stretch/>
        </p:blipFill>
        <p:spPr>
          <a:xfrm>
            <a:off x="4738959" y="10"/>
            <a:ext cx="7453039" cy="4422801"/>
          </a:xfrm>
          <a:prstGeom prst="rect">
            <a:avLst/>
          </a:prstGeom>
        </p:spPr>
      </p:pic>
      <p:pic>
        <p:nvPicPr>
          <p:cNvPr id="15" name="Imagen 14" descr="Una mujer parada al lado de un río&#10;&#10;Descripción generada automáticamente con confianza media">
            <a:extLst>
              <a:ext uri="{FF2B5EF4-FFF2-40B4-BE49-F238E27FC236}">
                <a16:creationId xmlns:a16="http://schemas.microsoft.com/office/drawing/2014/main" id="{32A28561-36CB-4BCD-B051-7E452E95CC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r="20287" b="-1"/>
          <a:stretch/>
        </p:blipFill>
        <p:spPr>
          <a:xfrm>
            <a:off x="4735912" y="4526276"/>
            <a:ext cx="2430949" cy="2331725"/>
          </a:xfrm>
          <a:prstGeom prst="rect">
            <a:avLst/>
          </a:prstGeom>
        </p:spPr>
      </p:pic>
      <p:pic>
        <p:nvPicPr>
          <p:cNvPr id="11" name="Imagen 10" descr="Una bandeja con comida sobre una mesa de madera&#10;&#10;Descripción generada automáticamente">
            <a:extLst>
              <a:ext uri="{FF2B5EF4-FFF2-40B4-BE49-F238E27FC236}">
                <a16:creationId xmlns:a16="http://schemas.microsoft.com/office/drawing/2014/main" id="{9C155B3D-0C0C-48AF-96D4-CD457E93AC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8710" b="-5"/>
          <a:stretch/>
        </p:blipFill>
        <p:spPr>
          <a:xfrm>
            <a:off x="7267272" y="4526276"/>
            <a:ext cx="2412157" cy="2331725"/>
          </a:xfrm>
          <a:prstGeom prst="rect">
            <a:avLst/>
          </a:prstGeom>
        </p:spPr>
      </p:pic>
      <p:pic>
        <p:nvPicPr>
          <p:cNvPr id="9" name="Imagen 8" descr="Imagen que contiene tabla, taza, contenedor, plato&#10;&#10;Descripción generada automáticamente">
            <a:extLst>
              <a:ext uri="{FF2B5EF4-FFF2-40B4-BE49-F238E27FC236}">
                <a16:creationId xmlns:a16="http://schemas.microsoft.com/office/drawing/2014/main" id="{50E06DFF-089F-48CC-BD3F-D9531F1791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99" r="5" b="5"/>
          <a:stretch/>
        </p:blipFill>
        <p:spPr>
          <a:xfrm>
            <a:off x="9825478" y="4526276"/>
            <a:ext cx="2412157" cy="23317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357E7A81-5899-881B-1045-B43A9108CD6F}"/>
                  </a:ext>
                </a:extLst>
              </p14:cNvPr>
              <p14:cNvContentPartPr/>
              <p14:nvPr/>
            </p14:nvContentPartPr>
            <p14:xfrm>
              <a:off x="10031400" y="4949564"/>
              <a:ext cx="39600" cy="1764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357E7A81-5899-881B-1045-B43A9108CD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22760" y="4940564"/>
                <a:ext cx="572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AB734489-72E5-F5A0-A020-CA4B18C121F2}"/>
                  </a:ext>
                </a:extLst>
              </p14:cNvPr>
              <p14:cNvContentPartPr/>
              <p14:nvPr/>
            </p14:nvContentPartPr>
            <p14:xfrm>
              <a:off x="-284040" y="3670484"/>
              <a:ext cx="2520" cy="216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AB734489-72E5-F5A0-A020-CA4B18C121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92680" y="3661844"/>
                <a:ext cx="201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67570A35-C217-AF2A-4691-E45D00A1264E}"/>
                  </a:ext>
                </a:extLst>
              </p14:cNvPr>
              <p14:cNvContentPartPr/>
              <p14:nvPr/>
            </p14:nvContentPartPr>
            <p14:xfrm>
              <a:off x="2345760" y="1587524"/>
              <a:ext cx="673560" cy="24768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67570A35-C217-AF2A-4691-E45D00A126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37120" y="1578524"/>
                <a:ext cx="691200" cy="26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upo 38">
            <a:extLst>
              <a:ext uri="{FF2B5EF4-FFF2-40B4-BE49-F238E27FC236}">
                <a16:creationId xmlns:a16="http://schemas.microsoft.com/office/drawing/2014/main" id="{7E934C5A-929B-7BE9-9839-F5786F006377}"/>
              </a:ext>
            </a:extLst>
          </p:cNvPr>
          <p:cNvGrpSpPr/>
          <p:nvPr/>
        </p:nvGrpSpPr>
        <p:grpSpPr>
          <a:xfrm>
            <a:off x="2556360" y="455324"/>
            <a:ext cx="1971720" cy="1060560"/>
            <a:chOff x="2556360" y="455324"/>
            <a:chExt cx="1971720" cy="10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E87A9DBA-E4E0-B3CB-5148-FCF1174417D5}"/>
                    </a:ext>
                  </a:extLst>
                </p14:cNvPr>
                <p14:cNvContentPartPr/>
                <p14:nvPr/>
              </p14:nvContentPartPr>
              <p14:xfrm>
                <a:off x="2626560" y="471884"/>
                <a:ext cx="110160" cy="214920"/>
              </p14:xfrm>
            </p:contentPart>
          </mc:Choice>
          <mc:Fallback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E87A9DBA-E4E0-B3CB-5148-FCF1174417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17920" y="462884"/>
                  <a:ext cx="127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5F59E3BA-EA39-1CD1-4F88-F21A25C562A4}"/>
                    </a:ext>
                  </a:extLst>
                </p14:cNvPr>
                <p14:cNvContentPartPr/>
                <p14:nvPr/>
              </p14:nvContentPartPr>
              <p14:xfrm>
                <a:off x="2778840" y="457124"/>
                <a:ext cx="95760" cy="24264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5F59E3BA-EA39-1CD1-4F88-F21A25C562A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70200" y="448484"/>
                  <a:ext cx="113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E93E2D8-69DC-1F98-D74E-612B636A6063}"/>
                    </a:ext>
                  </a:extLst>
                </p14:cNvPr>
                <p14:cNvContentPartPr/>
                <p14:nvPr/>
              </p14:nvContentPartPr>
              <p14:xfrm>
                <a:off x="2899800" y="522644"/>
                <a:ext cx="185760" cy="20088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E93E2D8-69DC-1F98-D74E-612B636A60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0800" y="514004"/>
                  <a:ext cx="203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B28F2246-D6E5-271C-AF6B-B00836BE3793}"/>
                    </a:ext>
                  </a:extLst>
                </p14:cNvPr>
                <p14:cNvContentPartPr/>
                <p14:nvPr/>
              </p14:nvContentPartPr>
              <p14:xfrm>
                <a:off x="3167280" y="455324"/>
                <a:ext cx="99720" cy="267120"/>
              </p14:xfrm>
            </p:contentPart>
          </mc:Choice>
          <mc:Fallback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B28F2246-D6E5-271C-AF6B-B00836BE37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58280" y="446324"/>
                  <a:ext cx="117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5DA3129-B4BB-9AD3-856A-D0FE63B427D2}"/>
                    </a:ext>
                  </a:extLst>
                </p14:cNvPr>
                <p14:cNvContentPartPr/>
                <p14:nvPr/>
              </p14:nvContentPartPr>
              <p14:xfrm>
                <a:off x="3297960" y="477644"/>
                <a:ext cx="111600" cy="21888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5DA3129-B4BB-9AD3-856A-D0FE63B427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89320" y="469004"/>
                  <a:ext cx="129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19B2A3A-1C64-1D0E-398E-2E121D346C8B}"/>
                    </a:ext>
                  </a:extLst>
                </p14:cNvPr>
                <p14:cNvContentPartPr/>
                <p14:nvPr/>
              </p14:nvContentPartPr>
              <p14:xfrm>
                <a:off x="3395520" y="477644"/>
                <a:ext cx="103680" cy="229680"/>
              </p14:xfrm>
            </p:contentPart>
          </mc:Choice>
          <mc:Fallback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19B2A3A-1C64-1D0E-398E-2E121D346C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6880" y="469004"/>
                  <a:ext cx="121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C1BAF6FE-B742-7A61-37AA-6C57D38C82A7}"/>
                    </a:ext>
                  </a:extLst>
                </p14:cNvPr>
                <p14:cNvContentPartPr/>
                <p14:nvPr/>
              </p14:nvContentPartPr>
              <p14:xfrm>
                <a:off x="3320640" y="555404"/>
                <a:ext cx="269640" cy="181800"/>
              </p14:xfrm>
            </p:contentPart>
          </mc:Choice>
          <mc:Fallback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C1BAF6FE-B742-7A61-37AA-6C57D38C82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12000" y="546764"/>
                  <a:ext cx="287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772FFD4-DF09-F075-E4B2-118868DCA2AD}"/>
                    </a:ext>
                  </a:extLst>
                </p14:cNvPr>
                <p14:cNvContentPartPr/>
                <p14:nvPr/>
              </p14:nvContentPartPr>
              <p14:xfrm>
                <a:off x="3552120" y="484844"/>
                <a:ext cx="217080" cy="24408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772FFD4-DF09-F075-E4B2-118868DCA2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43480" y="475844"/>
                  <a:ext cx="23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D09D0722-454F-2124-62AA-54D0E4669300}"/>
                    </a:ext>
                  </a:extLst>
                </p14:cNvPr>
                <p14:cNvContentPartPr/>
                <p14:nvPr/>
              </p14:nvContentPartPr>
              <p14:xfrm>
                <a:off x="2927160" y="512924"/>
                <a:ext cx="94320" cy="3420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D09D0722-454F-2124-62AA-54D0E466930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18520" y="503924"/>
                  <a:ext cx="111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24914B7-747C-B2E4-EDC7-6DFC30F0AF09}"/>
                    </a:ext>
                  </a:extLst>
                </p14:cNvPr>
                <p14:cNvContentPartPr/>
                <p14:nvPr/>
              </p14:nvContentPartPr>
              <p14:xfrm>
                <a:off x="2708640" y="610844"/>
                <a:ext cx="98640" cy="550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24914B7-747C-B2E4-EDC7-6DFC30F0AF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0000" y="602204"/>
                  <a:ext cx="116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25BDD2D-02D4-ECA8-3099-ED1BBC44AB29}"/>
                    </a:ext>
                  </a:extLst>
                </p14:cNvPr>
                <p14:cNvContentPartPr/>
                <p14:nvPr/>
              </p14:nvContentPartPr>
              <p14:xfrm>
                <a:off x="2556360" y="816044"/>
                <a:ext cx="162360" cy="2660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25BDD2D-02D4-ECA8-3099-ED1BBC44AB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47360" y="807404"/>
                  <a:ext cx="1800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79F5F18-ACDB-2B2E-8A7F-BBC74E59C3BF}"/>
                    </a:ext>
                  </a:extLst>
                </p14:cNvPr>
                <p14:cNvContentPartPr/>
                <p14:nvPr/>
              </p14:nvContentPartPr>
              <p14:xfrm>
                <a:off x="2653560" y="766364"/>
                <a:ext cx="125640" cy="30456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79F5F18-ACDB-2B2E-8A7F-BBC74E59C3B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44920" y="757724"/>
                  <a:ext cx="1432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5C362333-87F8-639A-D747-87F0F3DA6D15}"/>
                    </a:ext>
                  </a:extLst>
                </p14:cNvPr>
                <p14:cNvContentPartPr/>
                <p14:nvPr/>
              </p14:nvContentPartPr>
              <p14:xfrm>
                <a:off x="2793240" y="866804"/>
                <a:ext cx="182160" cy="19584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5C362333-87F8-639A-D747-87F0F3DA6D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84240" y="857804"/>
                  <a:ext cx="199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2A92DD8D-50A1-9F1D-9278-F1EA2CB4F410}"/>
                    </a:ext>
                  </a:extLst>
                </p14:cNvPr>
                <p14:cNvContentPartPr/>
                <p14:nvPr/>
              </p14:nvContentPartPr>
              <p14:xfrm>
                <a:off x="3023280" y="903524"/>
                <a:ext cx="245880" cy="1710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2A92DD8D-50A1-9F1D-9278-F1EA2CB4F41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4640" y="894884"/>
                  <a:ext cx="263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B74C5FF7-330C-AADA-558E-F0697D44FAB3}"/>
                    </a:ext>
                  </a:extLst>
                </p14:cNvPr>
                <p14:cNvContentPartPr/>
                <p14:nvPr/>
              </p14:nvContentPartPr>
              <p14:xfrm>
                <a:off x="3312000" y="780044"/>
                <a:ext cx="30960" cy="2775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B74C5FF7-330C-AADA-558E-F0697D44FA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03000" y="771404"/>
                  <a:ext cx="48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676426C1-307F-D006-F0A5-CA957C675026}"/>
                    </a:ext>
                  </a:extLst>
                </p14:cNvPr>
                <p14:cNvContentPartPr/>
                <p14:nvPr/>
              </p14:nvContentPartPr>
              <p14:xfrm>
                <a:off x="3400920" y="863564"/>
                <a:ext cx="183240" cy="20484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676426C1-307F-D006-F0A5-CA957C67502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91920" y="854924"/>
                  <a:ext cx="200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DD500601-085A-3C7F-0EE0-4DC41AEE4232}"/>
                    </a:ext>
                  </a:extLst>
                </p14:cNvPr>
                <p14:cNvContentPartPr/>
                <p14:nvPr/>
              </p14:nvContentPartPr>
              <p14:xfrm>
                <a:off x="3031920" y="1204124"/>
                <a:ext cx="228600" cy="30672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DD500601-085A-3C7F-0EE0-4DC41AEE423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23280" y="1195124"/>
                  <a:ext cx="246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740CB59D-D04A-D2B4-0F18-33B4DCA2CF03}"/>
                    </a:ext>
                  </a:extLst>
                </p14:cNvPr>
                <p14:cNvContentPartPr/>
                <p14:nvPr/>
              </p14:nvContentPartPr>
              <p14:xfrm>
                <a:off x="3274200" y="1284044"/>
                <a:ext cx="184320" cy="23184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740CB59D-D04A-D2B4-0F18-33B4DCA2CF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65560" y="1275044"/>
                  <a:ext cx="201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8471617D-6195-A7A6-62CD-AA350B360948}"/>
                    </a:ext>
                  </a:extLst>
                </p14:cNvPr>
                <p14:cNvContentPartPr/>
                <p14:nvPr/>
              </p14:nvContentPartPr>
              <p14:xfrm>
                <a:off x="3553920" y="1252724"/>
                <a:ext cx="313200" cy="25596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8471617D-6195-A7A6-62CD-AA350B3609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45280" y="1244084"/>
                  <a:ext cx="330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1B8A85B6-C327-1CB1-9004-377564576043}"/>
                    </a:ext>
                  </a:extLst>
                </p14:cNvPr>
                <p14:cNvContentPartPr/>
                <p14:nvPr/>
              </p14:nvContentPartPr>
              <p14:xfrm>
                <a:off x="3856320" y="1277564"/>
                <a:ext cx="231480" cy="222120"/>
              </p14:xfrm>
            </p:contentPart>
          </mc:Choice>
          <mc:Fallback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1B8A85B6-C327-1CB1-9004-37756457604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47320" y="1268924"/>
                  <a:ext cx="249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1A4C885B-F751-600E-2133-9A458E8A7612}"/>
                    </a:ext>
                  </a:extLst>
                </p14:cNvPr>
                <p14:cNvContentPartPr/>
                <p14:nvPr/>
              </p14:nvContentPartPr>
              <p14:xfrm>
                <a:off x="4134960" y="1095404"/>
                <a:ext cx="21960" cy="35352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1A4C885B-F751-600E-2133-9A458E8A76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25960" y="1086404"/>
                  <a:ext cx="396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1788AC50-A7EA-CA3D-1B61-C635E53A2570}"/>
                    </a:ext>
                  </a:extLst>
                </p14:cNvPr>
                <p14:cNvContentPartPr/>
                <p14:nvPr/>
              </p14:nvContentPartPr>
              <p14:xfrm>
                <a:off x="4062600" y="1235804"/>
                <a:ext cx="465480" cy="201600"/>
              </p14:xfrm>
            </p:contentPart>
          </mc:Choice>
          <mc:Fallback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1788AC50-A7EA-CA3D-1B61-C635E53A25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53600" y="1226804"/>
                  <a:ext cx="483120" cy="21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67D3743E-9CBF-5ABE-A6CB-3C4130DAAAD3}"/>
                  </a:ext>
                </a:extLst>
              </p14:cNvPr>
              <p14:cNvContentPartPr/>
              <p14:nvPr/>
            </p14:nvContentPartPr>
            <p14:xfrm>
              <a:off x="740880" y="2727284"/>
              <a:ext cx="211320" cy="227880"/>
            </p14:xfrm>
          </p:contentPart>
        </mc:Choice>
        <mc:Fallback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67D3743E-9CBF-5ABE-A6CB-3C4130DAAAD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2240" y="2718284"/>
                <a:ext cx="2289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543026BA-480C-771A-DBC5-5EE17C958068}"/>
                  </a:ext>
                </a:extLst>
              </p14:cNvPr>
              <p14:cNvContentPartPr/>
              <p14:nvPr/>
            </p14:nvContentPartPr>
            <p14:xfrm>
              <a:off x="1018800" y="2771924"/>
              <a:ext cx="5760" cy="140400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543026BA-480C-771A-DBC5-5EE17C95806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0160" y="2763284"/>
                <a:ext cx="234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6C3C7D0E-F7B6-6AD4-D86A-34B8D9E767C3}"/>
                  </a:ext>
                </a:extLst>
              </p14:cNvPr>
              <p14:cNvContentPartPr/>
              <p14:nvPr/>
            </p14:nvContentPartPr>
            <p14:xfrm>
              <a:off x="979920" y="2665004"/>
              <a:ext cx="2520" cy="4320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6C3C7D0E-F7B6-6AD4-D86A-34B8D9E767C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71280" y="2656004"/>
                <a:ext cx="201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" name="Entrada de lápiz 46">
                <a:extLst>
                  <a:ext uri="{FF2B5EF4-FFF2-40B4-BE49-F238E27FC236}">
                    <a16:creationId xmlns:a16="http://schemas.microsoft.com/office/drawing/2014/main" id="{8FE5B7DC-EF50-0B9A-65CD-DFA3E1D24D55}"/>
                  </a:ext>
                </a:extLst>
              </p14:cNvPr>
              <p14:cNvContentPartPr/>
              <p14:nvPr/>
            </p14:nvContentPartPr>
            <p14:xfrm>
              <a:off x="1120680" y="2721524"/>
              <a:ext cx="165960" cy="223200"/>
            </p14:xfrm>
          </p:contentPart>
        </mc:Choice>
        <mc:Fallback>
          <p:pic>
            <p:nvPicPr>
              <p:cNvPr id="47" name="Entrada de lápiz 46">
                <a:extLst>
                  <a:ext uri="{FF2B5EF4-FFF2-40B4-BE49-F238E27FC236}">
                    <a16:creationId xmlns:a16="http://schemas.microsoft.com/office/drawing/2014/main" id="{8FE5B7DC-EF50-0B9A-65CD-DFA3E1D24D5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11680" y="2712524"/>
                <a:ext cx="1836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38C8B325-CB9D-A2C1-8AAA-21CE1A20A38D}"/>
                  </a:ext>
                </a:extLst>
              </p14:cNvPr>
              <p14:cNvContentPartPr/>
              <p14:nvPr/>
            </p14:nvContentPartPr>
            <p14:xfrm>
              <a:off x="1068480" y="2684804"/>
              <a:ext cx="198360" cy="756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38C8B325-CB9D-A2C1-8AAA-21CE1A20A38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59840" y="2675804"/>
                <a:ext cx="216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DDC3DFF7-24C0-AD95-D3F6-B9FE39E88E12}"/>
                  </a:ext>
                </a:extLst>
              </p14:cNvPr>
              <p14:cNvContentPartPr/>
              <p14:nvPr/>
            </p14:nvContentPartPr>
            <p14:xfrm>
              <a:off x="1243800" y="2704964"/>
              <a:ext cx="238680" cy="241200"/>
            </p14:xfrm>
          </p:contentPart>
        </mc:Choice>
        <mc:Fallback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DDC3DFF7-24C0-AD95-D3F6-B9FE39E88E1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34800" y="2695964"/>
                <a:ext cx="2563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o 56">
            <a:extLst>
              <a:ext uri="{FF2B5EF4-FFF2-40B4-BE49-F238E27FC236}">
                <a16:creationId xmlns:a16="http://schemas.microsoft.com/office/drawing/2014/main" id="{F7E46481-F154-D24B-37E4-BF3F71B57FD7}"/>
              </a:ext>
            </a:extLst>
          </p:cNvPr>
          <p:cNvGrpSpPr/>
          <p:nvPr/>
        </p:nvGrpSpPr>
        <p:grpSpPr>
          <a:xfrm>
            <a:off x="1719360" y="2544404"/>
            <a:ext cx="930600" cy="382680"/>
            <a:chOff x="1719360" y="2544404"/>
            <a:chExt cx="93060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F5361D6E-0E56-CA79-04B1-A9DF916DF022}"/>
                    </a:ext>
                  </a:extLst>
                </p14:cNvPr>
                <p14:cNvContentPartPr/>
                <p14:nvPr/>
              </p14:nvContentPartPr>
              <p14:xfrm>
                <a:off x="1719360" y="2733764"/>
                <a:ext cx="136800" cy="18720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F5361D6E-0E56-CA79-04B1-A9DF916DF02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10720" y="2725124"/>
                  <a:ext cx="154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FF53EFC-EC0E-F95F-5072-BDDA5A44C691}"/>
                    </a:ext>
                  </a:extLst>
                </p14:cNvPr>
                <p14:cNvContentPartPr/>
                <p14:nvPr/>
              </p14:nvContentPartPr>
              <p14:xfrm>
                <a:off x="1854720" y="2676524"/>
                <a:ext cx="30600" cy="22680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FF53EFC-EC0E-F95F-5072-BDDA5A44C6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45720" y="2667884"/>
                  <a:ext cx="48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02781E47-2350-3181-405B-D3FE0D214B0F}"/>
                    </a:ext>
                  </a:extLst>
                </p14:cNvPr>
                <p14:cNvContentPartPr/>
                <p14:nvPr/>
              </p14:nvContentPartPr>
              <p14:xfrm>
                <a:off x="1964160" y="2718644"/>
                <a:ext cx="188640" cy="20844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02781E47-2350-3181-405B-D3FE0D214B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55520" y="2709644"/>
                  <a:ext cx="206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DEB3E3AA-CF27-DE5A-09AF-97B6E5DF7772}"/>
                    </a:ext>
                  </a:extLst>
                </p14:cNvPr>
                <p14:cNvContentPartPr/>
                <p14:nvPr/>
              </p14:nvContentPartPr>
              <p14:xfrm>
                <a:off x="2182320" y="2712884"/>
                <a:ext cx="169200" cy="19044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DEB3E3AA-CF27-DE5A-09AF-97B6E5DF77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73320" y="2703884"/>
                  <a:ext cx="186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5197C248-159E-ED7C-5BF5-D6CE6894F469}"/>
                    </a:ext>
                  </a:extLst>
                </p14:cNvPr>
                <p14:cNvContentPartPr/>
                <p14:nvPr/>
              </p14:nvContentPartPr>
              <p14:xfrm>
                <a:off x="2381040" y="2544404"/>
                <a:ext cx="30960" cy="361440"/>
              </p14:xfrm>
            </p:contentPart>
          </mc:Choice>
          <mc:Fallback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5197C248-159E-ED7C-5BF5-D6CE6894F4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72400" y="2535404"/>
                  <a:ext cx="486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085390C1-BB73-F99B-CE5D-2CD7DEAA9E34}"/>
                    </a:ext>
                  </a:extLst>
                </p14:cNvPr>
                <p14:cNvContentPartPr/>
                <p14:nvPr/>
              </p14:nvContentPartPr>
              <p14:xfrm>
                <a:off x="2474640" y="2697404"/>
                <a:ext cx="175320" cy="20592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085390C1-BB73-F99B-CE5D-2CD7DEAA9E3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66000" y="2688764"/>
                  <a:ext cx="19296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B6177A70-3581-A054-DAEA-3C16705BBC92}"/>
              </a:ext>
            </a:extLst>
          </p:cNvPr>
          <p:cNvGrpSpPr/>
          <p:nvPr/>
        </p:nvGrpSpPr>
        <p:grpSpPr>
          <a:xfrm>
            <a:off x="2894760" y="2488964"/>
            <a:ext cx="306360" cy="382680"/>
            <a:chOff x="2894760" y="2488964"/>
            <a:chExt cx="30636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7C45D984-DE54-33E5-89F3-D208A0897B01}"/>
                    </a:ext>
                  </a:extLst>
                </p14:cNvPr>
                <p14:cNvContentPartPr/>
                <p14:nvPr/>
              </p14:nvContentPartPr>
              <p14:xfrm>
                <a:off x="2894760" y="2488964"/>
                <a:ext cx="29520" cy="38268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7C45D984-DE54-33E5-89F3-D208A0897B0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86120" y="2479964"/>
                  <a:ext cx="471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CCFCC29-6035-5353-CE72-978D80FBA946}"/>
                    </a:ext>
                  </a:extLst>
                </p14:cNvPr>
                <p14:cNvContentPartPr/>
                <p14:nvPr/>
              </p14:nvContentPartPr>
              <p14:xfrm>
                <a:off x="3044160" y="2671124"/>
                <a:ext cx="156960" cy="19440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CCFCC29-6035-5353-CE72-978D80FBA9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35520" y="2662484"/>
                  <a:ext cx="17460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361ED6F7-F8F1-215D-561E-45689E3A9E34}"/>
              </a:ext>
            </a:extLst>
          </p:cNvPr>
          <p:cNvGrpSpPr/>
          <p:nvPr/>
        </p:nvGrpSpPr>
        <p:grpSpPr>
          <a:xfrm>
            <a:off x="3499920" y="2560964"/>
            <a:ext cx="1027800" cy="333000"/>
            <a:chOff x="3499920" y="2560964"/>
            <a:chExt cx="102780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2F64D9BC-B997-C87C-A462-BA5B192AE8DF}"/>
                    </a:ext>
                  </a:extLst>
                </p14:cNvPr>
                <p14:cNvContentPartPr/>
                <p14:nvPr/>
              </p14:nvContentPartPr>
              <p14:xfrm>
                <a:off x="3499920" y="2637644"/>
                <a:ext cx="123120" cy="221040"/>
              </p14:xfrm>
            </p:contentPart>
          </mc:Choice>
          <mc:Fallback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2F64D9BC-B997-C87C-A462-BA5B192AE8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90920" y="2629004"/>
                  <a:ext cx="140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99CDB21C-ABB6-3E40-BCC4-742C6F8FBCF0}"/>
                    </a:ext>
                  </a:extLst>
                </p14:cNvPr>
                <p14:cNvContentPartPr/>
                <p14:nvPr/>
              </p14:nvContentPartPr>
              <p14:xfrm>
                <a:off x="3647880" y="2667884"/>
                <a:ext cx="172440" cy="208080"/>
              </p14:xfrm>
            </p:contentPart>
          </mc:Choice>
          <mc:Fallback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99CDB21C-ABB6-3E40-BCC4-742C6F8FBCF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38880" y="2658884"/>
                  <a:ext cx="190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415F3895-4F42-6B73-A018-82F7983A51F7}"/>
                    </a:ext>
                  </a:extLst>
                </p14:cNvPr>
                <p14:cNvContentPartPr/>
                <p14:nvPr/>
              </p14:nvContentPartPr>
              <p14:xfrm>
                <a:off x="3862080" y="2674724"/>
                <a:ext cx="267840" cy="185040"/>
              </p14:xfrm>
            </p:contentPart>
          </mc:Choice>
          <mc:Fallback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415F3895-4F42-6B73-A018-82F7983A51F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53440" y="2665724"/>
                  <a:ext cx="285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8E73BAED-A290-A32C-74F1-83C03686224F}"/>
                    </a:ext>
                  </a:extLst>
                </p14:cNvPr>
                <p14:cNvContentPartPr/>
                <p14:nvPr/>
              </p14:nvContentPartPr>
              <p14:xfrm>
                <a:off x="4160880" y="2673644"/>
                <a:ext cx="205920" cy="180720"/>
              </p14:xfrm>
            </p:contentPart>
          </mc:Choice>
          <mc:Fallback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8E73BAED-A290-A32C-74F1-83C03686224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51880" y="2664644"/>
                  <a:ext cx="223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204AB46E-9CFB-18CF-49A8-886BA5E0EFDA}"/>
                    </a:ext>
                  </a:extLst>
                </p14:cNvPr>
                <p14:cNvContentPartPr/>
                <p14:nvPr/>
              </p14:nvContentPartPr>
              <p14:xfrm>
                <a:off x="4395600" y="2560964"/>
                <a:ext cx="9000" cy="302760"/>
              </p14:xfrm>
            </p:contentPart>
          </mc:Choice>
          <mc:Fallback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204AB46E-9CFB-18CF-49A8-886BA5E0EF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86600" y="2551964"/>
                  <a:ext cx="26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42568C24-E171-A93F-29BD-2C29D7B20E87}"/>
                    </a:ext>
                  </a:extLst>
                </p14:cNvPr>
                <p14:cNvContentPartPr/>
                <p14:nvPr/>
              </p14:nvContentPartPr>
              <p14:xfrm>
                <a:off x="4301280" y="2650244"/>
                <a:ext cx="162360" cy="10080"/>
              </p14:xfrm>
            </p:contentPart>
          </mc:Choice>
          <mc:Fallback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42568C24-E171-A93F-29BD-2C29D7B20E8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92640" y="2641604"/>
                  <a:ext cx="180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2B3CE3BA-58F5-6831-4BBD-A1D4463680F7}"/>
                    </a:ext>
                  </a:extLst>
                </p14:cNvPr>
                <p14:cNvContentPartPr/>
                <p14:nvPr/>
              </p14:nvContentPartPr>
              <p14:xfrm>
                <a:off x="4383360" y="2656004"/>
                <a:ext cx="144360" cy="237960"/>
              </p14:xfrm>
            </p:contentPart>
          </mc:Choice>
          <mc:Fallback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2B3CE3BA-58F5-6831-4BBD-A1D4463680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74720" y="2647364"/>
                  <a:ext cx="1620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4FA760D5-8837-7DC1-421A-0C088B5C5869}"/>
              </a:ext>
            </a:extLst>
          </p:cNvPr>
          <p:cNvGrpSpPr/>
          <p:nvPr/>
        </p:nvGrpSpPr>
        <p:grpSpPr>
          <a:xfrm>
            <a:off x="7292520" y="450284"/>
            <a:ext cx="1454040" cy="429480"/>
            <a:chOff x="7292520" y="450284"/>
            <a:chExt cx="145404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3C4945DB-1846-2140-A025-778F505D788F}"/>
                    </a:ext>
                  </a:extLst>
                </p14:cNvPr>
                <p14:cNvContentPartPr/>
                <p14:nvPr/>
              </p14:nvContentPartPr>
              <p14:xfrm>
                <a:off x="7292520" y="551444"/>
                <a:ext cx="161280" cy="26388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3C4945DB-1846-2140-A025-778F505D788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83520" y="542804"/>
                  <a:ext cx="178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A5140E66-57FF-B118-EF3D-F740F0995149}"/>
                    </a:ext>
                  </a:extLst>
                </p14:cNvPr>
                <p14:cNvContentPartPr/>
                <p14:nvPr/>
              </p14:nvContentPartPr>
              <p14:xfrm>
                <a:off x="7541640" y="575924"/>
                <a:ext cx="127800" cy="2221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A5140E66-57FF-B118-EF3D-F740F09951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33000" y="566924"/>
                  <a:ext cx="145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0A617D27-4313-C311-040A-BD02CB6CE3F5}"/>
                    </a:ext>
                  </a:extLst>
                </p14:cNvPr>
                <p14:cNvContentPartPr/>
                <p14:nvPr/>
              </p14:nvContentPartPr>
              <p14:xfrm>
                <a:off x="7788240" y="450284"/>
                <a:ext cx="16560" cy="367560"/>
              </p14:xfrm>
            </p:contentPart>
          </mc:Choice>
          <mc:Fallback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0A617D27-4313-C311-040A-BD02CB6CE3F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79240" y="441644"/>
                  <a:ext cx="342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6AE0F289-491D-C9C6-3868-19BADB20D6AE}"/>
                    </a:ext>
                  </a:extLst>
                </p14:cNvPr>
                <p14:cNvContentPartPr/>
                <p14:nvPr/>
              </p14:nvContentPartPr>
              <p14:xfrm>
                <a:off x="7708320" y="670244"/>
                <a:ext cx="189720" cy="360"/>
              </p14:xfrm>
            </p:contentPart>
          </mc:Choice>
          <mc:Fallback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6AE0F289-491D-C9C6-3868-19BADB20D6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99320" y="661244"/>
                  <a:ext cx="207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61270765-FD5E-9434-C87B-1EEFE0C3A6CF}"/>
                    </a:ext>
                  </a:extLst>
                </p14:cNvPr>
                <p14:cNvContentPartPr/>
                <p14:nvPr/>
              </p14:nvContentPartPr>
              <p14:xfrm>
                <a:off x="7875720" y="617684"/>
                <a:ext cx="200520" cy="198000"/>
              </p14:xfrm>
            </p:contentPart>
          </mc:Choice>
          <mc:Fallback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61270765-FD5E-9434-C87B-1EEFE0C3A6C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66720" y="609044"/>
                  <a:ext cx="218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84D13BD4-06D6-F088-D8EF-5ADEFC51A437}"/>
                    </a:ext>
                  </a:extLst>
                </p14:cNvPr>
                <p14:cNvContentPartPr/>
                <p14:nvPr/>
              </p14:nvContentPartPr>
              <p14:xfrm>
                <a:off x="8075880" y="479084"/>
                <a:ext cx="252000" cy="317880"/>
              </p14:xfrm>
            </p:contentPart>
          </mc:Choice>
          <mc:Fallback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84D13BD4-06D6-F088-D8EF-5ADEFC51A4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67240" y="470444"/>
                  <a:ext cx="269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D1B61846-4101-122C-E62F-7B0DA156B536}"/>
                    </a:ext>
                  </a:extLst>
                </p14:cNvPr>
                <p14:cNvContentPartPr/>
                <p14:nvPr/>
              </p14:nvContentPartPr>
              <p14:xfrm>
                <a:off x="8399520" y="588164"/>
                <a:ext cx="177120" cy="223560"/>
              </p14:xfrm>
            </p:contentPart>
          </mc:Choice>
          <mc:Fallback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D1B61846-4101-122C-E62F-7B0DA156B5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90880" y="579164"/>
                  <a:ext cx="194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4FA1F543-CFA2-F155-5F19-08FD0DD3BF24}"/>
                    </a:ext>
                  </a:extLst>
                </p14:cNvPr>
                <p14:cNvContentPartPr/>
                <p14:nvPr/>
              </p14:nvContentPartPr>
              <p14:xfrm>
                <a:off x="8625600" y="546764"/>
                <a:ext cx="120960" cy="333000"/>
              </p14:xfrm>
            </p:contentPart>
          </mc:Choice>
          <mc:Fallback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4FA1F543-CFA2-F155-5F19-08FD0DD3BF2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16600" y="537764"/>
                  <a:ext cx="138600" cy="35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6" name="Entrada de lápiz 85">
                <a:extLst>
                  <a:ext uri="{FF2B5EF4-FFF2-40B4-BE49-F238E27FC236}">
                    <a16:creationId xmlns:a16="http://schemas.microsoft.com/office/drawing/2014/main" id="{3CA1ADBA-F39E-EB50-6EAE-6A9DCB931C00}"/>
                  </a:ext>
                </a:extLst>
              </p14:cNvPr>
              <p14:cNvContentPartPr/>
              <p14:nvPr/>
            </p14:nvContentPartPr>
            <p14:xfrm>
              <a:off x="10001520" y="585644"/>
              <a:ext cx="309600" cy="283320"/>
            </p14:xfrm>
          </p:contentPart>
        </mc:Choice>
        <mc:Fallback>
          <p:pic>
            <p:nvPicPr>
              <p:cNvPr id="86" name="Entrada de lápiz 85">
                <a:extLst>
                  <a:ext uri="{FF2B5EF4-FFF2-40B4-BE49-F238E27FC236}">
                    <a16:creationId xmlns:a16="http://schemas.microsoft.com/office/drawing/2014/main" id="{3CA1ADBA-F39E-EB50-6EAE-6A9DCB931C0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92520" y="576644"/>
                <a:ext cx="327240" cy="30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upo 98">
            <a:extLst>
              <a:ext uri="{FF2B5EF4-FFF2-40B4-BE49-F238E27FC236}">
                <a16:creationId xmlns:a16="http://schemas.microsoft.com/office/drawing/2014/main" id="{F663676B-B522-5CE5-A9AB-BF61A9370A3D}"/>
              </a:ext>
            </a:extLst>
          </p:cNvPr>
          <p:cNvGrpSpPr/>
          <p:nvPr/>
        </p:nvGrpSpPr>
        <p:grpSpPr>
          <a:xfrm>
            <a:off x="9024840" y="492404"/>
            <a:ext cx="2000880" cy="735840"/>
            <a:chOff x="9024840" y="492404"/>
            <a:chExt cx="2000880" cy="73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4D74377F-8F90-AB99-2AD9-BD19458AD767}"/>
                    </a:ext>
                  </a:extLst>
                </p14:cNvPr>
                <p14:cNvContentPartPr/>
                <p14:nvPr/>
              </p14:nvContentPartPr>
              <p14:xfrm>
                <a:off x="9024840" y="615884"/>
                <a:ext cx="70920" cy="233280"/>
              </p14:xfrm>
            </p:contentPart>
          </mc:Choice>
          <mc:Fallback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4D74377F-8F90-AB99-2AD9-BD19458AD76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016200" y="606884"/>
                  <a:ext cx="88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961FE1AB-5194-FB0E-CAAA-BCADA789458F}"/>
                    </a:ext>
                  </a:extLst>
                </p14:cNvPr>
                <p14:cNvContentPartPr/>
                <p14:nvPr/>
              </p14:nvContentPartPr>
              <p14:xfrm>
                <a:off x="9095400" y="558284"/>
                <a:ext cx="92160" cy="316080"/>
              </p14:xfrm>
            </p:contentPart>
          </mc:Choice>
          <mc:Fallback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961FE1AB-5194-FB0E-CAAA-BCADA789458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86400" y="549644"/>
                  <a:ext cx="109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403F3BDD-5E8F-E781-367A-E33C406B91BF}"/>
                    </a:ext>
                  </a:extLst>
                </p14:cNvPr>
                <p14:cNvContentPartPr/>
                <p14:nvPr/>
              </p14:nvContentPartPr>
              <p14:xfrm>
                <a:off x="9216720" y="620564"/>
                <a:ext cx="173160" cy="226800"/>
              </p14:xfrm>
            </p:contentPart>
          </mc:Choice>
          <mc:Fallback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403F3BDD-5E8F-E781-367A-E33C406B91B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07720" y="611924"/>
                  <a:ext cx="190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243A4728-B4D7-3811-4B91-5C2DEB9503EA}"/>
                    </a:ext>
                  </a:extLst>
                </p14:cNvPr>
                <p14:cNvContentPartPr/>
                <p14:nvPr/>
              </p14:nvContentPartPr>
              <p14:xfrm>
                <a:off x="9382680" y="628484"/>
                <a:ext cx="215640" cy="236160"/>
              </p14:xfrm>
            </p:contentPart>
          </mc:Choice>
          <mc:Fallback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243A4728-B4D7-3811-4B91-5C2DEB9503E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74040" y="619484"/>
                  <a:ext cx="233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98DE2F7B-18B2-6AC8-E092-F95092648538}"/>
                    </a:ext>
                  </a:extLst>
                </p14:cNvPr>
                <p14:cNvContentPartPr/>
                <p14:nvPr/>
              </p14:nvContentPartPr>
              <p14:xfrm>
                <a:off x="9667080" y="492404"/>
                <a:ext cx="39240" cy="337320"/>
              </p14:xfrm>
            </p:contentPart>
          </mc:Choice>
          <mc:Fallback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98DE2F7B-18B2-6AC8-E092-F9509264853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658440" y="483404"/>
                  <a:ext cx="568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AC19CE6-A710-0D70-483A-60D883E2C57C}"/>
                    </a:ext>
                  </a:extLst>
                </p14:cNvPr>
                <p14:cNvContentPartPr/>
                <p14:nvPr/>
              </p14:nvContentPartPr>
              <p14:xfrm>
                <a:off x="9782640" y="586364"/>
                <a:ext cx="286200" cy="244800"/>
              </p14:xfrm>
            </p:contentPart>
          </mc:Choice>
          <mc:Fallback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AC19CE6-A710-0D70-483A-60D883E2C5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73640" y="577364"/>
                  <a:ext cx="303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D4CCDC44-1158-8C0B-85BD-186EFD7624F3}"/>
                    </a:ext>
                  </a:extLst>
                </p14:cNvPr>
                <p14:cNvContentPartPr/>
                <p14:nvPr/>
              </p14:nvContentPartPr>
              <p14:xfrm>
                <a:off x="10568880" y="593204"/>
                <a:ext cx="216720" cy="219960"/>
              </p14:xfrm>
            </p:contentPart>
          </mc:Choice>
          <mc:Fallback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D4CCDC44-1158-8C0B-85BD-186EFD7624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560240" y="584564"/>
                  <a:ext cx="234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19D80A3B-B2B4-5BC1-91C1-C8AF0099665C}"/>
                    </a:ext>
                  </a:extLst>
                </p14:cNvPr>
                <p14:cNvContentPartPr/>
                <p14:nvPr/>
              </p14:nvContentPartPr>
              <p14:xfrm>
                <a:off x="10825200" y="560444"/>
                <a:ext cx="200520" cy="29880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19D80A3B-B2B4-5BC1-91C1-C8AF0099665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16560" y="551444"/>
                  <a:ext cx="218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FBCA7225-31ED-4173-73F2-139C77551703}"/>
                    </a:ext>
                  </a:extLst>
                </p14:cNvPr>
                <p14:cNvContentPartPr/>
                <p14:nvPr/>
              </p14:nvContentPartPr>
              <p14:xfrm>
                <a:off x="9669600" y="1008284"/>
                <a:ext cx="226440" cy="20376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FBCA7225-31ED-4173-73F2-139C7755170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60600" y="999644"/>
                  <a:ext cx="244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D427016A-A975-7A7C-2AE7-11E3FE5B0BB9}"/>
                    </a:ext>
                  </a:extLst>
                </p14:cNvPr>
                <p14:cNvContentPartPr/>
                <p14:nvPr/>
              </p14:nvContentPartPr>
              <p14:xfrm>
                <a:off x="9965880" y="1012604"/>
                <a:ext cx="168120" cy="215640"/>
              </p14:xfrm>
            </p:contentPart>
          </mc:Choice>
          <mc:Fallback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D427016A-A975-7A7C-2AE7-11E3FE5B0BB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956880" y="1003604"/>
                  <a:ext cx="185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D5BFDCB8-944C-7584-7FEA-1EEB16E904B3}"/>
                    </a:ext>
                  </a:extLst>
                </p14:cNvPr>
                <p14:cNvContentPartPr/>
                <p14:nvPr/>
              </p14:nvContentPartPr>
              <p14:xfrm>
                <a:off x="10167840" y="1033844"/>
                <a:ext cx="47880" cy="177480"/>
              </p14:xfrm>
            </p:contentPart>
          </mc:Choice>
          <mc:Fallback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D5BFDCB8-944C-7584-7FEA-1EEB16E904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59200" y="1025204"/>
                  <a:ext cx="65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2CBFB86-ACED-1AA5-5F61-BF47FA9D50AE}"/>
                    </a:ext>
                  </a:extLst>
                </p14:cNvPr>
                <p14:cNvContentPartPr/>
                <p14:nvPr/>
              </p14:nvContentPartPr>
              <p14:xfrm>
                <a:off x="10263600" y="1003964"/>
                <a:ext cx="160560" cy="178920"/>
              </p14:xfrm>
            </p:contentPart>
          </mc:Choice>
          <mc:Fallback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82CBFB86-ACED-1AA5-5F61-BF47FA9D50A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54960" y="994964"/>
                  <a:ext cx="178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FDFE36AD-B89A-CDC0-A003-DCBAE74BE4FB}"/>
                    </a:ext>
                  </a:extLst>
                </p14:cNvPr>
                <p14:cNvContentPartPr/>
                <p14:nvPr/>
              </p14:nvContentPartPr>
              <p14:xfrm>
                <a:off x="10490040" y="1001444"/>
                <a:ext cx="176760" cy="151200"/>
              </p14:xfrm>
            </p:contentPart>
          </mc:Choice>
          <mc:Fallback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FDFE36AD-B89A-CDC0-A003-DCBAE74BE4F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481400" y="992444"/>
                  <a:ext cx="194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EC9FA662-A585-19E6-8A52-CD073001F073}"/>
                    </a:ext>
                  </a:extLst>
                </p14:cNvPr>
                <p14:cNvContentPartPr/>
                <p14:nvPr/>
              </p14:nvContentPartPr>
              <p14:xfrm>
                <a:off x="10402560" y="832604"/>
                <a:ext cx="36000" cy="104400"/>
              </p14:xfrm>
            </p:contentPart>
          </mc:Choice>
          <mc:Fallback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EC9FA662-A585-19E6-8A52-CD073001F07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93560" y="823964"/>
                  <a:ext cx="53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242E69A6-C557-FFE4-9857-775AA748D88F}"/>
                    </a:ext>
                  </a:extLst>
                </p14:cNvPr>
                <p14:cNvContentPartPr/>
                <p14:nvPr/>
              </p14:nvContentPartPr>
              <p14:xfrm>
                <a:off x="10751760" y="1135004"/>
                <a:ext cx="360" cy="27720"/>
              </p14:xfrm>
            </p:contentPart>
          </mc:Choice>
          <mc:Fallback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242E69A6-C557-FFE4-9857-775AA748D8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43120" y="1126364"/>
                  <a:ext cx="18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6E9CA069-61CC-7403-AEBB-6B00D53ED9C0}"/>
                    </a:ext>
                  </a:extLst>
                </p14:cNvPr>
                <p14:cNvContentPartPr/>
                <p14:nvPr/>
              </p14:nvContentPartPr>
              <p14:xfrm>
                <a:off x="10151640" y="893804"/>
                <a:ext cx="18360" cy="33480"/>
              </p14:xfrm>
            </p:contentPart>
          </mc:Choice>
          <mc:Fallback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6E9CA069-61CC-7403-AEBB-6B00D53ED9C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43000" y="885164"/>
                  <a:ext cx="360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350994E3-DE07-D1D3-44E7-53A542F252F3}"/>
              </a:ext>
            </a:extLst>
          </p:cNvPr>
          <p:cNvGrpSpPr/>
          <p:nvPr/>
        </p:nvGrpSpPr>
        <p:grpSpPr>
          <a:xfrm>
            <a:off x="462240" y="688244"/>
            <a:ext cx="661320" cy="334440"/>
            <a:chOff x="462240" y="688244"/>
            <a:chExt cx="66132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9C1B2D8D-3CD9-51A9-0F5E-7ADBC3D44BBA}"/>
                    </a:ext>
                  </a:extLst>
                </p14:cNvPr>
                <p14:cNvContentPartPr/>
                <p14:nvPr/>
              </p14:nvContentPartPr>
              <p14:xfrm>
                <a:off x="462240" y="818204"/>
                <a:ext cx="147240" cy="163800"/>
              </p14:xfrm>
            </p:contentPart>
          </mc:Choice>
          <mc:Fallback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9C1B2D8D-3CD9-51A9-0F5E-7ADBC3D44BB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3240" y="809204"/>
                  <a:ext cx="164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CF95935D-87F0-F7DF-4135-5384F1DC662B}"/>
                    </a:ext>
                  </a:extLst>
                </p14:cNvPr>
                <p14:cNvContentPartPr/>
                <p14:nvPr/>
              </p14:nvContentPartPr>
              <p14:xfrm>
                <a:off x="564840" y="717764"/>
                <a:ext cx="144360" cy="304920"/>
              </p14:xfrm>
            </p:contentPart>
          </mc:Choice>
          <mc:Fallback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CF95935D-87F0-F7DF-4135-5384F1DC66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5840" y="709124"/>
                  <a:ext cx="162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903989E-7950-5C96-B35A-49BACAA9C8BF}"/>
                    </a:ext>
                  </a:extLst>
                </p14:cNvPr>
                <p14:cNvContentPartPr/>
                <p14:nvPr/>
              </p14:nvContentPartPr>
              <p14:xfrm>
                <a:off x="753840" y="826844"/>
                <a:ext cx="128880" cy="15840"/>
              </p14:xfrm>
            </p:contentPart>
          </mc:Choice>
          <mc:Fallback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903989E-7950-5C96-B35A-49BACAA9C8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5200" y="817844"/>
                  <a:ext cx="1465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B14300EA-6397-32AB-FB85-CABDEA623943}"/>
                    </a:ext>
                  </a:extLst>
                </p14:cNvPr>
                <p14:cNvContentPartPr/>
                <p14:nvPr/>
              </p14:nvContentPartPr>
              <p14:xfrm>
                <a:off x="697680" y="892364"/>
                <a:ext cx="183600" cy="30600"/>
              </p14:xfrm>
            </p:contentPart>
          </mc:Choice>
          <mc:Fallback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B14300EA-6397-32AB-FB85-CABDEA62394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9040" y="883364"/>
                  <a:ext cx="201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FB42051E-942A-41DD-1DA0-09730259E623}"/>
                    </a:ext>
                  </a:extLst>
                </p14:cNvPr>
                <p14:cNvContentPartPr/>
                <p14:nvPr/>
              </p14:nvContentPartPr>
              <p14:xfrm>
                <a:off x="937800" y="741164"/>
                <a:ext cx="32760" cy="239760"/>
              </p14:xfrm>
            </p:contentPart>
          </mc:Choice>
          <mc:Fallback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FB42051E-942A-41DD-1DA0-09730259E62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9160" y="732524"/>
                  <a:ext cx="50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E0148E22-C20A-7F7F-ECB5-6593AB92CD9F}"/>
                    </a:ext>
                  </a:extLst>
                </p14:cNvPr>
                <p14:cNvContentPartPr/>
                <p14:nvPr/>
              </p14:nvContentPartPr>
              <p14:xfrm>
                <a:off x="930240" y="688244"/>
                <a:ext cx="193320" cy="292680"/>
              </p14:xfrm>
            </p:contentPart>
          </mc:Choice>
          <mc:Fallback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E0148E22-C20A-7F7F-ECB5-6593AB92CD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1600" y="679244"/>
                  <a:ext cx="210960" cy="31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8" name="Entrada de lápiz 107">
                <a:extLst>
                  <a:ext uri="{FF2B5EF4-FFF2-40B4-BE49-F238E27FC236}">
                    <a16:creationId xmlns:a16="http://schemas.microsoft.com/office/drawing/2014/main" id="{AC7A8040-BE47-859C-DDAC-50356911AAAB}"/>
                  </a:ext>
                </a:extLst>
              </p14:cNvPr>
              <p14:cNvContentPartPr/>
              <p14:nvPr/>
            </p14:nvContentPartPr>
            <p14:xfrm>
              <a:off x="6979320" y="489164"/>
              <a:ext cx="291240" cy="192600"/>
            </p14:xfrm>
          </p:contentPart>
        </mc:Choice>
        <mc:Fallback>
          <p:pic>
            <p:nvPicPr>
              <p:cNvPr id="108" name="Entrada de lápiz 107">
                <a:extLst>
                  <a:ext uri="{FF2B5EF4-FFF2-40B4-BE49-F238E27FC236}">
                    <a16:creationId xmlns:a16="http://schemas.microsoft.com/office/drawing/2014/main" id="{AC7A8040-BE47-859C-DDAC-50356911AAA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970680" y="480524"/>
                <a:ext cx="30888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upo 109">
            <a:extLst>
              <a:ext uri="{FF2B5EF4-FFF2-40B4-BE49-F238E27FC236}">
                <a16:creationId xmlns:a16="http://schemas.microsoft.com/office/drawing/2014/main" id="{6B3310F2-CA84-4204-60FD-15FDFA510B19}"/>
              </a:ext>
            </a:extLst>
          </p:cNvPr>
          <p:cNvGrpSpPr/>
          <p:nvPr/>
        </p:nvGrpSpPr>
        <p:grpSpPr>
          <a:xfrm>
            <a:off x="10080" y="2594084"/>
            <a:ext cx="542880" cy="491400"/>
            <a:chOff x="10080" y="2594084"/>
            <a:chExt cx="542880" cy="49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0DD74C3-536A-A797-18CE-83C5BBAFDFDA}"/>
                    </a:ext>
                  </a:extLst>
                </p14:cNvPr>
                <p14:cNvContentPartPr/>
                <p14:nvPr/>
              </p14:nvContentPartPr>
              <p14:xfrm>
                <a:off x="236520" y="2780204"/>
                <a:ext cx="183600" cy="46800"/>
              </p14:xfrm>
            </p:contentPart>
          </mc:Choice>
          <mc:Fallback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0DD74C3-536A-A797-18CE-83C5BBAFDFD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7880" y="2771204"/>
                  <a:ext cx="201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588AC411-25B9-0844-DB5A-DA25650605E9}"/>
                    </a:ext>
                  </a:extLst>
                </p14:cNvPr>
                <p14:cNvContentPartPr/>
                <p14:nvPr/>
              </p14:nvContentPartPr>
              <p14:xfrm>
                <a:off x="229320" y="2794244"/>
                <a:ext cx="187920" cy="207720"/>
              </p14:xfrm>
            </p:contentPart>
          </mc:Choice>
          <mc:Fallback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588AC411-25B9-0844-DB5A-DA25650605E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0680" y="2785604"/>
                  <a:ext cx="205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E35161B4-8DBE-1FC5-F133-8D6C2A2B12F9}"/>
                    </a:ext>
                  </a:extLst>
                </p14:cNvPr>
                <p14:cNvContentPartPr/>
                <p14:nvPr/>
              </p14:nvContentPartPr>
              <p14:xfrm>
                <a:off x="205920" y="2845004"/>
                <a:ext cx="173520" cy="4788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E35161B4-8DBE-1FC5-F133-8D6C2A2B12F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6920" y="2836004"/>
                  <a:ext cx="191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9C5CD804-3891-DE77-499E-86A2C48277CC}"/>
                    </a:ext>
                  </a:extLst>
                </p14:cNvPr>
                <p14:cNvContentPartPr/>
                <p14:nvPr/>
              </p14:nvContentPartPr>
              <p14:xfrm>
                <a:off x="507600" y="2594084"/>
                <a:ext cx="45360" cy="41040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9C5CD804-3891-DE77-499E-86A2C48277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8960" y="2585084"/>
                  <a:ext cx="630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D8B6878B-F5DD-BAF0-1E53-18DEB8516E32}"/>
                    </a:ext>
                  </a:extLst>
                </p14:cNvPr>
                <p14:cNvContentPartPr/>
                <p14:nvPr/>
              </p14:nvContentPartPr>
              <p14:xfrm>
                <a:off x="10080" y="2802164"/>
                <a:ext cx="181080" cy="283320"/>
              </p14:xfrm>
            </p:contentPart>
          </mc:Choice>
          <mc:Fallback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D8B6878B-F5DD-BAF0-1E53-18DEB8516E3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40" y="2793164"/>
                  <a:ext cx="19872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8963226A-86C7-D8C6-E4E6-606EC23E0A9A}"/>
              </a:ext>
            </a:extLst>
          </p:cNvPr>
          <p:cNvGrpSpPr/>
          <p:nvPr/>
        </p:nvGrpSpPr>
        <p:grpSpPr>
          <a:xfrm>
            <a:off x="12240" y="3599564"/>
            <a:ext cx="268200" cy="317880"/>
            <a:chOff x="12240" y="3599564"/>
            <a:chExt cx="2682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38EE9509-EC88-0D11-2A32-03E3B20FDC9C}"/>
                    </a:ext>
                  </a:extLst>
                </p14:cNvPr>
                <p14:cNvContentPartPr/>
                <p14:nvPr/>
              </p14:nvContentPartPr>
              <p14:xfrm>
                <a:off x="58680" y="3644204"/>
                <a:ext cx="154440" cy="26640"/>
              </p14:xfrm>
            </p:contentPart>
          </mc:Choice>
          <mc:Fallback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38EE9509-EC88-0D11-2A32-03E3B20FDC9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040" y="3635564"/>
                  <a:ext cx="172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45F7E9D2-4F73-6664-8C94-1C49B1F8EB01}"/>
                    </a:ext>
                  </a:extLst>
                </p14:cNvPr>
                <p14:cNvContentPartPr/>
                <p14:nvPr/>
              </p14:nvContentPartPr>
              <p14:xfrm>
                <a:off x="32760" y="3650324"/>
                <a:ext cx="179280" cy="233280"/>
              </p14:xfrm>
            </p:contentPart>
          </mc:Choice>
          <mc:Fallback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45F7E9D2-4F73-6664-8C94-1C49B1F8EB0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3760" y="3641324"/>
                  <a:ext cx="196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056BD803-11CE-DC39-14C2-66B1456DCB4A}"/>
                    </a:ext>
                  </a:extLst>
                </p14:cNvPr>
                <p14:cNvContentPartPr/>
                <p14:nvPr/>
              </p14:nvContentPartPr>
              <p14:xfrm>
                <a:off x="12240" y="3742484"/>
                <a:ext cx="183240" cy="43200"/>
              </p14:xfrm>
            </p:contentPart>
          </mc:Choice>
          <mc:Fallback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056BD803-11CE-DC39-14C2-66B1456DCB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00" y="3733844"/>
                  <a:ext cx="200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34B4560B-0084-AEB4-8D8F-77627E36D016}"/>
                    </a:ext>
                  </a:extLst>
                </p14:cNvPr>
                <p14:cNvContentPartPr/>
                <p14:nvPr/>
              </p14:nvContentPartPr>
              <p14:xfrm>
                <a:off x="263160" y="3599564"/>
                <a:ext cx="17280" cy="317880"/>
              </p14:xfrm>
            </p:contentPart>
          </mc:Choice>
          <mc:Fallback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34B4560B-0084-AEB4-8D8F-77627E36D0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4160" y="3590924"/>
                  <a:ext cx="349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E2781509-2D5F-3DF4-D684-D13490A4CE27}"/>
              </a:ext>
            </a:extLst>
          </p:cNvPr>
          <p:cNvGrpSpPr/>
          <p:nvPr/>
        </p:nvGrpSpPr>
        <p:grpSpPr>
          <a:xfrm>
            <a:off x="482400" y="3648164"/>
            <a:ext cx="596880" cy="266760"/>
            <a:chOff x="482400" y="3648164"/>
            <a:chExt cx="59688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01498698-517A-C91B-AA1A-0D8611684620}"/>
                    </a:ext>
                  </a:extLst>
                </p14:cNvPr>
                <p14:cNvContentPartPr/>
                <p14:nvPr/>
              </p14:nvContentPartPr>
              <p14:xfrm>
                <a:off x="482400" y="3709364"/>
                <a:ext cx="144360" cy="203760"/>
              </p14:xfrm>
            </p:contentPart>
          </mc:Choice>
          <mc:Fallback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01498698-517A-C91B-AA1A-0D861168462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3760" y="3700724"/>
                  <a:ext cx="162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6AB246C5-8ED5-45F7-F89F-8137C99F5C2F}"/>
                    </a:ext>
                  </a:extLst>
                </p14:cNvPr>
                <p14:cNvContentPartPr/>
                <p14:nvPr/>
              </p14:nvContentPartPr>
              <p14:xfrm>
                <a:off x="694440" y="3752204"/>
                <a:ext cx="7200" cy="136080"/>
              </p14:xfrm>
            </p:contentPart>
          </mc:Choice>
          <mc:Fallback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6AB246C5-8ED5-45F7-F89F-8137C99F5C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5800" y="3743564"/>
                  <a:ext cx="24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209EEF20-929B-CFF1-845F-CE53A34B21E5}"/>
                    </a:ext>
                  </a:extLst>
                </p14:cNvPr>
                <p14:cNvContentPartPr/>
                <p14:nvPr/>
              </p14:nvContentPartPr>
              <p14:xfrm>
                <a:off x="677160" y="3648164"/>
                <a:ext cx="5760" cy="11160"/>
              </p14:xfrm>
            </p:contentPart>
          </mc:Choice>
          <mc:Fallback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209EEF20-929B-CFF1-845F-CE53A34B21E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8520" y="3639524"/>
                  <a:ext cx="23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871DCC9C-3D53-4160-9EFF-EB3BE975A827}"/>
                    </a:ext>
                  </a:extLst>
                </p14:cNvPr>
                <p14:cNvContentPartPr/>
                <p14:nvPr/>
              </p14:nvContentPartPr>
              <p14:xfrm>
                <a:off x="734760" y="3714404"/>
                <a:ext cx="174240" cy="189360"/>
              </p14:xfrm>
            </p:contentPart>
          </mc:Choice>
          <mc:Fallback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871DCC9C-3D53-4160-9EFF-EB3BE975A82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25760" y="3705404"/>
                  <a:ext cx="191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E74A243F-1F5B-8A70-A2AB-29359A8A6D57}"/>
                    </a:ext>
                  </a:extLst>
                </p14:cNvPr>
                <p14:cNvContentPartPr/>
                <p14:nvPr/>
              </p14:nvContentPartPr>
              <p14:xfrm>
                <a:off x="787680" y="3684164"/>
                <a:ext cx="142920" cy="360"/>
              </p14:xfrm>
            </p:contentPart>
          </mc:Choice>
          <mc:Fallback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E74A243F-1F5B-8A70-A2AB-29359A8A6D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8680" y="3675524"/>
                  <a:ext cx="160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654E6CD-FE7E-DD46-A9A2-67DEB2505560}"/>
                    </a:ext>
                  </a:extLst>
                </p14:cNvPr>
                <p14:cNvContentPartPr/>
                <p14:nvPr/>
              </p14:nvContentPartPr>
              <p14:xfrm>
                <a:off x="882720" y="3704684"/>
                <a:ext cx="196560" cy="210240"/>
              </p14:xfrm>
            </p:contentPart>
          </mc:Choice>
          <mc:Fallback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654E6CD-FE7E-DD46-A9A2-67DEB250556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4080" y="3696044"/>
                  <a:ext cx="21420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5F3C3EFC-D606-4436-68D3-36985837AF3A}"/>
              </a:ext>
            </a:extLst>
          </p:cNvPr>
          <p:cNvGrpSpPr/>
          <p:nvPr/>
        </p:nvGrpSpPr>
        <p:grpSpPr>
          <a:xfrm>
            <a:off x="234000" y="1387364"/>
            <a:ext cx="667080" cy="391320"/>
            <a:chOff x="234000" y="1387364"/>
            <a:chExt cx="66708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AD1CA58-531D-9904-37A4-684FD8A5F260}"/>
                    </a:ext>
                  </a:extLst>
                </p14:cNvPr>
                <p14:cNvContentPartPr/>
                <p14:nvPr/>
              </p14:nvContentPartPr>
              <p14:xfrm>
                <a:off x="234000" y="1399964"/>
                <a:ext cx="135360" cy="300600"/>
              </p14:xfrm>
            </p:contentPart>
          </mc:Choice>
          <mc:Fallback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AD1CA58-531D-9904-37A4-684FD8A5F26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5000" y="1390964"/>
                  <a:ext cx="153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4BA90624-EB8E-A4DE-09F8-B80219B231C2}"/>
                    </a:ext>
                  </a:extLst>
                </p14:cNvPr>
                <p14:cNvContentPartPr/>
                <p14:nvPr/>
              </p14:nvContentPartPr>
              <p14:xfrm>
                <a:off x="376560" y="1396724"/>
                <a:ext cx="44640" cy="294120"/>
              </p14:xfrm>
            </p:contentPart>
          </mc:Choice>
          <mc:Fallback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4BA90624-EB8E-A4DE-09F8-B80219B231C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67920" y="1388084"/>
                  <a:ext cx="62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2E23A69A-A01A-FA62-D927-45F3ED901C3A}"/>
                    </a:ext>
                  </a:extLst>
                </p14:cNvPr>
                <p14:cNvContentPartPr/>
                <p14:nvPr/>
              </p14:nvContentPartPr>
              <p14:xfrm>
                <a:off x="453600" y="1485284"/>
                <a:ext cx="194040" cy="18000"/>
              </p14:xfrm>
            </p:contentPart>
          </mc:Choice>
          <mc:Fallback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2E23A69A-A01A-FA62-D927-45F3ED901C3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4600" y="1476284"/>
                  <a:ext cx="211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6E6BEAA7-2D15-710E-9176-00615E04F3EB}"/>
                    </a:ext>
                  </a:extLst>
                </p14:cNvPr>
                <p14:cNvContentPartPr/>
                <p14:nvPr/>
              </p14:nvContentPartPr>
              <p14:xfrm>
                <a:off x="413280" y="1504724"/>
                <a:ext cx="242640" cy="205200"/>
              </p14:xfrm>
            </p:contentPart>
          </mc:Choice>
          <mc:Fallback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6E6BEAA7-2D15-710E-9176-00615E04F3E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4640" y="1495724"/>
                  <a:ext cx="260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8E3A13FA-361B-1F11-D59B-F9231D77743E}"/>
                    </a:ext>
                  </a:extLst>
                </p14:cNvPr>
                <p14:cNvContentPartPr/>
                <p14:nvPr/>
              </p14:nvContentPartPr>
              <p14:xfrm>
                <a:off x="700920" y="1459004"/>
                <a:ext cx="5760" cy="231480"/>
              </p14:xfrm>
            </p:contentPart>
          </mc:Choice>
          <mc:Fallback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8E3A13FA-361B-1F11-D59B-F9231D77743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280" y="1450004"/>
                  <a:ext cx="23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0D29FF95-EBEF-7F60-EB4E-5C73B7634ECC}"/>
                    </a:ext>
                  </a:extLst>
                </p14:cNvPr>
                <p14:cNvContentPartPr/>
                <p14:nvPr/>
              </p14:nvContentPartPr>
              <p14:xfrm>
                <a:off x="718200" y="1387364"/>
                <a:ext cx="182880" cy="276120"/>
              </p14:xfrm>
            </p:contentPart>
          </mc:Choice>
          <mc:Fallback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0D29FF95-EBEF-7F60-EB4E-5C73B7634EC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9560" y="1378364"/>
                  <a:ext cx="2005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2FB6E582-EEC9-B0C3-13D3-FCDEBC1DA139}"/>
                    </a:ext>
                  </a:extLst>
                </p14:cNvPr>
                <p14:cNvContentPartPr/>
                <p14:nvPr/>
              </p14:nvContentPartPr>
              <p14:xfrm>
                <a:off x="240480" y="1753484"/>
                <a:ext cx="640800" cy="25200"/>
              </p14:xfrm>
            </p:contentPart>
          </mc:Choice>
          <mc:Fallback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2FB6E582-EEC9-B0C3-13D3-FCDEBC1DA13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1480" y="1744844"/>
                  <a:ext cx="6584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4F960231-E1B7-2FB0-A999-56524489CCEE}"/>
              </a:ext>
            </a:extLst>
          </p:cNvPr>
          <p:cNvGrpSpPr/>
          <p:nvPr/>
        </p:nvGrpSpPr>
        <p:grpSpPr>
          <a:xfrm>
            <a:off x="1346760" y="3668684"/>
            <a:ext cx="426240" cy="265680"/>
            <a:chOff x="1346760" y="3668684"/>
            <a:chExt cx="42624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BE5CFA96-91C5-4788-64BB-C4EA1A76505D}"/>
                    </a:ext>
                  </a:extLst>
                </p14:cNvPr>
                <p14:cNvContentPartPr/>
                <p14:nvPr/>
              </p14:nvContentPartPr>
              <p14:xfrm>
                <a:off x="1346760" y="3751124"/>
                <a:ext cx="103680" cy="166320"/>
              </p14:xfrm>
            </p:contentPart>
          </mc:Choice>
          <mc:Fallback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BE5CFA96-91C5-4788-64BB-C4EA1A76505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37760" y="3742484"/>
                  <a:ext cx="1213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13847935-A028-E418-6895-6FA71D0BA5C2}"/>
                    </a:ext>
                  </a:extLst>
                </p14:cNvPr>
                <p14:cNvContentPartPr/>
                <p14:nvPr/>
              </p14:nvContentPartPr>
              <p14:xfrm>
                <a:off x="1465560" y="3668684"/>
                <a:ext cx="25200" cy="258840"/>
              </p14:xfrm>
            </p:contentPart>
          </mc:Choice>
          <mc:Fallback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13847935-A028-E418-6895-6FA71D0BA5C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56560" y="3659684"/>
                  <a:ext cx="42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335CB2A-FCA5-CCA6-53E8-2A2228EE3935}"/>
                    </a:ext>
                  </a:extLst>
                </p14:cNvPr>
                <p14:cNvContentPartPr/>
                <p14:nvPr/>
              </p14:nvContentPartPr>
              <p14:xfrm>
                <a:off x="1567080" y="3705044"/>
                <a:ext cx="205920" cy="229320"/>
              </p14:xfrm>
            </p:contentPart>
          </mc:Choice>
          <mc:Fallback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335CB2A-FCA5-CCA6-53E8-2A2228EE393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58080" y="3696404"/>
                  <a:ext cx="2235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02F2CDF2-822A-9AB0-7A62-722DB21DB78D}"/>
              </a:ext>
            </a:extLst>
          </p:cNvPr>
          <p:cNvGrpSpPr/>
          <p:nvPr/>
        </p:nvGrpSpPr>
        <p:grpSpPr>
          <a:xfrm>
            <a:off x="1970280" y="3538364"/>
            <a:ext cx="2402640" cy="677880"/>
            <a:chOff x="1970280" y="3538364"/>
            <a:chExt cx="2402640" cy="67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C53A6B50-A531-3BC0-54A6-AECF0F3512F2}"/>
                    </a:ext>
                  </a:extLst>
                </p14:cNvPr>
                <p14:cNvContentPartPr/>
                <p14:nvPr/>
              </p14:nvContentPartPr>
              <p14:xfrm>
                <a:off x="2014560" y="3619004"/>
                <a:ext cx="25200" cy="332640"/>
              </p14:xfrm>
            </p:contentPart>
          </mc:Choice>
          <mc:Fallback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C53A6B50-A531-3BC0-54A6-AECF0F3512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005920" y="3610364"/>
                  <a:ext cx="428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84EBB1E0-DA26-37DC-ECF3-7CEABE02B725}"/>
                    </a:ext>
                  </a:extLst>
                </p14:cNvPr>
                <p14:cNvContentPartPr/>
                <p14:nvPr/>
              </p14:nvContentPartPr>
              <p14:xfrm>
                <a:off x="1970280" y="3753284"/>
                <a:ext cx="312840" cy="183240"/>
              </p14:xfrm>
            </p:contentPart>
          </mc:Choice>
          <mc:Fallback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84EBB1E0-DA26-37DC-ECF3-7CEABE02B72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961640" y="3744284"/>
                  <a:ext cx="330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562E9FE4-2ECF-F10D-B46A-3D8AEE92921F}"/>
                    </a:ext>
                  </a:extLst>
                </p14:cNvPr>
                <p14:cNvContentPartPr/>
                <p14:nvPr/>
              </p14:nvContentPartPr>
              <p14:xfrm>
                <a:off x="2332440" y="3626924"/>
                <a:ext cx="41400" cy="312840"/>
              </p14:xfrm>
            </p:contentPart>
          </mc:Choice>
          <mc:Fallback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562E9FE4-2ECF-F10D-B46A-3D8AEE92921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23800" y="3617924"/>
                  <a:ext cx="590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16634A00-4FA9-9D4C-9EE9-591EACC88AA8}"/>
                    </a:ext>
                  </a:extLst>
                </p14:cNvPr>
                <p14:cNvContentPartPr/>
                <p14:nvPr/>
              </p14:nvContentPartPr>
              <p14:xfrm>
                <a:off x="2431800" y="3735284"/>
                <a:ext cx="157320" cy="200520"/>
              </p14:xfrm>
            </p:contentPart>
          </mc:Choice>
          <mc:Fallback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16634A00-4FA9-9D4C-9EE9-591EACC88AA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22800" y="3726644"/>
                  <a:ext cx="174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969F3D62-7AA1-0BC0-E5EF-2D9FD21DBEF9}"/>
                    </a:ext>
                  </a:extLst>
                </p14:cNvPr>
                <p14:cNvContentPartPr/>
                <p14:nvPr/>
              </p14:nvContentPartPr>
              <p14:xfrm>
                <a:off x="2629800" y="3721964"/>
                <a:ext cx="98640" cy="195840"/>
              </p14:xfrm>
            </p:contentPart>
          </mc:Choice>
          <mc:Fallback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969F3D62-7AA1-0BC0-E5EF-2D9FD21DBE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21160" y="3713324"/>
                  <a:ext cx="116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94406EFD-DDC3-0A74-0D65-D0801D2A9204}"/>
                    </a:ext>
                  </a:extLst>
                </p14:cNvPr>
                <p14:cNvContentPartPr/>
                <p14:nvPr/>
              </p14:nvContentPartPr>
              <p14:xfrm>
                <a:off x="2738160" y="3712244"/>
                <a:ext cx="37080" cy="203760"/>
              </p14:xfrm>
            </p:contentPart>
          </mc:Choice>
          <mc:Fallback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94406EFD-DDC3-0A74-0D65-D0801D2A92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29160" y="3703604"/>
                  <a:ext cx="54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Entrada de lápiz 140">
                  <a:extLst>
                    <a:ext uri="{FF2B5EF4-FFF2-40B4-BE49-F238E27FC236}">
                      <a16:creationId xmlns:a16="http://schemas.microsoft.com/office/drawing/2014/main" id="{DD292745-3798-34FC-BC1D-12EBD4BC3341}"/>
                    </a:ext>
                  </a:extLst>
                </p14:cNvPr>
                <p14:cNvContentPartPr/>
                <p14:nvPr/>
              </p14:nvContentPartPr>
              <p14:xfrm>
                <a:off x="2867760" y="3706484"/>
                <a:ext cx="14400" cy="181080"/>
              </p14:xfrm>
            </p:contentPart>
          </mc:Choice>
          <mc:Fallback>
            <p:pic>
              <p:nvPicPr>
                <p:cNvPr id="141" name="Entrada de lápiz 140">
                  <a:extLst>
                    <a:ext uri="{FF2B5EF4-FFF2-40B4-BE49-F238E27FC236}">
                      <a16:creationId xmlns:a16="http://schemas.microsoft.com/office/drawing/2014/main" id="{DD292745-3798-34FC-BC1D-12EBD4BC334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58760" y="3697844"/>
                  <a:ext cx="320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5E852752-F501-A3B4-39BD-4649FDB908C9}"/>
                    </a:ext>
                  </a:extLst>
                </p14:cNvPr>
                <p14:cNvContentPartPr/>
                <p14:nvPr/>
              </p14:nvContentPartPr>
              <p14:xfrm>
                <a:off x="2913120" y="3700724"/>
                <a:ext cx="140400" cy="188280"/>
              </p14:xfrm>
            </p:contentPart>
          </mc:Choice>
          <mc:Fallback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5E852752-F501-A3B4-39BD-4649FDB908C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904480" y="3691724"/>
                  <a:ext cx="158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28AA6A9-DACA-A829-BF9D-94D338E7D14A}"/>
                    </a:ext>
                  </a:extLst>
                </p14:cNvPr>
                <p14:cNvContentPartPr/>
                <p14:nvPr/>
              </p14:nvContentPartPr>
              <p14:xfrm>
                <a:off x="3125160" y="3719084"/>
                <a:ext cx="12240" cy="172800"/>
              </p14:xfrm>
            </p:contentPart>
          </mc:Choice>
          <mc:Fallback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28AA6A9-DACA-A829-BF9D-94D338E7D1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116160" y="3710444"/>
                  <a:ext cx="29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5522F1B0-45DC-B9CE-4043-951801D844A5}"/>
                    </a:ext>
                  </a:extLst>
                </p14:cNvPr>
                <p14:cNvContentPartPr/>
                <p14:nvPr/>
              </p14:nvContentPartPr>
              <p14:xfrm>
                <a:off x="3165480" y="3709364"/>
                <a:ext cx="169200" cy="158400"/>
              </p14:xfrm>
            </p:contentPart>
          </mc:Choice>
          <mc:Fallback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5522F1B0-45DC-B9CE-4043-951801D844A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56840" y="3700364"/>
                  <a:ext cx="186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9D20EF3C-100C-7B84-C933-2174FC450995}"/>
                    </a:ext>
                  </a:extLst>
                </p14:cNvPr>
                <p14:cNvContentPartPr/>
                <p14:nvPr/>
              </p14:nvContentPartPr>
              <p14:xfrm>
                <a:off x="3367800" y="3707564"/>
                <a:ext cx="172800" cy="161640"/>
              </p14:xfrm>
            </p:contentPart>
          </mc:Choice>
          <mc:Fallback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9D20EF3C-100C-7B84-C933-2174FC45099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58800" y="3698564"/>
                  <a:ext cx="190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3742CCBC-F7EF-6917-D4C4-98AB741050CD}"/>
                    </a:ext>
                  </a:extLst>
                </p14:cNvPr>
                <p14:cNvContentPartPr/>
                <p14:nvPr/>
              </p14:nvContentPartPr>
              <p14:xfrm>
                <a:off x="3272040" y="3538364"/>
                <a:ext cx="48960" cy="84960"/>
              </p14:xfrm>
            </p:contentPart>
          </mc:Choice>
          <mc:Fallback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3742CCBC-F7EF-6917-D4C4-98AB741050C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63400" y="3529364"/>
                  <a:ext cx="66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1A58E27F-F768-411D-F171-5B917061939D}"/>
                    </a:ext>
                  </a:extLst>
                </p14:cNvPr>
                <p14:cNvContentPartPr/>
                <p14:nvPr/>
              </p14:nvContentPartPr>
              <p14:xfrm>
                <a:off x="3768480" y="3685244"/>
                <a:ext cx="201600" cy="211320"/>
              </p14:xfrm>
            </p:contentPart>
          </mc:Choice>
          <mc:Fallback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1A58E27F-F768-411D-F171-5B917061939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759480" y="3676244"/>
                  <a:ext cx="219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9A92454-87EC-88F3-552E-53E59F09BC3E}"/>
                    </a:ext>
                  </a:extLst>
                </p14:cNvPr>
                <p14:cNvContentPartPr/>
                <p14:nvPr/>
              </p14:nvContentPartPr>
              <p14:xfrm>
                <a:off x="3975480" y="3728084"/>
                <a:ext cx="247320" cy="174240"/>
              </p14:xfrm>
            </p:contentPart>
          </mc:Choice>
          <mc:Fallback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49A92454-87EC-88F3-552E-53E59F09BC3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66840" y="3719084"/>
                  <a:ext cx="264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95308063-A9C6-C79E-7391-F998C4E1488D}"/>
                    </a:ext>
                  </a:extLst>
                </p14:cNvPr>
                <p14:cNvContentPartPr/>
                <p14:nvPr/>
              </p14:nvContentPartPr>
              <p14:xfrm>
                <a:off x="2712960" y="3955604"/>
                <a:ext cx="30600" cy="253800"/>
              </p14:xfrm>
            </p:contentPart>
          </mc:Choice>
          <mc:Fallback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95308063-A9C6-C79E-7391-F998C4E1488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04320" y="3946604"/>
                  <a:ext cx="482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A8C5D9C4-CB25-52C9-2999-4AEF915B5010}"/>
                    </a:ext>
                  </a:extLst>
                </p14:cNvPr>
                <p14:cNvContentPartPr/>
                <p14:nvPr/>
              </p14:nvContentPartPr>
              <p14:xfrm>
                <a:off x="2787120" y="4018604"/>
                <a:ext cx="204480" cy="197640"/>
              </p14:xfrm>
            </p:contentPart>
          </mc:Choice>
          <mc:Fallback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A8C5D9C4-CB25-52C9-2999-4AEF915B501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78120" y="4009964"/>
                  <a:ext cx="2221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81BC868E-6AC5-AA1B-BA6A-E158960077E0}"/>
                    </a:ext>
                  </a:extLst>
                </p14:cNvPr>
                <p14:cNvContentPartPr/>
                <p14:nvPr/>
              </p14:nvContentPartPr>
              <p14:xfrm>
                <a:off x="3148920" y="4012844"/>
                <a:ext cx="122400" cy="187200"/>
              </p14:xfrm>
            </p:contentPart>
          </mc:Choice>
          <mc:Fallback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81BC868E-6AC5-AA1B-BA6A-E158960077E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39920" y="4004204"/>
                  <a:ext cx="140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8ADF6D83-0E18-EB5E-0918-2F4AA81538E9}"/>
                    </a:ext>
                  </a:extLst>
                </p14:cNvPr>
                <p14:cNvContentPartPr/>
                <p14:nvPr/>
              </p14:nvContentPartPr>
              <p14:xfrm>
                <a:off x="3264120" y="4049924"/>
                <a:ext cx="192960" cy="162720"/>
              </p14:xfrm>
            </p:contentPart>
          </mc:Choice>
          <mc:Fallback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8ADF6D83-0E18-EB5E-0918-2F4AA81538E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55480" y="4041284"/>
                  <a:ext cx="210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9DEA7614-A5FB-80B3-AA7F-6DC7FE664A13}"/>
                    </a:ext>
                  </a:extLst>
                </p14:cNvPr>
                <p14:cNvContentPartPr/>
                <p14:nvPr/>
              </p14:nvContentPartPr>
              <p14:xfrm>
                <a:off x="3547800" y="3998444"/>
                <a:ext cx="147600" cy="198720"/>
              </p14:xfrm>
            </p:contentPart>
          </mc:Choice>
          <mc:Fallback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9DEA7614-A5FB-80B3-AA7F-6DC7FE664A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38800" y="3989444"/>
                  <a:ext cx="165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BAF059FE-23FF-8B0B-355A-3FB7DE172D69}"/>
                    </a:ext>
                  </a:extLst>
                </p14:cNvPr>
                <p14:cNvContentPartPr/>
                <p14:nvPr/>
              </p14:nvContentPartPr>
              <p14:xfrm>
                <a:off x="3722760" y="4029044"/>
                <a:ext cx="242640" cy="186480"/>
              </p14:xfrm>
            </p:contentPart>
          </mc:Choice>
          <mc:Fallback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BAF059FE-23FF-8B0B-355A-3FB7DE172D6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13760" y="4020044"/>
                  <a:ext cx="2602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0B8A41D6-2646-0A1A-6304-C51A3522734E}"/>
                    </a:ext>
                  </a:extLst>
                </p14:cNvPr>
                <p14:cNvContentPartPr/>
                <p14:nvPr/>
              </p14:nvContentPartPr>
              <p14:xfrm>
                <a:off x="4010400" y="4176284"/>
                <a:ext cx="6840" cy="12960"/>
              </p14:xfrm>
            </p:contentPart>
          </mc:Choice>
          <mc:Fallback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0B8A41D6-2646-0A1A-6304-C51A3522734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01760" y="4167644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29E53001-5FDC-8400-AE3C-42F89AA1C60F}"/>
                    </a:ext>
                  </a:extLst>
                </p14:cNvPr>
                <p14:cNvContentPartPr/>
                <p14:nvPr/>
              </p14:nvContentPartPr>
              <p14:xfrm>
                <a:off x="4014720" y="3980804"/>
                <a:ext cx="358200" cy="162000"/>
              </p14:xfrm>
            </p:contentPart>
          </mc:Choice>
          <mc:Fallback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29E53001-5FDC-8400-AE3C-42F89AA1C60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06080" y="3972164"/>
                  <a:ext cx="37584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ED6BB571-5DEB-9953-0429-7E68A6855462}"/>
              </a:ext>
            </a:extLst>
          </p:cNvPr>
          <p:cNvGrpSpPr/>
          <p:nvPr/>
        </p:nvGrpSpPr>
        <p:grpSpPr>
          <a:xfrm>
            <a:off x="4879800" y="1268204"/>
            <a:ext cx="942120" cy="422640"/>
            <a:chOff x="4879800" y="1268204"/>
            <a:chExt cx="94212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7845E52E-06A3-CEDE-B110-4A7F5CD7627B}"/>
                    </a:ext>
                  </a:extLst>
                </p14:cNvPr>
                <p14:cNvContentPartPr/>
                <p14:nvPr/>
              </p14:nvContentPartPr>
              <p14:xfrm>
                <a:off x="4879800" y="1268204"/>
                <a:ext cx="215280" cy="422640"/>
              </p14:xfrm>
            </p:contentPart>
          </mc:Choice>
          <mc:Fallback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7845E52E-06A3-CEDE-B110-4A7F5CD7627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71160" y="1259204"/>
                  <a:ext cx="232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8A04EE2F-2F9C-9790-F9B7-1425DA5C1C50}"/>
                    </a:ext>
                  </a:extLst>
                </p14:cNvPr>
                <p14:cNvContentPartPr/>
                <p14:nvPr/>
              </p14:nvContentPartPr>
              <p14:xfrm>
                <a:off x="5065920" y="1373324"/>
                <a:ext cx="298800" cy="27720"/>
              </p14:xfrm>
            </p:contentPart>
          </mc:Choice>
          <mc:Fallback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8A04EE2F-2F9C-9790-F9B7-1425DA5C1C5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56920" y="1364684"/>
                  <a:ext cx="316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C9E00ACA-FEED-1870-C2C2-FC36BE8B8329}"/>
                    </a:ext>
                  </a:extLst>
                </p14:cNvPr>
                <p14:cNvContentPartPr/>
                <p14:nvPr/>
              </p14:nvContentPartPr>
              <p14:xfrm>
                <a:off x="5069880" y="1399604"/>
                <a:ext cx="184680" cy="218160"/>
              </p14:xfrm>
            </p:contentPart>
          </mc:Choice>
          <mc:Fallback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C9E00ACA-FEED-1870-C2C2-FC36BE8B83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060880" y="1390964"/>
                  <a:ext cx="202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B4468EDE-115C-85C5-E878-3720DEEDAD1E}"/>
                    </a:ext>
                  </a:extLst>
                </p14:cNvPr>
                <p14:cNvContentPartPr/>
                <p14:nvPr/>
              </p14:nvContentPartPr>
              <p14:xfrm>
                <a:off x="5065920" y="1480244"/>
                <a:ext cx="252360" cy="15120"/>
              </p14:xfrm>
            </p:contentPart>
          </mc:Choice>
          <mc:Fallback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B4468EDE-115C-85C5-E878-3720DEEDAD1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56920" y="1471604"/>
                  <a:ext cx="270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856C2EFE-2896-2DB4-A795-76A9609893F0}"/>
                    </a:ext>
                  </a:extLst>
                </p14:cNvPr>
                <p14:cNvContentPartPr/>
                <p14:nvPr/>
              </p14:nvContentPartPr>
              <p14:xfrm>
                <a:off x="5326920" y="1403564"/>
                <a:ext cx="231840" cy="266040"/>
              </p14:xfrm>
            </p:contentPart>
          </mc:Choice>
          <mc:Fallback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856C2EFE-2896-2DB4-A795-76A9609893F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17920" y="1394564"/>
                  <a:ext cx="249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09C00FE6-50DB-6C29-A866-06C4E71D697A}"/>
                    </a:ext>
                  </a:extLst>
                </p14:cNvPr>
                <p14:cNvContentPartPr/>
                <p14:nvPr/>
              </p14:nvContentPartPr>
              <p14:xfrm>
                <a:off x="5317560" y="1474484"/>
                <a:ext cx="273960" cy="40320"/>
              </p14:xfrm>
            </p:contentPart>
          </mc:Choice>
          <mc:Fallback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09C00FE6-50DB-6C29-A866-06C4E71D697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08920" y="1465844"/>
                  <a:ext cx="291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480898E8-327D-2F8A-93D7-9203DA9A58AF}"/>
                    </a:ext>
                  </a:extLst>
                </p14:cNvPr>
                <p14:cNvContentPartPr/>
                <p14:nvPr/>
              </p14:nvContentPartPr>
              <p14:xfrm>
                <a:off x="5615280" y="1350644"/>
                <a:ext cx="206640" cy="320040"/>
              </p14:xfrm>
            </p:contentPart>
          </mc:Choice>
          <mc:Fallback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480898E8-327D-2F8A-93D7-9203DA9A58A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06280" y="1342004"/>
                  <a:ext cx="2242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o 209">
            <a:extLst>
              <a:ext uri="{FF2B5EF4-FFF2-40B4-BE49-F238E27FC236}">
                <a16:creationId xmlns:a16="http://schemas.microsoft.com/office/drawing/2014/main" id="{9DF2237A-B893-AF8E-84A2-FBBED531D167}"/>
              </a:ext>
            </a:extLst>
          </p:cNvPr>
          <p:cNvGrpSpPr/>
          <p:nvPr/>
        </p:nvGrpSpPr>
        <p:grpSpPr>
          <a:xfrm>
            <a:off x="5135040" y="710204"/>
            <a:ext cx="880200" cy="455760"/>
            <a:chOff x="5135040" y="710204"/>
            <a:chExt cx="880200" cy="45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1E4112C1-384B-1C37-A865-7E4DA65DA4A4}"/>
                    </a:ext>
                  </a:extLst>
                </p14:cNvPr>
                <p14:cNvContentPartPr/>
                <p14:nvPr/>
              </p14:nvContentPartPr>
              <p14:xfrm>
                <a:off x="5135040" y="779324"/>
                <a:ext cx="173520" cy="375840"/>
              </p14:xfrm>
            </p:contentPart>
          </mc:Choice>
          <mc:Fallback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1E4112C1-384B-1C37-A865-7E4DA65DA4A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26040" y="770324"/>
                  <a:ext cx="191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2F227D0A-AC03-E9A1-CD38-EACC16274CD8}"/>
                    </a:ext>
                  </a:extLst>
                </p14:cNvPr>
                <p14:cNvContentPartPr/>
                <p14:nvPr/>
              </p14:nvContentPartPr>
              <p14:xfrm>
                <a:off x="5354640" y="977684"/>
                <a:ext cx="21960" cy="185760"/>
              </p14:xfrm>
            </p:contentPart>
          </mc:Choice>
          <mc:Fallback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2F227D0A-AC03-E9A1-CD38-EACC16274CD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345640" y="968684"/>
                  <a:ext cx="396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20D0C999-252D-5A64-B265-790C1052FA6D}"/>
                    </a:ext>
                  </a:extLst>
                </p14:cNvPr>
                <p14:cNvContentPartPr/>
                <p14:nvPr/>
              </p14:nvContentPartPr>
              <p14:xfrm>
                <a:off x="5342400" y="857804"/>
                <a:ext cx="360" cy="22680"/>
              </p14:xfrm>
            </p:contentPart>
          </mc:Choice>
          <mc:Fallback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20D0C999-252D-5A64-B265-790C1052FA6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33760" y="849164"/>
                  <a:ext cx="18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67B50306-D578-5A44-1A8B-794DCDF2465B}"/>
                    </a:ext>
                  </a:extLst>
                </p14:cNvPr>
                <p14:cNvContentPartPr/>
                <p14:nvPr/>
              </p14:nvContentPartPr>
              <p14:xfrm>
                <a:off x="5411880" y="710204"/>
                <a:ext cx="211680" cy="438840"/>
              </p14:xfrm>
            </p:contentPart>
          </mc:Choice>
          <mc:Fallback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67B50306-D578-5A44-1A8B-794DCDF2465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02880" y="701204"/>
                  <a:ext cx="2293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FB9C87D7-6B55-151E-B16D-BFC002D20355}"/>
                    </a:ext>
                  </a:extLst>
                </p14:cNvPr>
                <p14:cNvContentPartPr/>
                <p14:nvPr/>
              </p14:nvContentPartPr>
              <p14:xfrm>
                <a:off x="5667480" y="939164"/>
                <a:ext cx="347760" cy="226800"/>
              </p14:xfrm>
            </p:contentPart>
          </mc:Choice>
          <mc:Fallback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FB9C87D7-6B55-151E-B16D-BFC002D203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58840" y="930164"/>
                  <a:ext cx="36540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31" name="Entrada de lápiz 230">
                <a:extLst>
                  <a:ext uri="{FF2B5EF4-FFF2-40B4-BE49-F238E27FC236}">
                    <a16:creationId xmlns:a16="http://schemas.microsoft.com/office/drawing/2014/main" id="{144C2964-E1CA-CC0A-099A-435CBA3686A0}"/>
                  </a:ext>
                </a:extLst>
              </p14:cNvPr>
              <p14:cNvContentPartPr/>
              <p14:nvPr/>
            </p14:nvContentPartPr>
            <p14:xfrm>
              <a:off x="4790160" y="3549884"/>
              <a:ext cx="81360" cy="39240"/>
            </p14:xfrm>
          </p:contentPart>
        </mc:Choice>
        <mc:Fallback>
          <p:pic>
            <p:nvPicPr>
              <p:cNvPr id="231" name="Entrada de lápiz 230">
                <a:extLst>
                  <a:ext uri="{FF2B5EF4-FFF2-40B4-BE49-F238E27FC236}">
                    <a16:creationId xmlns:a16="http://schemas.microsoft.com/office/drawing/2014/main" id="{144C2964-E1CA-CC0A-099A-435CBA3686A0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781160" y="3541244"/>
                <a:ext cx="990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upo 253">
            <a:extLst>
              <a:ext uri="{FF2B5EF4-FFF2-40B4-BE49-F238E27FC236}">
                <a16:creationId xmlns:a16="http://schemas.microsoft.com/office/drawing/2014/main" id="{EC959F40-8AB0-7DE6-2396-A926DBE265F2}"/>
              </a:ext>
            </a:extLst>
          </p:cNvPr>
          <p:cNvGrpSpPr/>
          <p:nvPr/>
        </p:nvGrpSpPr>
        <p:grpSpPr>
          <a:xfrm>
            <a:off x="4440960" y="3814844"/>
            <a:ext cx="927720" cy="617400"/>
            <a:chOff x="4440960" y="3814844"/>
            <a:chExt cx="927720" cy="61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B25DAF93-E76B-6044-23B6-64F8B1D8399B}"/>
                    </a:ext>
                  </a:extLst>
                </p14:cNvPr>
                <p14:cNvContentPartPr/>
                <p14:nvPr/>
              </p14:nvContentPartPr>
              <p14:xfrm>
                <a:off x="4681800" y="3814844"/>
                <a:ext cx="686880" cy="438480"/>
              </p14:xfrm>
            </p:contentPart>
          </mc:Choice>
          <mc:Fallback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B25DAF93-E76B-6044-23B6-64F8B1D8399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672800" y="3806204"/>
                  <a:ext cx="7045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405EB321-7663-43CC-F1A8-3B3F6359978D}"/>
                    </a:ext>
                  </a:extLst>
                </p14:cNvPr>
                <p14:cNvContentPartPr/>
                <p14:nvPr/>
              </p14:nvContentPartPr>
              <p14:xfrm>
                <a:off x="4639680" y="3831764"/>
                <a:ext cx="253440" cy="262080"/>
              </p14:xfrm>
            </p:contentPart>
          </mc:Choice>
          <mc:Fallback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405EB321-7663-43CC-F1A8-3B3F6359978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31040" y="3823124"/>
                  <a:ext cx="271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98C7D5DE-6FDA-7AE5-E640-D1A30383C7F9}"/>
                    </a:ext>
                  </a:extLst>
                </p14:cNvPr>
                <p14:cNvContentPartPr/>
                <p14:nvPr/>
              </p14:nvContentPartPr>
              <p14:xfrm>
                <a:off x="4672800" y="4030484"/>
                <a:ext cx="621360" cy="155160"/>
              </p14:xfrm>
            </p:contentPart>
          </mc:Choice>
          <mc:Fallback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98C7D5DE-6FDA-7AE5-E640-D1A30383C7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664160" y="4021484"/>
                  <a:ext cx="639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B520A6A3-3C8B-25C9-1BA8-95C5AE5F5673}"/>
                    </a:ext>
                  </a:extLst>
                </p14:cNvPr>
                <p14:cNvContentPartPr/>
                <p14:nvPr/>
              </p14:nvContentPartPr>
              <p14:xfrm>
                <a:off x="4548960" y="4295804"/>
                <a:ext cx="60840" cy="48960"/>
              </p14:xfrm>
            </p:contentPart>
          </mc:Choice>
          <mc:Fallback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B520A6A3-3C8B-25C9-1BA8-95C5AE5F567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40320" y="4287164"/>
                  <a:ext cx="784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BE797B1E-220A-5CD1-1E4B-D69424D0AD2B}"/>
                    </a:ext>
                  </a:extLst>
                </p14:cNvPr>
                <p14:cNvContentPartPr/>
                <p14:nvPr/>
              </p14:nvContentPartPr>
              <p14:xfrm>
                <a:off x="4440960" y="4285364"/>
                <a:ext cx="229680" cy="146880"/>
              </p14:xfrm>
            </p:contentPart>
          </mc:Choice>
          <mc:Fallback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BE797B1E-220A-5CD1-1E4B-D69424D0AD2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31960" y="4276724"/>
                  <a:ext cx="247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DF1C0532-80EE-9B09-6B33-A266B428EB7C}"/>
                    </a:ext>
                  </a:extLst>
                </p14:cNvPr>
                <p14:cNvContentPartPr/>
                <p14:nvPr/>
              </p14:nvContentPartPr>
              <p14:xfrm>
                <a:off x="4520880" y="4138844"/>
                <a:ext cx="374400" cy="269280"/>
              </p14:xfrm>
            </p:contentPart>
          </mc:Choice>
          <mc:Fallback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DF1C0532-80EE-9B09-6B33-A266B428EB7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511880" y="4130204"/>
                  <a:ext cx="39204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55" name="Entrada de lápiz 254">
                <a:extLst>
                  <a:ext uri="{FF2B5EF4-FFF2-40B4-BE49-F238E27FC236}">
                    <a16:creationId xmlns:a16="http://schemas.microsoft.com/office/drawing/2014/main" id="{1B812AA3-583D-F290-4916-05EBBD98A8E6}"/>
                  </a:ext>
                </a:extLst>
              </p14:cNvPr>
              <p14:cNvContentPartPr/>
              <p14:nvPr/>
            </p14:nvContentPartPr>
            <p14:xfrm>
              <a:off x="6403320" y="4150004"/>
              <a:ext cx="353880" cy="159120"/>
            </p14:xfrm>
          </p:contentPart>
        </mc:Choice>
        <mc:Fallback>
          <p:pic>
            <p:nvPicPr>
              <p:cNvPr id="255" name="Entrada de lápiz 254">
                <a:extLst>
                  <a:ext uri="{FF2B5EF4-FFF2-40B4-BE49-F238E27FC236}">
                    <a16:creationId xmlns:a16="http://schemas.microsoft.com/office/drawing/2014/main" id="{1B812AA3-583D-F290-4916-05EBBD98A8E6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394320" y="4141004"/>
                <a:ext cx="3715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59" name="Entrada de lápiz 258">
                <a:extLst>
                  <a:ext uri="{FF2B5EF4-FFF2-40B4-BE49-F238E27FC236}">
                    <a16:creationId xmlns:a16="http://schemas.microsoft.com/office/drawing/2014/main" id="{745A04DD-C858-AD79-2A2A-20EBD7371482}"/>
                  </a:ext>
                </a:extLst>
              </p14:cNvPr>
              <p14:cNvContentPartPr/>
              <p14:nvPr/>
            </p14:nvContentPartPr>
            <p14:xfrm>
              <a:off x="7388280" y="3329924"/>
              <a:ext cx="104400" cy="1160280"/>
            </p14:xfrm>
          </p:contentPart>
        </mc:Choice>
        <mc:Fallback>
          <p:pic>
            <p:nvPicPr>
              <p:cNvPr id="259" name="Entrada de lápiz 258">
                <a:extLst>
                  <a:ext uri="{FF2B5EF4-FFF2-40B4-BE49-F238E27FC236}">
                    <a16:creationId xmlns:a16="http://schemas.microsoft.com/office/drawing/2014/main" id="{745A04DD-C858-AD79-2A2A-20EBD7371482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379280" y="3321284"/>
                <a:ext cx="122040" cy="11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61" name="Entrada de lápiz 260">
                <a:extLst>
                  <a:ext uri="{FF2B5EF4-FFF2-40B4-BE49-F238E27FC236}">
                    <a16:creationId xmlns:a16="http://schemas.microsoft.com/office/drawing/2014/main" id="{206D4AF1-7DA4-9EE4-1491-DE29D4545506}"/>
                  </a:ext>
                </a:extLst>
              </p14:cNvPr>
              <p14:cNvContentPartPr/>
              <p14:nvPr/>
            </p14:nvContentPartPr>
            <p14:xfrm>
              <a:off x="4647240" y="3294644"/>
              <a:ext cx="2734560" cy="27360"/>
            </p14:xfrm>
          </p:contentPart>
        </mc:Choice>
        <mc:Fallback>
          <p:pic>
            <p:nvPicPr>
              <p:cNvPr id="261" name="Entrada de lápiz 260">
                <a:extLst>
                  <a:ext uri="{FF2B5EF4-FFF2-40B4-BE49-F238E27FC236}">
                    <a16:creationId xmlns:a16="http://schemas.microsoft.com/office/drawing/2014/main" id="{206D4AF1-7DA4-9EE4-1491-DE29D454550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4638600" y="3285644"/>
                <a:ext cx="275220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upo 267">
            <a:extLst>
              <a:ext uri="{FF2B5EF4-FFF2-40B4-BE49-F238E27FC236}">
                <a16:creationId xmlns:a16="http://schemas.microsoft.com/office/drawing/2014/main" id="{4DF64039-259E-7DED-F083-D0200ADA4A6A}"/>
              </a:ext>
            </a:extLst>
          </p:cNvPr>
          <p:cNvGrpSpPr/>
          <p:nvPr/>
        </p:nvGrpSpPr>
        <p:grpSpPr>
          <a:xfrm>
            <a:off x="6369480" y="1031684"/>
            <a:ext cx="1357560" cy="353880"/>
            <a:chOff x="6369480" y="1031684"/>
            <a:chExt cx="135756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62" name="Entrada de lápiz 261">
                  <a:extLst>
                    <a:ext uri="{FF2B5EF4-FFF2-40B4-BE49-F238E27FC236}">
                      <a16:creationId xmlns:a16="http://schemas.microsoft.com/office/drawing/2014/main" id="{4CD53CB2-45C2-EC71-F855-9958627929B4}"/>
                    </a:ext>
                  </a:extLst>
                </p14:cNvPr>
                <p14:cNvContentPartPr/>
                <p14:nvPr/>
              </p14:nvContentPartPr>
              <p14:xfrm>
                <a:off x="6369480" y="1032404"/>
                <a:ext cx="254520" cy="353160"/>
              </p14:xfrm>
            </p:contentPart>
          </mc:Choice>
          <mc:Fallback>
            <p:pic>
              <p:nvPicPr>
                <p:cNvPr id="262" name="Entrada de lápiz 261">
                  <a:extLst>
                    <a:ext uri="{FF2B5EF4-FFF2-40B4-BE49-F238E27FC236}">
                      <a16:creationId xmlns:a16="http://schemas.microsoft.com/office/drawing/2014/main" id="{4CD53CB2-45C2-EC71-F855-9958627929B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60840" y="1023764"/>
                  <a:ext cx="272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63" name="Entrada de lápiz 262">
                  <a:extLst>
                    <a:ext uri="{FF2B5EF4-FFF2-40B4-BE49-F238E27FC236}">
                      <a16:creationId xmlns:a16="http://schemas.microsoft.com/office/drawing/2014/main" id="{EA49BD14-54BB-EA14-1452-E7D28AC41AEA}"/>
                    </a:ext>
                  </a:extLst>
                </p14:cNvPr>
                <p14:cNvContentPartPr/>
                <p14:nvPr/>
              </p14:nvContentPartPr>
              <p14:xfrm>
                <a:off x="6640920" y="1045724"/>
                <a:ext cx="168840" cy="271800"/>
              </p14:xfrm>
            </p:contentPart>
          </mc:Choice>
          <mc:Fallback>
            <p:pic>
              <p:nvPicPr>
                <p:cNvPr id="263" name="Entrada de lápiz 262">
                  <a:extLst>
                    <a:ext uri="{FF2B5EF4-FFF2-40B4-BE49-F238E27FC236}">
                      <a16:creationId xmlns:a16="http://schemas.microsoft.com/office/drawing/2014/main" id="{EA49BD14-54BB-EA14-1452-E7D28AC41AE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32280" y="1036724"/>
                  <a:ext cx="186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64" name="Entrada de lápiz 263">
                  <a:extLst>
                    <a:ext uri="{FF2B5EF4-FFF2-40B4-BE49-F238E27FC236}">
                      <a16:creationId xmlns:a16="http://schemas.microsoft.com/office/drawing/2014/main" id="{6DC12A2C-20C4-4B70-0050-EB839FB24EB8}"/>
                    </a:ext>
                  </a:extLst>
                </p14:cNvPr>
                <p14:cNvContentPartPr/>
                <p14:nvPr/>
              </p14:nvContentPartPr>
              <p14:xfrm>
                <a:off x="6835680" y="1085324"/>
                <a:ext cx="230760" cy="280080"/>
              </p14:xfrm>
            </p:contentPart>
          </mc:Choice>
          <mc:Fallback>
            <p:pic>
              <p:nvPicPr>
                <p:cNvPr id="264" name="Entrada de lápiz 263">
                  <a:extLst>
                    <a:ext uri="{FF2B5EF4-FFF2-40B4-BE49-F238E27FC236}">
                      <a16:creationId xmlns:a16="http://schemas.microsoft.com/office/drawing/2014/main" id="{6DC12A2C-20C4-4B70-0050-EB839FB24EB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27040" y="1076324"/>
                  <a:ext cx="248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966CADB8-573D-E246-9057-30ED773F02DF}"/>
                    </a:ext>
                  </a:extLst>
                </p14:cNvPr>
                <p14:cNvContentPartPr/>
                <p14:nvPr/>
              </p14:nvContentPartPr>
              <p14:xfrm>
                <a:off x="7071480" y="1064804"/>
                <a:ext cx="274680" cy="37800"/>
              </p14:xfrm>
            </p:contentPart>
          </mc:Choice>
          <mc:Fallback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966CADB8-573D-E246-9057-30ED773F02D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62480" y="1055804"/>
                  <a:ext cx="2923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EA63A27C-23DE-44D6-B96D-05D68CEB8E81}"/>
                    </a:ext>
                  </a:extLst>
                </p14:cNvPr>
                <p14:cNvContentPartPr/>
                <p14:nvPr/>
              </p14:nvContentPartPr>
              <p14:xfrm>
                <a:off x="7086600" y="1142924"/>
                <a:ext cx="266400" cy="188280"/>
              </p14:xfrm>
            </p:contentPart>
          </mc:Choice>
          <mc:Fallback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EA63A27C-23DE-44D6-B96D-05D68CEB8E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77600" y="1133924"/>
                  <a:ext cx="284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27B8EFAC-2D3F-68C7-EE7D-76E58F6BDB16}"/>
                    </a:ext>
                  </a:extLst>
                </p14:cNvPr>
                <p14:cNvContentPartPr/>
                <p14:nvPr/>
              </p14:nvContentPartPr>
              <p14:xfrm>
                <a:off x="7371000" y="1031684"/>
                <a:ext cx="356040" cy="309960"/>
              </p14:xfrm>
            </p:contentPart>
          </mc:Choice>
          <mc:Fallback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27B8EFAC-2D3F-68C7-EE7D-76E58F6BDB1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362000" y="1023044"/>
                  <a:ext cx="373680" cy="3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69" name="Entrada de lápiz 268">
                <a:extLst>
                  <a:ext uri="{FF2B5EF4-FFF2-40B4-BE49-F238E27FC236}">
                    <a16:creationId xmlns:a16="http://schemas.microsoft.com/office/drawing/2014/main" id="{247824E9-8601-D20C-C712-3DAC6D29AC50}"/>
                  </a:ext>
                </a:extLst>
              </p14:cNvPr>
              <p14:cNvContentPartPr/>
              <p14:nvPr/>
            </p14:nvContentPartPr>
            <p14:xfrm>
              <a:off x="10147320" y="3981884"/>
              <a:ext cx="360" cy="7200"/>
            </p14:xfrm>
          </p:contentPart>
        </mc:Choice>
        <mc:Fallback>
          <p:pic>
            <p:nvPicPr>
              <p:cNvPr id="269" name="Entrada de lápiz 268">
                <a:extLst>
                  <a:ext uri="{FF2B5EF4-FFF2-40B4-BE49-F238E27FC236}">
                    <a16:creationId xmlns:a16="http://schemas.microsoft.com/office/drawing/2014/main" id="{247824E9-8601-D20C-C712-3DAC6D29AC5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138680" y="3972884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70" name="Entrada de lápiz 269">
                <a:extLst>
                  <a:ext uri="{FF2B5EF4-FFF2-40B4-BE49-F238E27FC236}">
                    <a16:creationId xmlns:a16="http://schemas.microsoft.com/office/drawing/2014/main" id="{564BD09F-2870-CAE8-A172-108573EC8413}"/>
                  </a:ext>
                </a:extLst>
              </p14:cNvPr>
              <p14:cNvContentPartPr/>
              <p14:nvPr/>
            </p14:nvContentPartPr>
            <p14:xfrm>
              <a:off x="6348240" y="1487084"/>
              <a:ext cx="1294560" cy="36720"/>
            </p14:xfrm>
          </p:contentPart>
        </mc:Choice>
        <mc:Fallback>
          <p:pic>
            <p:nvPicPr>
              <p:cNvPr id="270" name="Entrada de lápiz 269">
                <a:extLst>
                  <a:ext uri="{FF2B5EF4-FFF2-40B4-BE49-F238E27FC236}">
                    <a16:creationId xmlns:a16="http://schemas.microsoft.com/office/drawing/2014/main" id="{564BD09F-2870-CAE8-A172-108573EC8413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339240" y="1478084"/>
                <a:ext cx="1312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85" name="Entrada de lápiz 284">
                <a:extLst>
                  <a:ext uri="{FF2B5EF4-FFF2-40B4-BE49-F238E27FC236}">
                    <a16:creationId xmlns:a16="http://schemas.microsoft.com/office/drawing/2014/main" id="{9C667835-82D9-61EB-F101-2DED60EE69C3}"/>
                  </a:ext>
                </a:extLst>
              </p14:cNvPr>
              <p14:cNvContentPartPr/>
              <p14:nvPr/>
            </p14:nvContentPartPr>
            <p14:xfrm>
              <a:off x="8420760" y="3190244"/>
              <a:ext cx="16560" cy="19800"/>
            </p14:xfrm>
          </p:contentPart>
        </mc:Choice>
        <mc:Fallback>
          <p:pic>
            <p:nvPicPr>
              <p:cNvPr id="285" name="Entrada de lápiz 284">
                <a:extLst>
                  <a:ext uri="{FF2B5EF4-FFF2-40B4-BE49-F238E27FC236}">
                    <a16:creationId xmlns:a16="http://schemas.microsoft.com/office/drawing/2014/main" id="{9C667835-82D9-61EB-F101-2DED60EE69C3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411760" y="3181244"/>
                <a:ext cx="342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329" name="Entrada de lápiz 328">
                <a:extLst>
                  <a:ext uri="{FF2B5EF4-FFF2-40B4-BE49-F238E27FC236}">
                    <a16:creationId xmlns:a16="http://schemas.microsoft.com/office/drawing/2014/main" id="{CA2EF83C-0304-D8F2-E6F4-A01CB77775B0}"/>
                  </a:ext>
                </a:extLst>
              </p14:cNvPr>
              <p14:cNvContentPartPr/>
              <p14:nvPr/>
            </p14:nvContentPartPr>
            <p14:xfrm>
              <a:off x="10008000" y="1812164"/>
              <a:ext cx="232200" cy="241560"/>
            </p14:xfrm>
          </p:contentPart>
        </mc:Choice>
        <mc:Fallback>
          <p:pic>
            <p:nvPicPr>
              <p:cNvPr id="329" name="Entrada de lápiz 328">
                <a:extLst>
                  <a:ext uri="{FF2B5EF4-FFF2-40B4-BE49-F238E27FC236}">
                    <a16:creationId xmlns:a16="http://schemas.microsoft.com/office/drawing/2014/main" id="{CA2EF83C-0304-D8F2-E6F4-A01CB77775B0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999000" y="1803164"/>
                <a:ext cx="2498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337" name="Entrada de lápiz 336">
                <a:extLst>
                  <a:ext uri="{FF2B5EF4-FFF2-40B4-BE49-F238E27FC236}">
                    <a16:creationId xmlns:a16="http://schemas.microsoft.com/office/drawing/2014/main" id="{D367DA2F-9364-BF71-0497-FA0856ECF5AC}"/>
                  </a:ext>
                </a:extLst>
              </p14:cNvPr>
              <p14:cNvContentPartPr/>
              <p14:nvPr/>
            </p14:nvContentPartPr>
            <p14:xfrm>
              <a:off x="10433880" y="2171804"/>
              <a:ext cx="1647000" cy="132480"/>
            </p14:xfrm>
          </p:contentPart>
        </mc:Choice>
        <mc:Fallback>
          <p:pic>
            <p:nvPicPr>
              <p:cNvPr id="337" name="Entrada de lápiz 336">
                <a:extLst>
                  <a:ext uri="{FF2B5EF4-FFF2-40B4-BE49-F238E27FC236}">
                    <a16:creationId xmlns:a16="http://schemas.microsoft.com/office/drawing/2014/main" id="{D367DA2F-9364-BF71-0497-FA0856ECF5AC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0425240" y="2163164"/>
                <a:ext cx="1664640" cy="15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upo 349">
            <a:extLst>
              <a:ext uri="{FF2B5EF4-FFF2-40B4-BE49-F238E27FC236}">
                <a16:creationId xmlns:a16="http://schemas.microsoft.com/office/drawing/2014/main" id="{7A729025-09CF-F768-5F13-448CFEC85143}"/>
              </a:ext>
            </a:extLst>
          </p:cNvPr>
          <p:cNvGrpSpPr/>
          <p:nvPr/>
        </p:nvGrpSpPr>
        <p:grpSpPr>
          <a:xfrm>
            <a:off x="10945440" y="1069844"/>
            <a:ext cx="1215360" cy="315360"/>
            <a:chOff x="10945440" y="1069844"/>
            <a:chExt cx="1215360" cy="31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39" name="Entrada de lápiz 338">
                  <a:extLst>
                    <a:ext uri="{FF2B5EF4-FFF2-40B4-BE49-F238E27FC236}">
                      <a16:creationId xmlns:a16="http://schemas.microsoft.com/office/drawing/2014/main" id="{9E9271B9-D17E-C4DC-B676-461D4E03CD75}"/>
                    </a:ext>
                  </a:extLst>
                </p14:cNvPr>
                <p14:cNvContentPartPr/>
                <p14:nvPr/>
              </p14:nvContentPartPr>
              <p14:xfrm>
                <a:off x="10982160" y="1087844"/>
                <a:ext cx="17640" cy="235440"/>
              </p14:xfrm>
            </p:contentPart>
          </mc:Choice>
          <mc:Fallback>
            <p:pic>
              <p:nvPicPr>
                <p:cNvPr id="339" name="Entrada de lápiz 338">
                  <a:extLst>
                    <a:ext uri="{FF2B5EF4-FFF2-40B4-BE49-F238E27FC236}">
                      <a16:creationId xmlns:a16="http://schemas.microsoft.com/office/drawing/2014/main" id="{9E9271B9-D17E-C4DC-B676-461D4E03CD7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973160" y="1079204"/>
                  <a:ext cx="35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40" name="Entrada de lápiz 339">
                  <a:extLst>
                    <a:ext uri="{FF2B5EF4-FFF2-40B4-BE49-F238E27FC236}">
                      <a16:creationId xmlns:a16="http://schemas.microsoft.com/office/drawing/2014/main" id="{58E24FD2-7E29-8BEC-635F-016EFDABC554}"/>
                    </a:ext>
                  </a:extLst>
                </p14:cNvPr>
                <p14:cNvContentPartPr/>
                <p14:nvPr/>
              </p14:nvContentPartPr>
              <p14:xfrm>
                <a:off x="10945440" y="1069844"/>
                <a:ext cx="280440" cy="315360"/>
              </p14:xfrm>
            </p:contentPart>
          </mc:Choice>
          <mc:Fallback>
            <p:pic>
              <p:nvPicPr>
                <p:cNvPr id="340" name="Entrada de lápiz 339">
                  <a:extLst>
                    <a:ext uri="{FF2B5EF4-FFF2-40B4-BE49-F238E27FC236}">
                      <a16:creationId xmlns:a16="http://schemas.microsoft.com/office/drawing/2014/main" id="{58E24FD2-7E29-8BEC-635F-016EFDABC55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36440" y="1061204"/>
                  <a:ext cx="298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41" name="Entrada de lápiz 340">
                  <a:extLst>
                    <a:ext uri="{FF2B5EF4-FFF2-40B4-BE49-F238E27FC236}">
                      <a16:creationId xmlns:a16="http://schemas.microsoft.com/office/drawing/2014/main" id="{F6D52CBA-FE66-EC02-9379-04B60E5C3CAA}"/>
                    </a:ext>
                  </a:extLst>
                </p14:cNvPr>
                <p14:cNvContentPartPr/>
                <p14:nvPr/>
              </p14:nvContentPartPr>
              <p14:xfrm>
                <a:off x="11193840" y="1131404"/>
                <a:ext cx="263520" cy="11880"/>
              </p14:xfrm>
            </p:contentPart>
          </mc:Choice>
          <mc:Fallback>
            <p:pic>
              <p:nvPicPr>
                <p:cNvPr id="341" name="Entrada de lápiz 340">
                  <a:extLst>
                    <a:ext uri="{FF2B5EF4-FFF2-40B4-BE49-F238E27FC236}">
                      <a16:creationId xmlns:a16="http://schemas.microsoft.com/office/drawing/2014/main" id="{F6D52CBA-FE66-EC02-9379-04B60E5C3CA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185200" y="1122404"/>
                  <a:ext cx="2811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42" name="Entrada de lápiz 341">
                  <a:extLst>
                    <a:ext uri="{FF2B5EF4-FFF2-40B4-BE49-F238E27FC236}">
                      <a16:creationId xmlns:a16="http://schemas.microsoft.com/office/drawing/2014/main" id="{39F53A26-2CF6-1960-CADB-103704E03CBB}"/>
                    </a:ext>
                  </a:extLst>
                </p14:cNvPr>
                <p14:cNvContentPartPr/>
                <p14:nvPr/>
              </p14:nvContentPartPr>
              <p14:xfrm>
                <a:off x="11211120" y="1144724"/>
                <a:ext cx="229680" cy="208440"/>
              </p14:xfrm>
            </p:contentPart>
          </mc:Choice>
          <mc:Fallback>
            <p:pic>
              <p:nvPicPr>
                <p:cNvPr id="342" name="Entrada de lápiz 341">
                  <a:extLst>
                    <a:ext uri="{FF2B5EF4-FFF2-40B4-BE49-F238E27FC236}">
                      <a16:creationId xmlns:a16="http://schemas.microsoft.com/office/drawing/2014/main" id="{39F53A26-2CF6-1960-CADB-103704E03CB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202480" y="1136084"/>
                  <a:ext cx="247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43" name="Entrada de lápiz 342">
                  <a:extLst>
                    <a:ext uri="{FF2B5EF4-FFF2-40B4-BE49-F238E27FC236}">
                      <a16:creationId xmlns:a16="http://schemas.microsoft.com/office/drawing/2014/main" id="{ED4BE082-5FC0-4369-F213-501D06221664}"/>
                    </a:ext>
                  </a:extLst>
                </p14:cNvPr>
                <p14:cNvContentPartPr/>
                <p14:nvPr/>
              </p14:nvContentPartPr>
              <p14:xfrm>
                <a:off x="11198160" y="1188644"/>
                <a:ext cx="300960" cy="43200"/>
              </p14:xfrm>
            </p:contentPart>
          </mc:Choice>
          <mc:Fallback>
            <p:pic>
              <p:nvPicPr>
                <p:cNvPr id="343" name="Entrada de lápiz 342">
                  <a:extLst>
                    <a:ext uri="{FF2B5EF4-FFF2-40B4-BE49-F238E27FC236}">
                      <a16:creationId xmlns:a16="http://schemas.microsoft.com/office/drawing/2014/main" id="{ED4BE082-5FC0-4369-F213-501D0622166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189520" y="1179644"/>
                  <a:ext cx="318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44" name="Entrada de lápiz 343">
                  <a:extLst>
                    <a:ext uri="{FF2B5EF4-FFF2-40B4-BE49-F238E27FC236}">
                      <a16:creationId xmlns:a16="http://schemas.microsoft.com/office/drawing/2014/main" id="{D89ACE6D-9DA5-1802-7DE3-414E234DF14A}"/>
                    </a:ext>
                  </a:extLst>
                </p14:cNvPr>
                <p14:cNvContentPartPr/>
                <p14:nvPr/>
              </p14:nvContentPartPr>
              <p14:xfrm>
                <a:off x="11523240" y="1140044"/>
                <a:ext cx="19080" cy="218160"/>
              </p14:xfrm>
            </p:contentPart>
          </mc:Choice>
          <mc:Fallback>
            <p:pic>
              <p:nvPicPr>
                <p:cNvPr id="344" name="Entrada de lápiz 343">
                  <a:extLst>
                    <a:ext uri="{FF2B5EF4-FFF2-40B4-BE49-F238E27FC236}">
                      <a16:creationId xmlns:a16="http://schemas.microsoft.com/office/drawing/2014/main" id="{D89ACE6D-9DA5-1802-7DE3-414E234DF14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514600" y="1131044"/>
                  <a:ext cx="36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45" name="Entrada de lápiz 344">
                  <a:extLst>
                    <a:ext uri="{FF2B5EF4-FFF2-40B4-BE49-F238E27FC236}">
                      <a16:creationId xmlns:a16="http://schemas.microsoft.com/office/drawing/2014/main" id="{E76A61F0-AED6-FAA7-7ECB-20C38793977E}"/>
                    </a:ext>
                  </a:extLst>
                </p14:cNvPr>
                <p14:cNvContentPartPr/>
                <p14:nvPr/>
              </p14:nvContentPartPr>
              <p14:xfrm>
                <a:off x="11498760" y="1095764"/>
                <a:ext cx="210600" cy="245160"/>
              </p14:xfrm>
            </p:contentPart>
          </mc:Choice>
          <mc:Fallback>
            <p:pic>
              <p:nvPicPr>
                <p:cNvPr id="345" name="Entrada de lápiz 344">
                  <a:extLst>
                    <a:ext uri="{FF2B5EF4-FFF2-40B4-BE49-F238E27FC236}">
                      <a16:creationId xmlns:a16="http://schemas.microsoft.com/office/drawing/2014/main" id="{E76A61F0-AED6-FAA7-7ECB-20C38793977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490120" y="1086764"/>
                  <a:ext cx="228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46" name="Entrada de lápiz 345">
                  <a:extLst>
                    <a:ext uri="{FF2B5EF4-FFF2-40B4-BE49-F238E27FC236}">
                      <a16:creationId xmlns:a16="http://schemas.microsoft.com/office/drawing/2014/main" id="{396CFCB0-CECB-5BA8-9A91-BF78465FFCB4}"/>
                    </a:ext>
                  </a:extLst>
                </p14:cNvPr>
                <p14:cNvContentPartPr/>
                <p14:nvPr/>
              </p14:nvContentPartPr>
              <p14:xfrm>
                <a:off x="11715120" y="1119524"/>
                <a:ext cx="159120" cy="360"/>
              </p14:xfrm>
            </p:contentPart>
          </mc:Choice>
          <mc:Fallback>
            <p:pic>
              <p:nvPicPr>
                <p:cNvPr id="346" name="Entrada de lápiz 345">
                  <a:extLst>
                    <a:ext uri="{FF2B5EF4-FFF2-40B4-BE49-F238E27FC236}">
                      <a16:creationId xmlns:a16="http://schemas.microsoft.com/office/drawing/2014/main" id="{396CFCB0-CECB-5BA8-9A91-BF78465FFCB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706120" y="1110884"/>
                  <a:ext cx="176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47" name="Entrada de lápiz 346">
                  <a:extLst>
                    <a:ext uri="{FF2B5EF4-FFF2-40B4-BE49-F238E27FC236}">
                      <a16:creationId xmlns:a16="http://schemas.microsoft.com/office/drawing/2014/main" id="{F7CC8400-E7CA-2ED8-398A-2356D98FAC0D}"/>
                    </a:ext>
                  </a:extLst>
                </p14:cNvPr>
                <p14:cNvContentPartPr/>
                <p14:nvPr/>
              </p14:nvContentPartPr>
              <p14:xfrm>
                <a:off x="11670840" y="1120604"/>
                <a:ext cx="200880" cy="217440"/>
              </p14:xfrm>
            </p:contentPart>
          </mc:Choice>
          <mc:Fallback>
            <p:pic>
              <p:nvPicPr>
                <p:cNvPr id="347" name="Entrada de lápiz 346">
                  <a:extLst>
                    <a:ext uri="{FF2B5EF4-FFF2-40B4-BE49-F238E27FC236}">
                      <a16:creationId xmlns:a16="http://schemas.microsoft.com/office/drawing/2014/main" id="{F7CC8400-E7CA-2ED8-398A-2356D98FAC0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661840" y="1111604"/>
                  <a:ext cx="218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48" name="Entrada de lápiz 347">
                  <a:extLst>
                    <a:ext uri="{FF2B5EF4-FFF2-40B4-BE49-F238E27FC236}">
                      <a16:creationId xmlns:a16="http://schemas.microsoft.com/office/drawing/2014/main" id="{7B54D8D7-50FF-E4DF-5836-397F501B1E17}"/>
                    </a:ext>
                  </a:extLst>
                </p14:cNvPr>
                <p14:cNvContentPartPr/>
                <p14:nvPr/>
              </p14:nvContentPartPr>
              <p14:xfrm>
                <a:off x="11629800" y="1181804"/>
                <a:ext cx="262080" cy="38160"/>
              </p14:xfrm>
            </p:contentPart>
          </mc:Choice>
          <mc:Fallback>
            <p:pic>
              <p:nvPicPr>
                <p:cNvPr id="348" name="Entrada de lápiz 347">
                  <a:extLst>
                    <a:ext uri="{FF2B5EF4-FFF2-40B4-BE49-F238E27FC236}">
                      <a16:creationId xmlns:a16="http://schemas.microsoft.com/office/drawing/2014/main" id="{7B54D8D7-50FF-E4DF-5836-397F501B1E1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620800" y="1172804"/>
                  <a:ext cx="279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49" name="Entrada de lápiz 348">
                  <a:extLst>
                    <a:ext uri="{FF2B5EF4-FFF2-40B4-BE49-F238E27FC236}">
                      <a16:creationId xmlns:a16="http://schemas.microsoft.com/office/drawing/2014/main" id="{5666E660-98EC-4606-EA34-3EBAA2F5D3A5}"/>
                    </a:ext>
                  </a:extLst>
                </p14:cNvPr>
                <p14:cNvContentPartPr/>
                <p14:nvPr/>
              </p14:nvContentPartPr>
              <p14:xfrm>
                <a:off x="11916360" y="1085324"/>
                <a:ext cx="244440" cy="272520"/>
              </p14:xfrm>
            </p:contentPart>
          </mc:Choice>
          <mc:Fallback>
            <p:pic>
              <p:nvPicPr>
                <p:cNvPr id="349" name="Entrada de lápiz 348">
                  <a:extLst>
                    <a:ext uri="{FF2B5EF4-FFF2-40B4-BE49-F238E27FC236}">
                      <a16:creationId xmlns:a16="http://schemas.microsoft.com/office/drawing/2014/main" id="{5666E660-98EC-4606-EA34-3EBAA2F5D3A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907360" y="1076324"/>
                  <a:ext cx="26208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upo 370">
            <a:extLst>
              <a:ext uri="{FF2B5EF4-FFF2-40B4-BE49-F238E27FC236}">
                <a16:creationId xmlns:a16="http://schemas.microsoft.com/office/drawing/2014/main" id="{AF6B48F9-1A8B-BD2E-C3ED-1F93D36A352C}"/>
              </a:ext>
            </a:extLst>
          </p:cNvPr>
          <p:cNvGrpSpPr/>
          <p:nvPr/>
        </p:nvGrpSpPr>
        <p:grpSpPr>
          <a:xfrm>
            <a:off x="4755600" y="1560884"/>
            <a:ext cx="6952320" cy="3005640"/>
            <a:chOff x="4755600" y="1560884"/>
            <a:chExt cx="6952320" cy="30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28" name="Entrada de lápiz 327">
                  <a:extLst>
                    <a:ext uri="{FF2B5EF4-FFF2-40B4-BE49-F238E27FC236}">
                      <a16:creationId xmlns:a16="http://schemas.microsoft.com/office/drawing/2014/main" id="{DD835E05-F830-AA2B-7A88-5C9EF48C378B}"/>
                    </a:ext>
                  </a:extLst>
                </p14:cNvPr>
                <p14:cNvContentPartPr/>
                <p14:nvPr/>
              </p14:nvContentPartPr>
              <p14:xfrm>
                <a:off x="9838080" y="1919804"/>
                <a:ext cx="284760" cy="21600"/>
              </p14:xfrm>
            </p:contentPart>
          </mc:Choice>
          <mc:Fallback>
            <p:pic>
              <p:nvPicPr>
                <p:cNvPr id="328" name="Entrada de lápiz 327">
                  <a:extLst>
                    <a:ext uri="{FF2B5EF4-FFF2-40B4-BE49-F238E27FC236}">
                      <a16:creationId xmlns:a16="http://schemas.microsoft.com/office/drawing/2014/main" id="{DD835E05-F830-AA2B-7A88-5C9EF48C378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829440" y="1911164"/>
                  <a:ext cx="302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20" name="Entrada de lápiz 319">
                  <a:extLst>
                    <a:ext uri="{FF2B5EF4-FFF2-40B4-BE49-F238E27FC236}">
                      <a16:creationId xmlns:a16="http://schemas.microsoft.com/office/drawing/2014/main" id="{D294B98A-0E66-D853-7B53-AE69EAA095CA}"/>
                    </a:ext>
                  </a:extLst>
                </p14:cNvPr>
                <p14:cNvContentPartPr/>
                <p14:nvPr/>
              </p14:nvContentPartPr>
              <p14:xfrm>
                <a:off x="10323720" y="1734044"/>
                <a:ext cx="175680" cy="346680"/>
              </p14:xfrm>
            </p:contentPart>
          </mc:Choice>
          <mc:Fallback>
            <p:pic>
              <p:nvPicPr>
                <p:cNvPr id="320" name="Entrada de lápiz 319">
                  <a:extLst>
                    <a:ext uri="{FF2B5EF4-FFF2-40B4-BE49-F238E27FC236}">
                      <a16:creationId xmlns:a16="http://schemas.microsoft.com/office/drawing/2014/main" id="{D294B98A-0E66-D853-7B53-AE69EAA095C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314720" y="1725044"/>
                  <a:ext cx="193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21" name="Entrada de lápiz 320">
                  <a:extLst>
                    <a:ext uri="{FF2B5EF4-FFF2-40B4-BE49-F238E27FC236}">
                      <a16:creationId xmlns:a16="http://schemas.microsoft.com/office/drawing/2014/main" id="{B3599387-E477-A9FA-9AB7-8FA33098DAC0}"/>
                    </a:ext>
                  </a:extLst>
                </p14:cNvPr>
                <p14:cNvContentPartPr/>
                <p14:nvPr/>
              </p14:nvContentPartPr>
              <p14:xfrm>
                <a:off x="10495440" y="1858244"/>
                <a:ext cx="229680" cy="190080"/>
              </p14:xfrm>
            </p:contentPart>
          </mc:Choice>
          <mc:Fallback>
            <p:pic>
              <p:nvPicPr>
                <p:cNvPr id="321" name="Entrada de lápiz 320">
                  <a:extLst>
                    <a:ext uri="{FF2B5EF4-FFF2-40B4-BE49-F238E27FC236}">
                      <a16:creationId xmlns:a16="http://schemas.microsoft.com/office/drawing/2014/main" id="{B3599387-E477-A9FA-9AB7-8FA33098DAC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486440" y="1849244"/>
                  <a:ext cx="247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26" name="Entrada de lápiz 325">
                  <a:extLst>
                    <a:ext uri="{FF2B5EF4-FFF2-40B4-BE49-F238E27FC236}">
                      <a16:creationId xmlns:a16="http://schemas.microsoft.com/office/drawing/2014/main" id="{24792CB6-1B47-E1AA-BC80-61F3B4B266E5}"/>
                    </a:ext>
                  </a:extLst>
                </p14:cNvPr>
                <p14:cNvContentPartPr/>
                <p14:nvPr/>
              </p14:nvContentPartPr>
              <p14:xfrm>
                <a:off x="10640520" y="1655564"/>
                <a:ext cx="67320" cy="119880"/>
              </p14:xfrm>
            </p:contentPart>
          </mc:Choice>
          <mc:Fallback>
            <p:pic>
              <p:nvPicPr>
                <p:cNvPr id="326" name="Entrada de lápiz 325">
                  <a:extLst>
                    <a:ext uri="{FF2B5EF4-FFF2-40B4-BE49-F238E27FC236}">
                      <a16:creationId xmlns:a16="http://schemas.microsoft.com/office/drawing/2014/main" id="{24792CB6-1B47-E1AA-BC80-61F3B4B266E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631520" y="1646564"/>
                  <a:ext cx="84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30" name="Entrada de lápiz 329">
                  <a:extLst>
                    <a:ext uri="{FF2B5EF4-FFF2-40B4-BE49-F238E27FC236}">
                      <a16:creationId xmlns:a16="http://schemas.microsoft.com/office/drawing/2014/main" id="{FED9B3E1-5FC9-FDFC-7BF5-AB8EDBDCC79B}"/>
                    </a:ext>
                  </a:extLst>
                </p14:cNvPr>
                <p14:cNvContentPartPr/>
                <p14:nvPr/>
              </p14:nvContentPartPr>
              <p14:xfrm>
                <a:off x="10714680" y="1799564"/>
                <a:ext cx="213840" cy="207720"/>
              </p14:xfrm>
            </p:contentPart>
          </mc:Choice>
          <mc:Fallback>
            <p:pic>
              <p:nvPicPr>
                <p:cNvPr id="330" name="Entrada de lápiz 329">
                  <a:extLst>
                    <a:ext uri="{FF2B5EF4-FFF2-40B4-BE49-F238E27FC236}">
                      <a16:creationId xmlns:a16="http://schemas.microsoft.com/office/drawing/2014/main" id="{FED9B3E1-5FC9-FDFC-7BF5-AB8EDBDCC79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705680" y="1790924"/>
                  <a:ext cx="231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31" name="Entrada de lápiz 330">
                  <a:extLst>
                    <a:ext uri="{FF2B5EF4-FFF2-40B4-BE49-F238E27FC236}">
                      <a16:creationId xmlns:a16="http://schemas.microsoft.com/office/drawing/2014/main" id="{DBAA028D-427F-7AF1-5E28-140F984F67B2}"/>
                    </a:ext>
                  </a:extLst>
                </p14:cNvPr>
                <p14:cNvContentPartPr/>
                <p14:nvPr/>
              </p14:nvContentPartPr>
              <p14:xfrm>
                <a:off x="10996200" y="1560884"/>
                <a:ext cx="50040" cy="409680"/>
              </p14:xfrm>
            </p:contentPart>
          </mc:Choice>
          <mc:Fallback>
            <p:pic>
              <p:nvPicPr>
                <p:cNvPr id="331" name="Entrada de lápiz 330">
                  <a:extLst>
                    <a:ext uri="{FF2B5EF4-FFF2-40B4-BE49-F238E27FC236}">
                      <a16:creationId xmlns:a16="http://schemas.microsoft.com/office/drawing/2014/main" id="{DBAA028D-427F-7AF1-5E28-140F984F67B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987200" y="1551884"/>
                  <a:ext cx="676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32" name="Entrada de lápiz 331">
                  <a:extLst>
                    <a:ext uri="{FF2B5EF4-FFF2-40B4-BE49-F238E27FC236}">
                      <a16:creationId xmlns:a16="http://schemas.microsoft.com/office/drawing/2014/main" id="{CEA14BD3-2B08-55B5-D81C-82C7AE2DBC5A}"/>
                    </a:ext>
                  </a:extLst>
                </p14:cNvPr>
                <p14:cNvContentPartPr/>
                <p14:nvPr/>
              </p14:nvContentPartPr>
              <p14:xfrm>
                <a:off x="10967040" y="1832324"/>
                <a:ext cx="196200" cy="23760"/>
              </p14:xfrm>
            </p:contentPart>
          </mc:Choice>
          <mc:Fallback>
            <p:pic>
              <p:nvPicPr>
                <p:cNvPr id="332" name="Entrada de lápiz 331">
                  <a:extLst>
                    <a:ext uri="{FF2B5EF4-FFF2-40B4-BE49-F238E27FC236}">
                      <a16:creationId xmlns:a16="http://schemas.microsoft.com/office/drawing/2014/main" id="{CEA14BD3-2B08-55B5-D81C-82C7AE2DBC5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58040" y="1823684"/>
                  <a:ext cx="213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33" name="Entrada de lápiz 332">
                  <a:extLst>
                    <a:ext uri="{FF2B5EF4-FFF2-40B4-BE49-F238E27FC236}">
                      <a16:creationId xmlns:a16="http://schemas.microsoft.com/office/drawing/2014/main" id="{D3DFDB87-735C-A15B-5170-045E1194DDF4}"/>
                    </a:ext>
                  </a:extLst>
                </p14:cNvPr>
                <p14:cNvContentPartPr/>
                <p14:nvPr/>
              </p14:nvContentPartPr>
              <p14:xfrm>
                <a:off x="11191680" y="1776524"/>
                <a:ext cx="211320" cy="203760"/>
              </p14:xfrm>
            </p:contentPart>
          </mc:Choice>
          <mc:Fallback>
            <p:pic>
              <p:nvPicPr>
                <p:cNvPr id="333" name="Entrada de lápiz 332">
                  <a:extLst>
                    <a:ext uri="{FF2B5EF4-FFF2-40B4-BE49-F238E27FC236}">
                      <a16:creationId xmlns:a16="http://schemas.microsoft.com/office/drawing/2014/main" id="{D3DFDB87-735C-A15B-5170-045E1194DDF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183040" y="1767884"/>
                  <a:ext cx="228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34" name="Entrada de lápiz 333">
                  <a:extLst>
                    <a:ext uri="{FF2B5EF4-FFF2-40B4-BE49-F238E27FC236}">
                      <a16:creationId xmlns:a16="http://schemas.microsoft.com/office/drawing/2014/main" id="{0A6F94C6-79F5-865C-BC22-8D8344E5AC51}"/>
                    </a:ext>
                  </a:extLst>
                </p14:cNvPr>
                <p14:cNvContentPartPr/>
                <p14:nvPr/>
              </p14:nvContentPartPr>
              <p14:xfrm>
                <a:off x="11389680" y="1795604"/>
                <a:ext cx="145440" cy="181080"/>
              </p14:xfrm>
            </p:contentPart>
          </mc:Choice>
          <mc:Fallback>
            <p:pic>
              <p:nvPicPr>
                <p:cNvPr id="334" name="Entrada de lápiz 333">
                  <a:extLst>
                    <a:ext uri="{FF2B5EF4-FFF2-40B4-BE49-F238E27FC236}">
                      <a16:creationId xmlns:a16="http://schemas.microsoft.com/office/drawing/2014/main" id="{0A6F94C6-79F5-865C-BC22-8D8344E5AC5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380680" y="1786604"/>
                  <a:ext cx="163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35" name="Entrada de lápiz 334">
                  <a:extLst>
                    <a:ext uri="{FF2B5EF4-FFF2-40B4-BE49-F238E27FC236}">
                      <a16:creationId xmlns:a16="http://schemas.microsoft.com/office/drawing/2014/main" id="{024972EF-52CC-8E33-BE67-71C6D7CD26B0}"/>
                    </a:ext>
                  </a:extLst>
                </p14:cNvPr>
                <p14:cNvContentPartPr/>
                <p14:nvPr/>
              </p14:nvContentPartPr>
              <p14:xfrm>
                <a:off x="11593440" y="1679324"/>
                <a:ext cx="114480" cy="322200"/>
              </p14:xfrm>
            </p:contentPart>
          </mc:Choice>
          <mc:Fallback>
            <p:pic>
              <p:nvPicPr>
                <p:cNvPr id="335" name="Entrada de lápiz 334">
                  <a:extLst>
                    <a:ext uri="{FF2B5EF4-FFF2-40B4-BE49-F238E27FC236}">
                      <a16:creationId xmlns:a16="http://schemas.microsoft.com/office/drawing/2014/main" id="{024972EF-52CC-8E33-BE67-71C6D7CD26B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584800" y="1670684"/>
                  <a:ext cx="1321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C5B52964-8A03-E453-97C5-01CA10E830EC}"/>
                    </a:ext>
                  </a:extLst>
                </p14:cNvPr>
                <p14:cNvContentPartPr/>
                <p14:nvPr/>
              </p14:nvContentPartPr>
              <p14:xfrm>
                <a:off x="4862520" y="2151284"/>
                <a:ext cx="397440" cy="265680"/>
              </p14:xfrm>
            </p:contentPart>
          </mc:Choice>
          <mc:Fallback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C5B52964-8A03-E453-97C5-01CA10E830E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853880" y="2142644"/>
                  <a:ext cx="415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34F6C087-2F50-1AF3-9BA6-BE1E15647CB7}"/>
                    </a:ext>
                  </a:extLst>
                </p14:cNvPr>
                <p14:cNvContentPartPr/>
                <p14:nvPr/>
              </p14:nvContentPartPr>
              <p14:xfrm>
                <a:off x="4756320" y="2454044"/>
                <a:ext cx="586080" cy="33480"/>
              </p14:xfrm>
            </p:contentPart>
          </mc:Choice>
          <mc:Fallback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34F6C087-2F50-1AF3-9BA6-BE1E15647CB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747680" y="2445044"/>
                  <a:ext cx="603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7F1405EF-AD0E-E2F8-895B-1F806BCE6629}"/>
                    </a:ext>
                  </a:extLst>
                </p14:cNvPr>
                <p14:cNvContentPartPr/>
                <p14:nvPr/>
              </p14:nvContentPartPr>
              <p14:xfrm>
                <a:off x="5539320" y="2069924"/>
                <a:ext cx="197640" cy="372960"/>
              </p14:xfrm>
            </p:contentPart>
          </mc:Choice>
          <mc:Fallback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7F1405EF-AD0E-E2F8-895B-1F806BCE662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30680" y="2060924"/>
                  <a:ext cx="2152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2" name="Entrada de lápiz 241">
                  <a:extLst>
                    <a:ext uri="{FF2B5EF4-FFF2-40B4-BE49-F238E27FC236}">
                      <a16:creationId xmlns:a16="http://schemas.microsoft.com/office/drawing/2014/main" id="{0D57F221-42BC-0A85-EF9B-3AE16DF9E63C}"/>
                    </a:ext>
                  </a:extLst>
                </p14:cNvPr>
                <p14:cNvContentPartPr/>
                <p14:nvPr/>
              </p14:nvContentPartPr>
              <p14:xfrm>
                <a:off x="5803200" y="2210684"/>
                <a:ext cx="183960" cy="216000"/>
              </p14:xfrm>
            </p:contentPart>
          </mc:Choice>
          <mc:Fallback>
            <p:pic>
              <p:nvPicPr>
                <p:cNvPr id="242" name="Entrada de lápiz 241">
                  <a:extLst>
                    <a:ext uri="{FF2B5EF4-FFF2-40B4-BE49-F238E27FC236}">
                      <a16:creationId xmlns:a16="http://schemas.microsoft.com/office/drawing/2014/main" id="{0D57F221-42BC-0A85-EF9B-3AE16DF9E63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94200" y="2202044"/>
                  <a:ext cx="201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3" name="Entrada de lápiz 242">
                  <a:extLst>
                    <a:ext uri="{FF2B5EF4-FFF2-40B4-BE49-F238E27FC236}">
                      <a16:creationId xmlns:a16="http://schemas.microsoft.com/office/drawing/2014/main" id="{4F331928-6459-FB5C-C0C2-E24D75D8352A}"/>
                    </a:ext>
                  </a:extLst>
                </p14:cNvPr>
                <p14:cNvContentPartPr/>
                <p14:nvPr/>
              </p14:nvContentPartPr>
              <p14:xfrm>
                <a:off x="6022800" y="2231204"/>
                <a:ext cx="183240" cy="191160"/>
              </p14:xfrm>
            </p:contentPart>
          </mc:Choice>
          <mc:Fallback>
            <p:pic>
              <p:nvPicPr>
                <p:cNvPr id="243" name="Entrada de lápiz 242">
                  <a:extLst>
                    <a:ext uri="{FF2B5EF4-FFF2-40B4-BE49-F238E27FC236}">
                      <a16:creationId xmlns:a16="http://schemas.microsoft.com/office/drawing/2014/main" id="{4F331928-6459-FB5C-C0C2-E24D75D8352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013800" y="2222204"/>
                  <a:ext cx="200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67DCDAC4-0ED2-6252-D767-1685C798B421}"/>
                    </a:ext>
                  </a:extLst>
                </p14:cNvPr>
                <p14:cNvContentPartPr/>
                <p14:nvPr/>
              </p14:nvContentPartPr>
              <p14:xfrm>
                <a:off x="6285240" y="2154524"/>
                <a:ext cx="11160" cy="270720"/>
              </p14:xfrm>
            </p:contentPart>
          </mc:Choice>
          <mc:Fallback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67DCDAC4-0ED2-6252-D767-1685C798B42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276600" y="2145524"/>
                  <a:ext cx="28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64B79D4C-66D0-B366-F26B-05D4B93EFBE7}"/>
                    </a:ext>
                  </a:extLst>
                </p14:cNvPr>
                <p14:cNvContentPartPr/>
                <p14:nvPr/>
              </p14:nvContentPartPr>
              <p14:xfrm>
                <a:off x="6267240" y="2175764"/>
                <a:ext cx="318960" cy="205560"/>
              </p14:xfrm>
            </p:contentPart>
          </mc:Choice>
          <mc:Fallback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64B79D4C-66D0-B366-F26B-05D4B93EFBE7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58600" y="2166764"/>
                  <a:ext cx="336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ADCCCD61-8D5A-D5B5-520B-1385E5E2460B}"/>
                    </a:ext>
                  </a:extLst>
                </p14:cNvPr>
                <p14:cNvContentPartPr/>
                <p14:nvPr/>
              </p14:nvContentPartPr>
              <p14:xfrm>
                <a:off x="6019560" y="3410924"/>
                <a:ext cx="56160" cy="342360"/>
              </p14:xfrm>
            </p:contentPart>
          </mc:Choice>
          <mc:Fallback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ADCCCD61-8D5A-D5B5-520B-1385E5E2460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010560" y="3401924"/>
                  <a:ext cx="738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27D6E081-68A4-E170-A58C-7515702615EC}"/>
                    </a:ext>
                  </a:extLst>
                </p14:cNvPr>
                <p14:cNvContentPartPr/>
                <p14:nvPr/>
              </p14:nvContentPartPr>
              <p14:xfrm>
                <a:off x="6076800" y="3537284"/>
                <a:ext cx="256680" cy="194040"/>
              </p14:xfrm>
            </p:contentPart>
          </mc:Choice>
          <mc:Fallback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27D6E081-68A4-E170-A58C-7515702615E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67800" y="3528644"/>
                  <a:ext cx="2743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8697020C-3399-C0FA-A9FE-DAC5668DCA7C}"/>
                    </a:ext>
                  </a:extLst>
                </p14:cNvPr>
                <p14:cNvContentPartPr/>
                <p14:nvPr/>
              </p14:nvContentPartPr>
              <p14:xfrm>
                <a:off x="6342840" y="3469604"/>
                <a:ext cx="182880" cy="227880"/>
              </p14:xfrm>
            </p:contentPart>
          </mc:Choice>
          <mc:Fallback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8697020C-3399-C0FA-A9FE-DAC5668DCA7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33840" y="3460964"/>
                  <a:ext cx="200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08BF778E-D220-7CAE-4696-787644188FC5}"/>
                    </a:ext>
                  </a:extLst>
                </p14:cNvPr>
                <p14:cNvContentPartPr/>
                <p14:nvPr/>
              </p14:nvContentPartPr>
              <p14:xfrm>
                <a:off x="5599440" y="3838604"/>
                <a:ext cx="245160" cy="365040"/>
              </p14:xfrm>
            </p:contentPart>
          </mc:Choice>
          <mc:Fallback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08BF778E-D220-7CAE-4696-787644188FC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590800" y="3829964"/>
                  <a:ext cx="2628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F447E503-B9CA-70BA-35DB-85A5F4010B17}"/>
                    </a:ext>
                  </a:extLst>
                </p14:cNvPr>
                <p14:cNvContentPartPr/>
                <p14:nvPr/>
              </p14:nvContentPartPr>
              <p14:xfrm>
                <a:off x="5882040" y="4075124"/>
                <a:ext cx="17640" cy="141120"/>
              </p14:xfrm>
            </p:contentPart>
          </mc:Choice>
          <mc:Fallback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F447E503-B9CA-70BA-35DB-85A5F4010B1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873400" y="4066484"/>
                  <a:ext cx="35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8E9CFD7A-0CAC-DC77-73FC-085F8D72771E}"/>
                    </a:ext>
                  </a:extLst>
                </p14:cNvPr>
                <p14:cNvContentPartPr/>
                <p14:nvPr/>
              </p14:nvContentPartPr>
              <p14:xfrm>
                <a:off x="5900400" y="3913844"/>
                <a:ext cx="10080" cy="11160"/>
              </p14:xfrm>
            </p:contentPart>
          </mc:Choice>
          <mc:Fallback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8E9CFD7A-0CAC-DC77-73FC-085F8D72771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891760" y="3904844"/>
                  <a:ext cx="27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381C0A21-1D82-007B-DD3E-1A4D7DBDF6C0}"/>
                    </a:ext>
                  </a:extLst>
                </p14:cNvPr>
                <p14:cNvContentPartPr/>
                <p14:nvPr/>
              </p14:nvContentPartPr>
              <p14:xfrm>
                <a:off x="5990040" y="3861284"/>
                <a:ext cx="214920" cy="330120"/>
              </p14:xfrm>
            </p:contentPart>
          </mc:Choice>
          <mc:Fallback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381C0A21-1D82-007B-DD3E-1A4D7DBDF6C0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981400" y="3852284"/>
                  <a:ext cx="232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39E6CAC2-7075-2E92-6268-27EA7772F5A8}"/>
                    </a:ext>
                  </a:extLst>
                </p14:cNvPr>
                <p14:cNvContentPartPr/>
                <p14:nvPr/>
              </p14:nvContentPartPr>
              <p14:xfrm>
                <a:off x="6321240" y="3961364"/>
                <a:ext cx="388440" cy="210240"/>
              </p14:xfrm>
            </p:contentPart>
          </mc:Choice>
          <mc:Fallback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39E6CAC2-7075-2E92-6268-27EA7772F5A8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312600" y="3952364"/>
                  <a:ext cx="406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3B93C016-7F3E-1EFB-1B9E-A610B9EC8FD5}"/>
                    </a:ext>
                  </a:extLst>
                </p14:cNvPr>
                <p14:cNvContentPartPr/>
                <p14:nvPr/>
              </p14:nvContentPartPr>
              <p14:xfrm>
                <a:off x="4981320" y="3526484"/>
                <a:ext cx="257760" cy="27720"/>
              </p14:xfrm>
            </p:contentPart>
          </mc:Choice>
          <mc:Fallback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3B93C016-7F3E-1EFB-1B9E-A610B9EC8FD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972680" y="3517844"/>
                  <a:ext cx="275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E84AC42F-AD8B-5E8B-6B0E-B22083AF56CF}"/>
                    </a:ext>
                  </a:extLst>
                </p14:cNvPr>
                <p14:cNvContentPartPr/>
                <p14:nvPr/>
              </p14:nvContentPartPr>
              <p14:xfrm>
                <a:off x="5007960" y="3516764"/>
                <a:ext cx="214920" cy="205200"/>
              </p14:xfrm>
            </p:contentPart>
          </mc:Choice>
          <mc:Fallback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E84AC42F-AD8B-5E8B-6B0E-B22083AF56C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998960" y="3508124"/>
                  <a:ext cx="232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F87D6725-947A-F442-D2F0-794123C10CC7}"/>
                    </a:ext>
                  </a:extLst>
                </p14:cNvPr>
                <p14:cNvContentPartPr/>
                <p14:nvPr/>
              </p14:nvContentPartPr>
              <p14:xfrm>
                <a:off x="4971600" y="3598484"/>
                <a:ext cx="253440" cy="15120"/>
              </p14:xfrm>
            </p:contentPart>
          </mc:Choice>
          <mc:Fallback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F87D6725-947A-F442-D2F0-794123C10CC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962960" y="3589844"/>
                  <a:ext cx="271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6D233599-40AA-0BB1-F8CA-F5EE5BBA4307}"/>
                    </a:ext>
                  </a:extLst>
                </p14:cNvPr>
                <p14:cNvContentPartPr/>
                <p14:nvPr/>
              </p14:nvContentPartPr>
              <p14:xfrm>
                <a:off x="5308920" y="3446924"/>
                <a:ext cx="38160" cy="291960"/>
              </p14:xfrm>
            </p:contentPart>
          </mc:Choice>
          <mc:Fallback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6D233599-40AA-0BB1-F8CA-F5EE5BBA430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00280" y="3437924"/>
                  <a:ext cx="55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07FA3BEE-D7C8-6A27-48CD-472416C429E9}"/>
                    </a:ext>
                  </a:extLst>
                </p14:cNvPr>
                <p14:cNvContentPartPr/>
                <p14:nvPr/>
              </p14:nvContentPartPr>
              <p14:xfrm>
                <a:off x="5408640" y="3425324"/>
                <a:ext cx="30240" cy="300240"/>
              </p14:xfrm>
            </p:contentPart>
          </mc:Choice>
          <mc:Fallback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07FA3BEE-D7C8-6A27-48CD-472416C429E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399640" y="3416684"/>
                  <a:ext cx="47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03A6F0CA-F4A1-3794-5EFD-EF1A6440D034}"/>
                    </a:ext>
                  </a:extLst>
                </p14:cNvPr>
                <p14:cNvContentPartPr/>
                <p14:nvPr/>
              </p14:nvContentPartPr>
              <p14:xfrm>
                <a:off x="5488560" y="3536924"/>
                <a:ext cx="144000" cy="188640"/>
              </p14:xfrm>
            </p:contentPart>
          </mc:Choice>
          <mc:Fallback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03A6F0CA-F4A1-3794-5EFD-EF1A6440D034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479560" y="3528284"/>
                  <a:ext cx="161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8D2074E1-1B3F-5C2D-2831-FA321AE75C6E}"/>
                    </a:ext>
                  </a:extLst>
                </p14:cNvPr>
                <p14:cNvContentPartPr/>
                <p14:nvPr/>
              </p14:nvContentPartPr>
              <p14:xfrm>
                <a:off x="4777200" y="3939044"/>
                <a:ext cx="192960" cy="188280"/>
              </p14:xfrm>
            </p:contentPart>
          </mc:Choice>
          <mc:Fallback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8D2074E1-1B3F-5C2D-2831-FA321AE75C6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68200" y="3930044"/>
                  <a:ext cx="210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42814DEF-CE38-5BA3-3025-9A4C703F7988}"/>
                    </a:ext>
                  </a:extLst>
                </p14:cNvPr>
                <p14:cNvContentPartPr/>
                <p14:nvPr/>
              </p14:nvContentPartPr>
              <p14:xfrm>
                <a:off x="5024880" y="3929684"/>
                <a:ext cx="261000" cy="208080"/>
              </p14:xfrm>
            </p:contentPart>
          </mc:Choice>
          <mc:Fallback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42814DEF-CE38-5BA3-3025-9A4C703F798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015880" y="3920684"/>
                  <a:ext cx="278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0241E2FB-0F85-1AF6-E55F-CCC2AE022CF4}"/>
                    </a:ext>
                  </a:extLst>
                </p14:cNvPr>
                <p14:cNvContentPartPr/>
                <p14:nvPr/>
              </p14:nvContentPartPr>
              <p14:xfrm>
                <a:off x="4755600" y="4200764"/>
                <a:ext cx="536760" cy="16920"/>
              </p14:xfrm>
            </p:contentPart>
          </mc:Choice>
          <mc:Fallback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0241E2FB-0F85-1AF6-E55F-CCC2AE022CF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746600" y="4191764"/>
                  <a:ext cx="554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2B6A992A-49A7-FF6B-B68A-12B814EC5A79}"/>
                    </a:ext>
                  </a:extLst>
                </p14:cNvPr>
                <p14:cNvContentPartPr/>
                <p14:nvPr/>
              </p14:nvContentPartPr>
              <p14:xfrm>
                <a:off x="5915880" y="4292204"/>
                <a:ext cx="336240" cy="164880"/>
              </p14:xfrm>
            </p:contentPart>
          </mc:Choice>
          <mc:Fallback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2B6A992A-49A7-FF6B-B68A-12B814EC5A7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906880" y="4283204"/>
                  <a:ext cx="353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563500CA-B91B-5177-515B-FCEE98607636}"/>
                    </a:ext>
                  </a:extLst>
                </p14:cNvPr>
                <p14:cNvContentPartPr/>
                <p14:nvPr/>
              </p14:nvContentPartPr>
              <p14:xfrm>
                <a:off x="6272280" y="4214084"/>
                <a:ext cx="135360" cy="265320"/>
              </p14:xfrm>
            </p:contentPart>
          </mc:Choice>
          <mc:Fallback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563500CA-B91B-5177-515B-FCEE9860763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263280" y="4205084"/>
                  <a:ext cx="153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904A15D7-556C-8456-FC08-5C9A2055CD02}"/>
                    </a:ext>
                  </a:extLst>
                </p14:cNvPr>
                <p14:cNvContentPartPr/>
                <p14:nvPr/>
              </p14:nvContentPartPr>
              <p14:xfrm>
                <a:off x="6899400" y="3969644"/>
                <a:ext cx="335520" cy="144720"/>
              </p14:xfrm>
            </p:contentPart>
          </mc:Choice>
          <mc:Fallback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904A15D7-556C-8456-FC08-5C9A2055CD0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890760" y="3961004"/>
                  <a:ext cx="353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D99BB29F-F116-E1D1-86B9-38585F7156FB}"/>
                    </a:ext>
                  </a:extLst>
                </p14:cNvPr>
                <p14:cNvContentPartPr/>
                <p14:nvPr/>
              </p14:nvContentPartPr>
              <p14:xfrm>
                <a:off x="7242120" y="3989444"/>
                <a:ext cx="182160" cy="158040"/>
              </p14:xfrm>
            </p:contentPart>
          </mc:Choice>
          <mc:Fallback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D99BB29F-F116-E1D1-86B9-38585F7156F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233480" y="3980804"/>
                  <a:ext cx="199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7000C93C-5A0D-0E42-AEB3-ED76FE591A3F}"/>
                    </a:ext>
                  </a:extLst>
                </p14:cNvPr>
                <p14:cNvContentPartPr/>
                <p14:nvPr/>
              </p14:nvContentPartPr>
              <p14:xfrm>
                <a:off x="6819480" y="4227404"/>
                <a:ext cx="150480" cy="163080"/>
              </p14:xfrm>
            </p:contentPart>
          </mc:Choice>
          <mc:Fallback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7000C93C-5A0D-0E42-AEB3-ED76FE591A3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10480" y="4218764"/>
                  <a:ext cx="168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CDBF5CAA-DD6D-5E38-F939-B3AA99F0D092}"/>
                    </a:ext>
                  </a:extLst>
                </p14:cNvPr>
                <p14:cNvContentPartPr/>
                <p14:nvPr/>
              </p14:nvContentPartPr>
              <p14:xfrm>
                <a:off x="7003440" y="4255124"/>
                <a:ext cx="9000" cy="142920"/>
              </p14:xfrm>
            </p:contentPart>
          </mc:Choice>
          <mc:Fallback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CDBF5CAA-DD6D-5E38-F939-B3AA99F0D09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94440" y="4246124"/>
                  <a:ext cx="26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9EF7935E-1C0F-832E-C55F-A3BD5A5BA6BC}"/>
                    </a:ext>
                  </a:extLst>
                </p14:cNvPr>
                <p14:cNvContentPartPr/>
                <p14:nvPr/>
              </p14:nvContentPartPr>
              <p14:xfrm>
                <a:off x="7028280" y="4174484"/>
                <a:ext cx="10080" cy="4320"/>
              </p14:xfrm>
            </p:contentPart>
          </mc:Choice>
          <mc:Fallback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9EF7935E-1C0F-832E-C55F-A3BD5A5BA6B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19280" y="4165484"/>
                  <a:ext cx="27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8BD877D8-E237-997E-B5E9-86BB8CCCCC25}"/>
                    </a:ext>
                  </a:extLst>
                </p14:cNvPr>
                <p14:cNvContentPartPr/>
                <p14:nvPr/>
              </p14:nvContentPartPr>
              <p14:xfrm>
                <a:off x="7063560" y="4219844"/>
                <a:ext cx="213840" cy="175680"/>
              </p14:xfrm>
            </p:contentPart>
          </mc:Choice>
          <mc:Fallback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8BD877D8-E237-997E-B5E9-86BB8CCCCC2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54920" y="4210844"/>
                  <a:ext cx="231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62A43622-894D-97D1-1B78-226F95A0B412}"/>
                    </a:ext>
                  </a:extLst>
                </p14:cNvPr>
                <p14:cNvContentPartPr/>
                <p14:nvPr/>
              </p14:nvContentPartPr>
              <p14:xfrm>
                <a:off x="6528960" y="2762204"/>
                <a:ext cx="349560" cy="27720"/>
              </p14:xfrm>
            </p:contentPart>
          </mc:Choice>
          <mc:Fallback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62A43622-894D-97D1-1B78-226F95A0B412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519960" y="2753564"/>
                  <a:ext cx="367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026D4282-9167-D011-8D78-C08C40E75AB4}"/>
                    </a:ext>
                  </a:extLst>
                </p14:cNvPr>
                <p14:cNvContentPartPr/>
                <p14:nvPr/>
              </p14:nvContentPartPr>
              <p14:xfrm>
                <a:off x="6719400" y="2766524"/>
                <a:ext cx="58320" cy="315000"/>
              </p14:xfrm>
            </p:contentPart>
          </mc:Choice>
          <mc:Fallback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026D4282-9167-D011-8D78-C08C40E75AB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710760" y="2757884"/>
                  <a:ext cx="75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3EFB0BD8-CC9C-04E8-79D0-69766266AECC}"/>
                    </a:ext>
                  </a:extLst>
                </p14:cNvPr>
                <p14:cNvContentPartPr/>
                <p14:nvPr/>
              </p14:nvContentPartPr>
              <p14:xfrm>
                <a:off x="6865560" y="2851844"/>
                <a:ext cx="166680" cy="227880"/>
              </p14:xfrm>
            </p:contentPart>
          </mc:Choice>
          <mc:Fallback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3EFB0BD8-CC9C-04E8-79D0-69766266AECC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856560" y="2842844"/>
                  <a:ext cx="184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2D3A0E17-6FD8-BC36-E501-B8395016691D}"/>
                    </a:ext>
                  </a:extLst>
                </p14:cNvPr>
                <p14:cNvContentPartPr/>
                <p14:nvPr/>
              </p14:nvContentPartPr>
              <p14:xfrm>
                <a:off x="6908760" y="2688764"/>
                <a:ext cx="104400" cy="170640"/>
              </p14:xfrm>
            </p:contentPart>
          </mc:Choice>
          <mc:Fallback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2D3A0E17-6FD8-BC36-E501-B8395016691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900120" y="2680124"/>
                  <a:ext cx="122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92" name="Entrada de lápiz 291">
                  <a:extLst>
                    <a:ext uri="{FF2B5EF4-FFF2-40B4-BE49-F238E27FC236}">
                      <a16:creationId xmlns:a16="http://schemas.microsoft.com/office/drawing/2014/main" id="{3DC2CF6B-4C4F-6F42-D4C6-ECE258AEF226}"/>
                    </a:ext>
                  </a:extLst>
                </p14:cNvPr>
                <p14:cNvContentPartPr/>
                <p14:nvPr/>
              </p14:nvContentPartPr>
              <p14:xfrm>
                <a:off x="7427160" y="2141564"/>
                <a:ext cx="222480" cy="378360"/>
              </p14:xfrm>
            </p:contentPart>
          </mc:Choice>
          <mc:Fallback>
            <p:pic>
              <p:nvPicPr>
                <p:cNvPr id="292" name="Entrada de lápiz 291">
                  <a:extLst>
                    <a:ext uri="{FF2B5EF4-FFF2-40B4-BE49-F238E27FC236}">
                      <a16:creationId xmlns:a16="http://schemas.microsoft.com/office/drawing/2014/main" id="{3DC2CF6B-4C4F-6F42-D4C6-ECE258AEF22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418160" y="2132924"/>
                  <a:ext cx="2401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3" name="Entrada de lápiz 292">
                  <a:extLst>
                    <a:ext uri="{FF2B5EF4-FFF2-40B4-BE49-F238E27FC236}">
                      <a16:creationId xmlns:a16="http://schemas.microsoft.com/office/drawing/2014/main" id="{545B6B7C-0189-E0DC-B955-9D166D5B6FF7}"/>
                    </a:ext>
                  </a:extLst>
                </p14:cNvPr>
                <p14:cNvContentPartPr/>
                <p14:nvPr/>
              </p14:nvContentPartPr>
              <p14:xfrm>
                <a:off x="7671960" y="2283764"/>
                <a:ext cx="245520" cy="238680"/>
              </p14:xfrm>
            </p:contentPart>
          </mc:Choice>
          <mc:Fallback>
            <p:pic>
              <p:nvPicPr>
                <p:cNvPr id="293" name="Entrada de lápiz 292">
                  <a:extLst>
                    <a:ext uri="{FF2B5EF4-FFF2-40B4-BE49-F238E27FC236}">
                      <a16:creationId xmlns:a16="http://schemas.microsoft.com/office/drawing/2014/main" id="{545B6B7C-0189-E0DC-B955-9D166D5B6FF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662960" y="2274764"/>
                  <a:ext cx="263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5" name="Entrada de lápiz 294">
                  <a:extLst>
                    <a:ext uri="{FF2B5EF4-FFF2-40B4-BE49-F238E27FC236}">
                      <a16:creationId xmlns:a16="http://schemas.microsoft.com/office/drawing/2014/main" id="{D160184C-8EB2-DD4D-D08D-37FA62D79420}"/>
                    </a:ext>
                  </a:extLst>
                </p14:cNvPr>
                <p14:cNvContentPartPr/>
                <p14:nvPr/>
              </p14:nvContentPartPr>
              <p14:xfrm>
                <a:off x="7952400" y="2106284"/>
                <a:ext cx="54720" cy="433080"/>
              </p14:xfrm>
            </p:contentPart>
          </mc:Choice>
          <mc:Fallback>
            <p:pic>
              <p:nvPicPr>
                <p:cNvPr id="295" name="Entrada de lápiz 294">
                  <a:extLst>
                    <a:ext uri="{FF2B5EF4-FFF2-40B4-BE49-F238E27FC236}">
                      <a16:creationId xmlns:a16="http://schemas.microsoft.com/office/drawing/2014/main" id="{D160184C-8EB2-DD4D-D08D-37FA62D7942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943760" y="2097284"/>
                  <a:ext cx="723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96" name="Entrada de lápiz 295">
                  <a:extLst>
                    <a:ext uri="{FF2B5EF4-FFF2-40B4-BE49-F238E27FC236}">
                      <a16:creationId xmlns:a16="http://schemas.microsoft.com/office/drawing/2014/main" id="{51010D08-067F-45D5-97A3-26A2EE6C59FD}"/>
                    </a:ext>
                  </a:extLst>
                </p14:cNvPr>
                <p14:cNvContentPartPr/>
                <p14:nvPr/>
              </p14:nvContentPartPr>
              <p14:xfrm>
                <a:off x="8096760" y="2333804"/>
                <a:ext cx="90720" cy="164160"/>
              </p14:xfrm>
            </p:contentPart>
          </mc:Choice>
          <mc:Fallback>
            <p:pic>
              <p:nvPicPr>
                <p:cNvPr id="296" name="Entrada de lápiz 295">
                  <a:extLst>
                    <a:ext uri="{FF2B5EF4-FFF2-40B4-BE49-F238E27FC236}">
                      <a16:creationId xmlns:a16="http://schemas.microsoft.com/office/drawing/2014/main" id="{51010D08-067F-45D5-97A3-26A2EE6C59F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087760" y="2324804"/>
                  <a:ext cx="108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97" name="Entrada de lápiz 296">
                  <a:extLst>
                    <a:ext uri="{FF2B5EF4-FFF2-40B4-BE49-F238E27FC236}">
                      <a16:creationId xmlns:a16="http://schemas.microsoft.com/office/drawing/2014/main" id="{63C833BC-0438-CEE9-E67C-2C1C250AECE4}"/>
                    </a:ext>
                  </a:extLst>
                </p14:cNvPr>
                <p14:cNvContentPartPr/>
                <p14:nvPr/>
              </p14:nvContentPartPr>
              <p14:xfrm>
                <a:off x="8262000" y="2172884"/>
                <a:ext cx="276120" cy="384840"/>
              </p14:xfrm>
            </p:contentPart>
          </mc:Choice>
          <mc:Fallback>
            <p:pic>
              <p:nvPicPr>
                <p:cNvPr id="297" name="Entrada de lápiz 296">
                  <a:extLst>
                    <a:ext uri="{FF2B5EF4-FFF2-40B4-BE49-F238E27FC236}">
                      <a16:creationId xmlns:a16="http://schemas.microsoft.com/office/drawing/2014/main" id="{63C833BC-0438-CEE9-E67C-2C1C250AECE4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253000" y="2163884"/>
                  <a:ext cx="293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98" name="Entrada de lápiz 297">
                  <a:extLst>
                    <a:ext uri="{FF2B5EF4-FFF2-40B4-BE49-F238E27FC236}">
                      <a16:creationId xmlns:a16="http://schemas.microsoft.com/office/drawing/2014/main" id="{4A2FEEC8-176C-F1F5-C21D-7DF3A5715A27}"/>
                    </a:ext>
                  </a:extLst>
                </p14:cNvPr>
                <p14:cNvContentPartPr/>
                <p14:nvPr/>
              </p14:nvContentPartPr>
              <p14:xfrm>
                <a:off x="8553600" y="2394644"/>
                <a:ext cx="256680" cy="188640"/>
              </p14:xfrm>
            </p:contentPart>
          </mc:Choice>
          <mc:Fallback>
            <p:pic>
              <p:nvPicPr>
                <p:cNvPr id="298" name="Entrada de lápiz 297">
                  <a:extLst>
                    <a:ext uri="{FF2B5EF4-FFF2-40B4-BE49-F238E27FC236}">
                      <a16:creationId xmlns:a16="http://schemas.microsoft.com/office/drawing/2014/main" id="{4A2FEEC8-176C-F1F5-C21D-7DF3A5715A2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544960" y="2385644"/>
                  <a:ext cx="274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99" name="Entrada de lápiz 298">
                  <a:extLst>
                    <a:ext uri="{FF2B5EF4-FFF2-40B4-BE49-F238E27FC236}">
                      <a16:creationId xmlns:a16="http://schemas.microsoft.com/office/drawing/2014/main" id="{016A83B3-12AE-DC4D-3C25-32787B169EDA}"/>
                    </a:ext>
                  </a:extLst>
                </p14:cNvPr>
                <p14:cNvContentPartPr/>
                <p14:nvPr/>
              </p14:nvContentPartPr>
              <p14:xfrm>
                <a:off x="8827560" y="2140844"/>
                <a:ext cx="202320" cy="420840"/>
              </p14:xfrm>
            </p:contentPart>
          </mc:Choice>
          <mc:Fallback>
            <p:pic>
              <p:nvPicPr>
                <p:cNvPr id="299" name="Entrada de lápiz 298">
                  <a:extLst>
                    <a:ext uri="{FF2B5EF4-FFF2-40B4-BE49-F238E27FC236}">
                      <a16:creationId xmlns:a16="http://schemas.microsoft.com/office/drawing/2014/main" id="{016A83B3-12AE-DC4D-3C25-32787B169ED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818560" y="2131844"/>
                  <a:ext cx="2199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0" name="Entrada de lápiz 299">
                  <a:extLst>
                    <a:ext uri="{FF2B5EF4-FFF2-40B4-BE49-F238E27FC236}">
                      <a16:creationId xmlns:a16="http://schemas.microsoft.com/office/drawing/2014/main" id="{8EF983C8-E487-3952-7969-41E2D11EA15B}"/>
                    </a:ext>
                  </a:extLst>
                </p14:cNvPr>
                <p14:cNvContentPartPr/>
                <p14:nvPr/>
              </p14:nvContentPartPr>
              <p14:xfrm>
                <a:off x="9078120" y="2069924"/>
                <a:ext cx="37080" cy="480960"/>
              </p14:xfrm>
            </p:contentPart>
          </mc:Choice>
          <mc:Fallback>
            <p:pic>
              <p:nvPicPr>
                <p:cNvPr id="300" name="Entrada de lápiz 299">
                  <a:extLst>
                    <a:ext uri="{FF2B5EF4-FFF2-40B4-BE49-F238E27FC236}">
                      <a16:creationId xmlns:a16="http://schemas.microsoft.com/office/drawing/2014/main" id="{8EF983C8-E487-3952-7969-41E2D11EA15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069120" y="2060924"/>
                  <a:ext cx="547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1" name="Entrada de lápiz 300">
                  <a:extLst>
                    <a:ext uri="{FF2B5EF4-FFF2-40B4-BE49-F238E27FC236}">
                      <a16:creationId xmlns:a16="http://schemas.microsoft.com/office/drawing/2014/main" id="{1ABCE850-E134-7367-1D0A-DB39D6C49421}"/>
                    </a:ext>
                  </a:extLst>
                </p14:cNvPr>
                <p14:cNvContentPartPr/>
                <p14:nvPr/>
              </p14:nvContentPartPr>
              <p14:xfrm>
                <a:off x="9174600" y="2267204"/>
                <a:ext cx="192600" cy="280080"/>
              </p14:xfrm>
            </p:contentPart>
          </mc:Choice>
          <mc:Fallback>
            <p:pic>
              <p:nvPicPr>
                <p:cNvPr id="301" name="Entrada de lápiz 300">
                  <a:extLst>
                    <a:ext uri="{FF2B5EF4-FFF2-40B4-BE49-F238E27FC236}">
                      <a16:creationId xmlns:a16="http://schemas.microsoft.com/office/drawing/2014/main" id="{1ABCE850-E134-7367-1D0A-DB39D6C4942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165960" y="2258204"/>
                  <a:ext cx="210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2" name="Entrada de lápiz 301">
                  <a:extLst>
                    <a:ext uri="{FF2B5EF4-FFF2-40B4-BE49-F238E27FC236}">
                      <a16:creationId xmlns:a16="http://schemas.microsoft.com/office/drawing/2014/main" id="{3E400615-940E-E434-6C63-AF8E9CD5F31A}"/>
                    </a:ext>
                  </a:extLst>
                </p14:cNvPr>
                <p14:cNvContentPartPr/>
                <p14:nvPr/>
              </p14:nvContentPartPr>
              <p14:xfrm>
                <a:off x="9484560" y="2544404"/>
                <a:ext cx="11160" cy="11160"/>
              </p14:xfrm>
            </p:contentPart>
          </mc:Choice>
          <mc:Fallback>
            <p:pic>
              <p:nvPicPr>
                <p:cNvPr id="302" name="Entrada de lápiz 301">
                  <a:extLst>
                    <a:ext uri="{FF2B5EF4-FFF2-40B4-BE49-F238E27FC236}">
                      <a16:creationId xmlns:a16="http://schemas.microsoft.com/office/drawing/2014/main" id="{3E400615-940E-E434-6C63-AF8E9CD5F31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475920" y="2535404"/>
                  <a:ext cx="288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4" name="Entrada de lápiz 303">
                  <a:extLst>
                    <a:ext uri="{FF2B5EF4-FFF2-40B4-BE49-F238E27FC236}">
                      <a16:creationId xmlns:a16="http://schemas.microsoft.com/office/drawing/2014/main" id="{0A23BFC6-8B0B-CD7B-9EC8-CADC7F02C15A}"/>
                    </a:ext>
                  </a:extLst>
                </p14:cNvPr>
                <p14:cNvContentPartPr/>
                <p14:nvPr/>
              </p14:nvContentPartPr>
              <p14:xfrm>
                <a:off x="5081760" y="2706764"/>
                <a:ext cx="206640" cy="418320"/>
              </p14:xfrm>
            </p:contentPart>
          </mc:Choice>
          <mc:Fallback>
            <p:pic>
              <p:nvPicPr>
                <p:cNvPr id="304" name="Entrada de lápiz 303">
                  <a:extLst>
                    <a:ext uri="{FF2B5EF4-FFF2-40B4-BE49-F238E27FC236}">
                      <a16:creationId xmlns:a16="http://schemas.microsoft.com/office/drawing/2014/main" id="{0A23BFC6-8B0B-CD7B-9EC8-CADC7F02C15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073120" y="2698124"/>
                  <a:ext cx="2242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05" name="Entrada de lápiz 304">
                  <a:extLst>
                    <a:ext uri="{FF2B5EF4-FFF2-40B4-BE49-F238E27FC236}">
                      <a16:creationId xmlns:a16="http://schemas.microsoft.com/office/drawing/2014/main" id="{83F16E87-87D2-3FDD-4D2F-07A24D546FAF}"/>
                    </a:ext>
                  </a:extLst>
                </p14:cNvPr>
                <p14:cNvContentPartPr/>
                <p14:nvPr/>
              </p14:nvContentPartPr>
              <p14:xfrm>
                <a:off x="5018400" y="2842844"/>
                <a:ext cx="414360" cy="237600"/>
              </p14:xfrm>
            </p:contentPart>
          </mc:Choice>
          <mc:Fallback>
            <p:pic>
              <p:nvPicPr>
                <p:cNvPr id="305" name="Entrada de lápiz 304">
                  <a:extLst>
                    <a:ext uri="{FF2B5EF4-FFF2-40B4-BE49-F238E27FC236}">
                      <a16:creationId xmlns:a16="http://schemas.microsoft.com/office/drawing/2014/main" id="{83F16E87-87D2-3FDD-4D2F-07A24D546FA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009400" y="2834204"/>
                  <a:ext cx="432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06" name="Entrada de lápiz 305">
                  <a:extLst>
                    <a:ext uri="{FF2B5EF4-FFF2-40B4-BE49-F238E27FC236}">
                      <a16:creationId xmlns:a16="http://schemas.microsoft.com/office/drawing/2014/main" id="{E0C0CA18-D140-340A-5FCE-0A1EA4DA0A58}"/>
                    </a:ext>
                  </a:extLst>
                </p14:cNvPr>
                <p14:cNvContentPartPr/>
                <p14:nvPr/>
              </p14:nvContentPartPr>
              <p14:xfrm>
                <a:off x="5376600" y="2666804"/>
                <a:ext cx="372960" cy="389520"/>
              </p14:xfrm>
            </p:contentPart>
          </mc:Choice>
          <mc:Fallback>
            <p:pic>
              <p:nvPicPr>
                <p:cNvPr id="306" name="Entrada de lápiz 305">
                  <a:extLst>
                    <a:ext uri="{FF2B5EF4-FFF2-40B4-BE49-F238E27FC236}">
                      <a16:creationId xmlns:a16="http://schemas.microsoft.com/office/drawing/2014/main" id="{E0C0CA18-D140-340A-5FCE-0A1EA4DA0A58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67960" y="2657804"/>
                  <a:ext cx="3906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07" name="Entrada de lápiz 306">
                  <a:extLst>
                    <a:ext uri="{FF2B5EF4-FFF2-40B4-BE49-F238E27FC236}">
                      <a16:creationId xmlns:a16="http://schemas.microsoft.com/office/drawing/2014/main" id="{CC0F2AE9-B21E-2F60-11AD-F7B24D83D9CA}"/>
                    </a:ext>
                  </a:extLst>
                </p14:cNvPr>
                <p14:cNvContentPartPr/>
                <p14:nvPr/>
              </p14:nvContentPartPr>
              <p14:xfrm>
                <a:off x="5732640" y="2779124"/>
                <a:ext cx="237600" cy="287280"/>
              </p14:xfrm>
            </p:contentPart>
          </mc:Choice>
          <mc:Fallback>
            <p:pic>
              <p:nvPicPr>
                <p:cNvPr id="307" name="Entrada de lápiz 306">
                  <a:extLst>
                    <a:ext uri="{FF2B5EF4-FFF2-40B4-BE49-F238E27FC236}">
                      <a16:creationId xmlns:a16="http://schemas.microsoft.com/office/drawing/2014/main" id="{CC0F2AE9-B21E-2F60-11AD-F7B24D83D9C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723640" y="2770124"/>
                  <a:ext cx="255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76" name="Entrada de lápiz 275">
                  <a:extLst>
                    <a:ext uri="{FF2B5EF4-FFF2-40B4-BE49-F238E27FC236}">
                      <a16:creationId xmlns:a16="http://schemas.microsoft.com/office/drawing/2014/main" id="{6D2649D7-5867-254F-0FAE-87C3EC6A9214}"/>
                    </a:ext>
                  </a:extLst>
                </p14:cNvPr>
                <p14:cNvContentPartPr/>
                <p14:nvPr/>
              </p14:nvContentPartPr>
              <p14:xfrm>
                <a:off x="7317000" y="2827724"/>
                <a:ext cx="484920" cy="263520"/>
              </p14:xfrm>
            </p:contentPart>
          </mc:Choice>
          <mc:Fallback>
            <p:pic>
              <p:nvPicPr>
                <p:cNvPr id="276" name="Entrada de lápiz 275">
                  <a:extLst>
                    <a:ext uri="{FF2B5EF4-FFF2-40B4-BE49-F238E27FC236}">
                      <a16:creationId xmlns:a16="http://schemas.microsoft.com/office/drawing/2014/main" id="{6D2649D7-5867-254F-0FAE-87C3EC6A9214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308360" y="2819084"/>
                  <a:ext cx="502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77" name="Entrada de lápiz 276">
                  <a:extLst>
                    <a:ext uri="{FF2B5EF4-FFF2-40B4-BE49-F238E27FC236}">
                      <a16:creationId xmlns:a16="http://schemas.microsoft.com/office/drawing/2014/main" id="{DAE81669-818D-D67D-96AE-CCA543056ABB}"/>
                    </a:ext>
                  </a:extLst>
                </p14:cNvPr>
                <p14:cNvContentPartPr/>
                <p14:nvPr/>
              </p14:nvContentPartPr>
              <p14:xfrm>
                <a:off x="7821720" y="2834204"/>
                <a:ext cx="323640" cy="252000"/>
              </p14:xfrm>
            </p:contentPart>
          </mc:Choice>
          <mc:Fallback>
            <p:pic>
              <p:nvPicPr>
                <p:cNvPr id="277" name="Entrada de lápiz 276">
                  <a:extLst>
                    <a:ext uri="{FF2B5EF4-FFF2-40B4-BE49-F238E27FC236}">
                      <a16:creationId xmlns:a16="http://schemas.microsoft.com/office/drawing/2014/main" id="{DAE81669-818D-D67D-96AE-CCA543056AB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813080" y="2825204"/>
                  <a:ext cx="341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F57DAB8B-371C-4829-9DE6-38AED5EBCFC1}"/>
                    </a:ext>
                  </a:extLst>
                </p14:cNvPr>
                <p14:cNvContentPartPr/>
                <p14:nvPr/>
              </p14:nvContentPartPr>
              <p14:xfrm>
                <a:off x="8116920" y="2843924"/>
                <a:ext cx="226440" cy="214920"/>
              </p14:xfrm>
            </p:contentPart>
          </mc:Choice>
          <mc:Fallback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F57DAB8B-371C-4829-9DE6-38AED5EBCFC1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107920" y="2835284"/>
                  <a:ext cx="244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1F57FA3F-5561-5479-8C87-ADA17B833A1B}"/>
                    </a:ext>
                  </a:extLst>
                </p14:cNvPr>
                <p14:cNvContentPartPr/>
                <p14:nvPr/>
              </p14:nvContentPartPr>
              <p14:xfrm>
                <a:off x="8327160" y="2770844"/>
                <a:ext cx="251280" cy="325440"/>
              </p14:xfrm>
            </p:contentPart>
          </mc:Choice>
          <mc:Fallback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1F57FA3F-5561-5479-8C87-ADA17B833A1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318160" y="2762204"/>
                  <a:ext cx="2689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09" name="Entrada de lápiz 308">
                  <a:extLst>
                    <a:ext uri="{FF2B5EF4-FFF2-40B4-BE49-F238E27FC236}">
                      <a16:creationId xmlns:a16="http://schemas.microsoft.com/office/drawing/2014/main" id="{5CE9A192-AA7B-A6CD-05FA-2D0AA59AB2AC}"/>
                    </a:ext>
                  </a:extLst>
                </p14:cNvPr>
                <p14:cNvContentPartPr/>
                <p14:nvPr/>
              </p14:nvContentPartPr>
              <p14:xfrm>
                <a:off x="7712640" y="3224084"/>
                <a:ext cx="192600" cy="365760"/>
              </p14:xfrm>
            </p:contentPart>
          </mc:Choice>
          <mc:Fallback>
            <p:pic>
              <p:nvPicPr>
                <p:cNvPr id="309" name="Entrada de lápiz 308">
                  <a:extLst>
                    <a:ext uri="{FF2B5EF4-FFF2-40B4-BE49-F238E27FC236}">
                      <a16:creationId xmlns:a16="http://schemas.microsoft.com/office/drawing/2014/main" id="{5CE9A192-AA7B-A6CD-05FA-2D0AA59AB2A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704000" y="3215444"/>
                  <a:ext cx="210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0" name="Entrada de lápiz 309">
                  <a:extLst>
                    <a:ext uri="{FF2B5EF4-FFF2-40B4-BE49-F238E27FC236}">
                      <a16:creationId xmlns:a16="http://schemas.microsoft.com/office/drawing/2014/main" id="{4F21C1D1-BB4E-55FC-FAFB-059A0D201DF1}"/>
                    </a:ext>
                  </a:extLst>
                </p14:cNvPr>
                <p14:cNvContentPartPr/>
                <p14:nvPr/>
              </p14:nvContentPartPr>
              <p14:xfrm>
                <a:off x="7645680" y="3312284"/>
                <a:ext cx="504000" cy="176400"/>
              </p14:xfrm>
            </p:contentPart>
          </mc:Choice>
          <mc:Fallback>
            <p:pic>
              <p:nvPicPr>
                <p:cNvPr id="310" name="Entrada de lápiz 309">
                  <a:extLst>
                    <a:ext uri="{FF2B5EF4-FFF2-40B4-BE49-F238E27FC236}">
                      <a16:creationId xmlns:a16="http://schemas.microsoft.com/office/drawing/2014/main" id="{4F21C1D1-BB4E-55FC-FAFB-059A0D201DF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636680" y="3303644"/>
                  <a:ext cx="521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11" name="Entrada de lápiz 310">
                  <a:extLst>
                    <a:ext uri="{FF2B5EF4-FFF2-40B4-BE49-F238E27FC236}">
                      <a16:creationId xmlns:a16="http://schemas.microsoft.com/office/drawing/2014/main" id="{B462935A-FE3E-D4D7-18DB-082951EEDE2F}"/>
                    </a:ext>
                  </a:extLst>
                </p14:cNvPr>
                <p14:cNvContentPartPr/>
                <p14:nvPr/>
              </p14:nvContentPartPr>
              <p14:xfrm>
                <a:off x="8130960" y="3130484"/>
                <a:ext cx="256680" cy="377280"/>
              </p14:xfrm>
            </p:contentPart>
          </mc:Choice>
          <mc:Fallback>
            <p:pic>
              <p:nvPicPr>
                <p:cNvPr id="311" name="Entrada de lápiz 310">
                  <a:extLst>
                    <a:ext uri="{FF2B5EF4-FFF2-40B4-BE49-F238E27FC236}">
                      <a16:creationId xmlns:a16="http://schemas.microsoft.com/office/drawing/2014/main" id="{B462935A-FE3E-D4D7-18DB-082951EEDE2F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121960" y="3121844"/>
                  <a:ext cx="2743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12" name="Entrada de lápiz 311">
                  <a:extLst>
                    <a:ext uri="{FF2B5EF4-FFF2-40B4-BE49-F238E27FC236}">
                      <a16:creationId xmlns:a16="http://schemas.microsoft.com/office/drawing/2014/main" id="{09C27E47-5532-5330-9077-2621C41A0FE2}"/>
                    </a:ext>
                  </a:extLst>
                </p14:cNvPr>
                <p14:cNvContentPartPr/>
                <p14:nvPr/>
              </p14:nvContentPartPr>
              <p14:xfrm>
                <a:off x="8384040" y="3266924"/>
                <a:ext cx="191160" cy="187200"/>
              </p14:xfrm>
            </p:contentPart>
          </mc:Choice>
          <mc:Fallback>
            <p:pic>
              <p:nvPicPr>
                <p:cNvPr id="312" name="Entrada de lápiz 311">
                  <a:extLst>
                    <a:ext uri="{FF2B5EF4-FFF2-40B4-BE49-F238E27FC236}">
                      <a16:creationId xmlns:a16="http://schemas.microsoft.com/office/drawing/2014/main" id="{09C27E47-5532-5330-9077-2621C41A0FE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375040" y="3258284"/>
                  <a:ext cx="208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14" name="Entrada de lápiz 313">
                  <a:extLst>
                    <a:ext uri="{FF2B5EF4-FFF2-40B4-BE49-F238E27FC236}">
                      <a16:creationId xmlns:a16="http://schemas.microsoft.com/office/drawing/2014/main" id="{B3DE837A-752B-DD57-6F86-55E4E3E4C2CA}"/>
                    </a:ext>
                  </a:extLst>
                </p14:cNvPr>
                <p14:cNvContentPartPr/>
                <p14:nvPr/>
              </p14:nvContentPartPr>
              <p14:xfrm>
                <a:off x="8050680" y="3885404"/>
                <a:ext cx="162720" cy="681120"/>
              </p14:xfrm>
            </p:contentPart>
          </mc:Choice>
          <mc:Fallback>
            <p:pic>
              <p:nvPicPr>
                <p:cNvPr id="314" name="Entrada de lápiz 313">
                  <a:extLst>
                    <a:ext uri="{FF2B5EF4-FFF2-40B4-BE49-F238E27FC236}">
                      <a16:creationId xmlns:a16="http://schemas.microsoft.com/office/drawing/2014/main" id="{B3DE837A-752B-DD57-6F86-55E4E3E4C2CA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042040" y="3876764"/>
                  <a:ext cx="18036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15" name="Entrada de lápiz 314">
                  <a:extLst>
                    <a:ext uri="{FF2B5EF4-FFF2-40B4-BE49-F238E27FC236}">
                      <a16:creationId xmlns:a16="http://schemas.microsoft.com/office/drawing/2014/main" id="{0C2F2DA4-9129-2E58-E6E2-AAE75E0C4398}"/>
                    </a:ext>
                  </a:extLst>
                </p14:cNvPr>
                <p14:cNvContentPartPr/>
                <p14:nvPr/>
              </p14:nvContentPartPr>
              <p14:xfrm>
                <a:off x="7988760" y="3685964"/>
                <a:ext cx="338040" cy="206640"/>
              </p14:xfrm>
            </p:contentPart>
          </mc:Choice>
          <mc:Fallback>
            <p:pic>
              <p:nvPicPr>
                <p:cNvPr id="315" name="Entrada de lápiz 314">
                  <a:extLst>
                    <a:ext uri="{FF2B5EF4-FFF2-40B4-BE49-F238E27FC236}">
                      <a16:creationId xmlns:a16="http://schemas.microsoft.com/office/drawing/2014/main" id="{0C2F2DA4-9129-2E58-E6E2-AAE75E0C439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979760" y="3677324"/>
                  <a:ext cx="355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17" name="Entrada de lápiz 316">
                  <a:extLst>
                    <a:ext uri="{FF2B5EF4-FFF2-40B4-BE49-F238E27FC236}">
                      <a16:creationId xmlns:a16="http://schemas.microsoft.com/office/drawing/2014/main" id="{81F22163-6A91-8659-D02A-E7C6134EF294}"/>
                    </a:ext>
                  </a:extLst>
                </p14:cNvPr>
                <p14:cNvContentPartPr/>
                <p14:nvPr/>
              </p14:nvContentPartPr>
              <p14:xfrm>
                <a:off x="8627400" y="3452684"/>
                <a:ext cx="33840" cy="9000"/>
              </p14:xfrm>
            </p:contentPart>
          </mc:Choice>
          <mc:Fallback>
            <p:pic>
              <p:nvPicPr>
                <p:cNvPr id="317" name="Entrada de lápiz 316">
                  <a:extLst>
                    <a:ext uri="{FF2B5EF4-FFF2-40B4-BE49-F238E27FC236}">
                      <a16:creationId xmlns:a16="http://schemas.microsoft.com/office/drawing/2014/main" id="{81F22163-6A91-8659-D02A-E7C6134EF294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8618400" y="3444044"/>
                  <a:ext cx="51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18" name="Entrada de lápiz 317">
                  <a:extLst>
                    <a:ext uri="{FF2B5EF4-FFF2-40B4-BE49-F238E27FC236}">
                      <a16:creationId xmlns:a16="http://schemas.microsoft.com/office/drawing/2014/main" id="{A68CFB56-F10A-E07C-ABBB-AF0136880402}"/>
                    </a:ext>
                  </a:extLst>
                </p14:cNvPr>
                <p14:cNvContentPartPr/>
                <p14:nvPr/>
              </p14:nvContentPartPr>
              <p14:xfrm>
                <a:off x="9310680" y="2669684"/>
                <a:ext cx="56520" cy="1712160"/>
              </p14:xfrm>
            </p:contentPart>
          </mc:Choice>
          <mc:Fallback>
            <p:pic>
              <p:nvPicPr>
                <p:cNvPr id="318" name="Entrada de lápiz 317">
                  <a:extLst>
                    <a:ext uri="{FF2B5EF4-FFF2-40B4-BE49-F238E27FC236}">
                      <a16:creationId xmlns:a16="http://schemas.microsoft.com/office/drawing/2014/main" id="{A68CFB56-F10A-E07C-ABBB-AF013688040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301680" y="2661044"/>
                  <a:ext cx="74160" cy="17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51" name="Entrada de lápiz 350">
                  <a:extLst>
                    <a:ext uri="{FF2B5EF4-FFF2-40B4-BE49-F238E27FC236}">
                      <a16:creationId xmlns:a16="http://schemas.microsoft.com/office/drawing/2014/main" id="{569960A3-54C0-EB1C-EA16-015F4F42F6C8}"/>
                    </a:ext>
                  </a:extLst>
                </p14:cNvPr>
                <p14:cNvContentPartPr/>
                <p14:nvPr/>
              </p14:nvContentPartPr>
              <p14:xfrm>
                <a:off x="9446760" y="2751404"/>
                <a:ext cx="300960" cy="52920"/>
              </p14:xfrm>
            </p:contentPart>
          </mc:Choice>
          <mc:Fallback>
            <p:pic>
              <p:nvPicPr>
                <p:cNvPr id="351" name="Entrada de lápiz 350">
                  <a:extLst>
                    <a:ext uri="{FF2B5EF4-FFF2-40B4-BE49-F238E27FC236}">
                      <a16:creationId xmlns:a16="http://schemas.microsoft.com/office/drawing/2014/main" id="{569960A3-54C0-EB1C-EA16-015F4F42F6C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438120" y="2742764"/>
                  <a:ext cx="318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52" name="Entrada de lápiz 351">
                  <a:extLst>
                    <a:ext uri="{FF2B5EF4-FFF2-40B4-BE49-F238E27FC236}">
                      <a16:creationId xmlns:a16="http://schemas.microsoft.com/office/drawing/2014/main" id="{853EA7DB-FA7A-F78B-2730-944B0B9FE4F8}"/>
                    </a:ext>
                  </a:extLst>
                </p14:cNvPr>
                <p14:cNvContentPartPr/>
                <p14:nvPr/>
              </p14:nvContentPartPr>
              <p14:xfrm>
                <a:off x="9515520" y="2795324"/>
                <a:ext cx="213480" cy="217800"/>
              </p14:xfrm>
            </p:contentPart>
          </mc:Choice>
          <mc:Fallback>
            <p:pic>
              <p:nvPicPr>
                <p:cNvPr id="352" name="Entrada de lápiz 351">
                  <a:extLst>
                    <a:ext uri="{FF2B5EF4-FFF2-40B4-BE49-F238E27FC236}">
                      <a16:creationId xmlns:a16="http://schemas.microsoft.com/office/drawing/2014/main" id="{853EA7DB-FA7A-F78B-2730-944B0B9FE4F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506880" y="2786324"/>
                  <a:ext cx="2311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53" name="Entrada de lápiz 352">
                  <a:extLst>
                    <a:ext uri="{FF2B5EF4-FFF2-40B4-BE49-F238E27FC236}">
                      <a16:creationId xmlns:a16="http://schemas.microsoft.com/office/drawing/2014/main" id="{BF0DB1C6-41D4-6BD1-B943-211B7784EC36}"/>
                    </a:ext>
                  </a:extLst>
                </p14:cNvPr>
                <p14:cNvContentPartPr/>
                <p14:nvPr/>
              </p14:nvContentPartPr>
              <p14:xfrm>
                <a:off x="9454320" y="2630804"/>
                <a:ext cx="378720" cy="335520"/>
              </p14:xfrm>
            </p:contentPart>
          </mc:Choice>
          <mc:Fallback>
            <p:pic>
              <p:nvPicPr>
                <p:cNvPr id="353" name="Entrada de lápiz 352">
                  <a:extLst>
                    <a:ext uri="{FF2B5EF4-FFF2-40B4-BE49-F238E27FC236}">
                      <a16:creationId xmlns:a16="http://schemas.microsoft.com/office/drawing/2014/main" id="{BF0DB1C6-41D4-6BD1-B943-211B7784EC3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445680" y="2622164"/>
                  <a:ext cx="3963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54" name="Entrada de lápiz 353">
                  <a:extLst>
                    <a:ext uri="{FF2B5EF4-FFF2-40B4-BE49-F238E27FC236}">
                      <a16:creationId xmlns:a16="http://schemas.microsoft.com/office/drawing/2014/main" id="{C5C6E1C3-F9C4-F8E4-4859-12F3D3CBDC91}"/>
                    </a:ext>
                  </a:extLst>
                </p14:cNvPr>
                <p14:cNvContentPartPr/>
                <p14:nvPr/>
              </p14:nvContentPartPr>
              <p14:xfrm>
                <a:off x="9900720" y="2632964"/>
                <a:ext cx="48960" cy="327600"/>
              </p14:xfrm>
            </p:contentPart>
          </mc:Choice>
          <mc:Fallback>
            <p:pic>
              <p:nvPicPr>
                <p:cNvPr id="354" name="Entrada de lápiz 353">
                  <a:extLst>
                    <a:ext uri="{FF2B5EF4-FFF2-40B4-BE49-F238E27FC236}">
                      <a16:creationId xmlns:a16="http://schemas.microsoft.com/office/drawing/2014/main" id="{C5C6E1C3-F9C4-F8E4-4859-12F3D3CBDC9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892080" y="2623964"/>
                  <a:ext cx="666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55" name="Entrada de lápiz 354">
                  <a:extLst>
                    <a:ext uri="{FF2B5EF4-FFF2-40B4-BE49-F238E27FC236}">
                      <a16:creationId xmlns:a16="http://schemas.microsoft.com/office/drawing/2014/main" id="{45278CF6-9E97-5469-2FF8-A1C3FB329C2E}"/>
                    </a:ext>
                  </a:extLst>
                </p14:cNvPr>
                <p14:cNvContentPartPr/>
                <p14:nvPr/>
              </p14:nvContentPartPr>
              <p14:xfrm>
                <a:off x="10009080" y="2737364"/>
                <a:ext cx="182160" cy="228600"/>
              </p14:xfrm>
            </p:contentPart>
          </mc:Choice>
          <mc:Fallback>
            <p:pic>
              <p:nvPicPr>
                <p:cNvPr id="355" name="Entrada de lápiz 354">
                  <a:extLst>
                    <a:ext uri="{FF2B5EF4-FFF2-40B4-BE49-F238E27FC236}">
                      <a16:creationId xmlns:a16="http://schemas.microsoft.com/office/drawing/2014/main" id="{45278CF6-9E97-5469-2FF8-A1C3FB329C2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000080" y="2728724"/>
                  <a:ext cx="199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57" name="Entrada de lápiz 356">
                  <a:extLst>
                    <a:ext uri="{FF2B5EF4-FFF2-40B4-BE49-F238E27FC236}">
                      <a16:creationId xmlns:a16="http://schemas.microsoft.com/office/drawing/2014/main" id="{AC822B12-8A40-414D-9705-963DD6166978}"/>
                    </a:ext>
                  </a:extLst>
                </p14:cNvPr>
                <p14:cNvContentPartPr/>
                <p14:nvPr/>
              </p14:nvContentPartPr>
              <p14:xfrm>
                <a:off x="10498320" y="2612444"/>
                <a:ext cx="218160" cy="316440"/>
              </p14:xfrm>
            </p:contentPart>
          </mc:Choice>
          <mc:Fallback>
            <p:pic>
              <p:nvPicPr>
                <p:cNvPr id="357" name="Entrada de lápiz 356">
                  <a:extLst>
                    <a:ext uri="{FF2B5EF4-FFF2-40B4-BE49-F238E27FC236}">
                      <a16:creationId xmlns:a16="http://schemas.microsoft.com/office/drawing/2014/main" id="{AC822B12-8A40-414D-9705-963DD616697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489320" y="2603444"/>
                  <a:ext cx="2358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58" name="Entrada de lápiz 357">
                  <a:extLst>
                    <a:ext uri="{FF2B5EF4-FFF2-40B4-BE49-F238E27FC236}">
                      <a16:creationId xmlns:a16="http://schemas.microsoft.com/office/drawing/2014/main" id="{B87E50B0-1603-E57F-2E06-FD83C9C2510D}"/>
                    </a:ext>
                  </a:extLst>
                </p14:cNvPr>
                <p14:cNvContentPartPr/>
                <p14:nvPr/>
              </p14:nvContentPartPr>
              <p14:xfrm>
                <a:off x="10712880" y="2731244"/>
                <a:ext cx="240480" cy="208080"/>
              </p14:xfrm>
            </p:contentPart>
          </mc:Choice>
          <mc:Fallback>
            <p:pic>
              <p:nvPicPr>
                <p:cNvPr id="358" name="Entrada de lápiz 357">
                  <a:extLst>
                    <a:ext uri="{FF2B5EF4-FFF2-40B4-BE49-F238E27FC236}">
                      <a16:creationId xmlns:a16="http://schemas.microsoft.com/office/drawing/2014/main" id="{B87E50B0-1603-E57F-2E06-FD83C9C2510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703880" y="2722604"/>
                  <a:ext cx="258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59" name="Entrada de lápiz 358">
                  <a:extLst>
                    <a:ext uri="{FF2B5EF4-FFF2-40B4-BE49-F238E27FC236}">
                      <a16:creationId xmlns:a16="http://schemas.microsoft.com/office/drawing/2014/main" id="{31E1D627-4CC8-3341-E479-FA6E3105E46A}"/>
                    </a:ext>
                  </a:extLst>
                </p14:cNvPr>
                <p14:cNvContentPartPr/>
                <p14:nvPr/>
              </p14:nvContentPartPr>
              <p14:xfrm>
                <a:off x="10996920" y="2580404"/>
                <a:ext cx="176760" cy="366840"/>
              </p14:xfrm>
            </p:contentPart>
          </mc:Choice>
          <mc:Fallback>
            <p:pic>
              <p:nvPicPr>
                <p:cNvPr id="359" name="Entrada de lápiz 358">
                  <a:extLst>
                    <a:ext uri="{FF2B5EF4-FFF2-40B4-BE49-F238E27FC236}">
                      <a16:creationId xmlns:a16="http://schemas.microsoft.com/office/drawing/2014/main" id="{31E1D627-4CC8-3341-E479-FA6E3105E46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988280" y="2571404"/>
                  <a:ext cx="1944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60" name="Entrada de lápiz 359">
                  <a:extLst>
                    <a:ext uri="{FF2B5EF4-FFF2-40B4-BE49-F238E27FC236}">
                      <a16:creationId xmlns:a16="http://schemas.microsoft.com/office/drawing/2014/main" id="{F193634E-6810-5A10-828E-524A8C17AD12}"/>
                    </a:ext>
                  </a:extLst>
                </p14:cNvPr>
                <p14:cNvContentPartPr/>
                <p14:nvPr/>
              </p14:nvContentPartPr>
              <p14:xfrm>
                <a:off x="11196000" y="2677964"/>
                <a:ext cx="203760" cy="257040"/>
              </p14:xfrm>
            </p:contentPart>
          </mc:Choice>
          <mc:Fallback>
            <p:pic>
              <p:nvPicPr>
                <p:cNvPr id="360" name="Entrada de lápiz 359">
                  <a:extLst>
                    <a:ext uri="{FF2B5EF4-FFF2-40B4-BE49-F238E27FC236}">
                      <a16:creationId xmlns:a16="http://schemas.microsoft.com/office/drawing/2014/main" id="{F193634E-6810-5A10-828E-524A8C17AD1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187360" y="2669324"/>
                  <a:ext cx="221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62" name="Entrada de lápiz 361">
                  <a:extLst>
                    <a:ext uri="{FF2B5EF4-FFF2-40B4-BE49-F238E27FC236}">
                      <a16:creationId xmlns:a16="http://schemas.microsoft.com/office/drawing/2014/main" id="{04F287DC-BC08-93A7-6D4E-C275E3E5F30C}"/>
                    </a:ext>
                  </a:extLst>
                </p14:cNvPr>
                <p14:cNvContentPartPr/>
                <p14:nvPr/>
              </p14:nvContentPartPr>
              <p14:xfrm>
                <a:off x="9569160" y="3158204"/>
                <a:ext cx="137520" cy="322200"/>
              </p14:xfrm>
            </p:contentPart>
          </mc:Choice>
          <mc:Fallback>
            <p:pic>
              <p:nvPicPr>
                <p:cNvPr id="362" name="Entrada de lápiz 361">
                  <a:extLst>
                    <a:ext uri="{FF2B5EF4-FFF2-40B4-BE49-F238E27FC236}">
                      <a16:creationId xmlns:a16="http://schemas.microsoft.com/office/drawing/2014/main" id="{04F287DC-BC08-93A7-6D4E-C275E3E5F30C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560520" y="3149204"/>
                  <a:ext cx="1551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63" name="Entrada de lápiz 362">
                  <a:extLst>
                    <a:ext uri="{FF2B5EF4-FFF2-40B4-BE49-F238E27FC236}">
                      <a16:creationId xmlns:a16="http://schemas.microsoft.com/office/drawing/2014/main" id="{A4526E2A-A825-BCBD-1351-4378079737A2}"/>
                    </a:ext>
                  </a:extLst>
                </p14:cNvPr>
                <p14:cNvContentPartPr/>
                <p14:nvPr/>
              </p14:nvContentPartPr>
              <p14:xfrm>
                <a:off x="9683640" y="3288164"/>
                <a:ext cx="202320" cy="223560"/>
              </p14:xfrm>
            </p:contentPart>
          </mc:Choice>
          <mc:Fallback>
            <p:pic>
              <p:nvPicPr>
                <p:cNvPr id="363" name="Entrada de lápiz 362">
                  <a:extLst>
                    <a:ext uri="{FF2B5EF4-FFF2-40B4-BE49-F238E27FC236}">
                      <a16:creationId xmlns:a16="http://schemas.microsoft.com/office/drawing/2014/main" id="{A4526E2A-A825-BCBD-1351-4378079737A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675000" y="3279524"/>
                  <a:ext cx="2199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64" name="Entrada de lápiz 363">
                  <a:extLst>
                    <a:ext uri="{FF2B5EF4-FFF2-40B4-BE49-F238E27FC236}">
                      <a16:creationId xmlns:a16="http://schemas.microsoft.com/office/drawing/2014/main" id="{444976F8-5851-776A-E1E9-B9F6BFA0C78C}"/>
                    </a:ext>
                  </a:extLst>
                </p14:cNvPr>
                <p14:cNvContentPartPr/>
                <p14:nvPr/>
              </p14:nvContentPartPr>
              <p14:xfrm>
                <a:off x="9881640" y="3283484"/>
                <a:ext cx="218520" cy="191880"/>
              </p14:xfrm>
            </p:contentPart>
          </mc:Choice>
          <mc:Fallback>
            <p:pic>
              <p:nvPicPr>
                <p:cNvPr id="364" name="Entrada de lápiz 363">
                  <a:extLst>
                    <a:ext uri="{FF2B5EF4-FFF2-40B4-BE49-F238E27FC236}">
                      <a16:creationId xmlns:a16="http://schemas.microsoft.com/office/drawing/2014/main" id="{444976F8-5851-776A-E1E9-B9F6BFA0C78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872640" y="3274844"/>
                  <a:ext cx="236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65" name="Entrada de lápiz 364">
                  <a:extLst>
                    <a:ext uri="{FF2B5EF4-FFF2-40B4-BE49-F238E27FC236}">
                      <a16:creationId xmlns:a16="http://schemas.microsoft.com/office/drawing/2014/main" id="{FAF4D564-54C4-8C93-A30C-063A83680511}"/>
                    </a:ext>
                  </a:extLst>
                </p14:cNvPr>
                <p14:cNvContentPartPr/>
                <p14:nvPr/>
              </p14:nvContentPartPr>
              <p14:xfrm>
                <a:off x="9757080" y="3100604"/>
                <a:ext cx="448920" cy="295920"/>
              </p14:xfrm>
            </p:contentPart>
          </mc:Choice>
          <mc:Fallback>
            <p:pic>
              <p:nvPicPr>
                <p:cNvPr id="365" name="Entrada de lápiz 364">
                  <a:extLst>
                    <a:ext uri="{FF2B5EF4-FFF2-40B4-BE49-F238E27FC236}">
                      <a16:creationId xmlns:a16="http://schemas.microsoft.com/office/drawing/2014/main" id="{FAF4D564-54C4-8C93-A30C-063A83680511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748080" y="3091964"/>
                  <a:ext cx="466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66" name="Entrada de lápiz 365">
                  <a:extLst>
                    <a:ext uri="{FF2B5EF4-FFF2-40B4-BE49-F238E27FC236}">
                      <a16:creationId xmlns:a16="http://schemas.microsoft.com/office/drawing/2014/main" id="{BD0B92DE-4187-A62E-56BD-25BC118619A3}"/>
                    </a:ext>
                  </a:extLst>
                </p14:cNvPr>
                <p14:cNvContentPartPr/>
                <p14:nvPr/>
              </p14:nvContentPartPr>
              <p14:xfrm>
                <a:off x="10150560" y="3202844"/>
                <a:ext cx="311760" cy="218160"/>
              </p14:xfrm>
            </p:contentPart>
          </mc:Choice>
          <mc:Fallback>
            <p:pic>
              <p:nvPicPr>
                <p:cNvPr id="366" name="Entrada de lápiz 365">
                  <a:extLst>
                    <a:ext uri="{FF2B5EF4-FFF2-40B4-BE49-F238E27FC236}">
                      <a16:creationId xmlns:a16="http://schemas.microsoft.com/office/drawing/2014/main" id="{BD0B92DE-4187-A62E-56BD-25BC118619A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141920" y="3194204"/>
                  <a:ext cx="329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67" name="Entrada de lápiz 366">
                  <a:extLst>
                    <a:ext uri="{FF2B5EF4-FFF2-40B4-BE49-F238E27FC236}">
                      <a16:creationId xmlns:a16="http://schemas.microsoft.com/office/drawing/2014/main" id="{3408D337-42F0-CA21-4016-24AE816E8A72}"/>
                    </a:ext>
                  </a:extLst>
                </p14:cNvPr>
                <p14:cNvContentPartPr/>
                <p14:nvPr/>
              </p14:nvContentPartPr>
              <p14:xfrm>
                <a:off x="10501200" y="3185204"/>
                <a:ext cx="167400" cy="189360"/>
              </p14:xfrm>
            </p:contentPart>
          </mc:Choice>
          <mc:Fallback>
            <p:pic>
              <p:nvPicPr>
                <p:cNvPr id="367" name="Entrada de lápiz 366">
                  <a:extLst>
                    <a:ext uri="{FF2B5EF4-FFF2-40B4-BE49-F238E27FC236}">
                      <a16:creationId xmlns:a16="http://schemas.microsoft.com/office/drawing/2014/main" id="{3408D337-42F0-CA21-4016-24AE816E8A7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0492200" y="3176564"/>
                  <a:ext cx="185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68" name="Entrada de lápiz 367">
                  <a:extLst>
                    <a:ext uri="{FF2B5EF4-FFF2-40B4-BE49-F238E27FC236}">
                      <a16:creationId xmlns:a16="http://schemas.microsoft.com/office/drawing/2014/main" id="{1AB02273-21DA-4A67-B1EF-D902E55D2894}"/>
                    </a:ext>
                  </a:extLst>
                </p14:cNvPr>
                <p14:cNvContentPartPr/>
                <p14:nvPr/>
              </p14:nvContentPartPr>
              <p14:xfrm>
                <a:off x="10723680" y="3132644"/>
                <a:ext cx="158760" cy="339120"/>
              </p14:xfrm>
            </p:contentPart>
          </mc:Choice>
          <mc:Fallback>
            <p:pic>
              <p:nvPicPr>
                <p:cNvPr id="368" name="Entrada de lápiz 367">
                  <a:extLst>
                    <a:ext uri="{FF2B5EF4-FFF2-40B4-BE49-F238E27FC236}">
                      <a16:creationId xmlns:a16="http://schemas.microsoft.com/office/drawing/2014/main" id="{1AB02273-21DA-4A67-B1EF-D902E55D289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714680" y="3124004"/>
                  <a:ext cx="1764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70" name="Entrada de lápiz 369">
                  <a:extLst>
                    <a:ext uri="{FF2B5EF4-FFF2-40B4-BE49-F238E27FC236}">
                      <a16:creationId xmlns:a16="http://schemas.microsoft.com/office/drawing/2014/main" id="{F93164F3-6F99-7D9B-C874-7CF389A2CF73}"/>
                    </a:ext>
                  </a:extLst>
                </p14:cNvPr>
                <p14:cNvContentPartPr/>
                <p14:nvPr/>
              </p14:nvContentPartPr>
              <p14:xfrm>
                <a:off x="9384120" y="2970284"/>
                <a:ext cx="881640" cy="62640"/>
              </p14:xfrm>
            </p:contentPart>
          </mc:Choice>
          <mc:Fallback>
            <p:pic>
              <p:nvPicPr>
                <p:cNvPr id="370" name="Entrada de lápiz 369">
                  <a:extLst>
                    <a:ext uri="{FF2B5EF4-FFF2-40B4-BE49-F238E27FC236}">
                      <a16:creationId xmlns:a16="http://schemas.microsoft.com/office/drawing/2014/main" id="{F93164F3-6F99-7D9B-C874-7CF389A2CF7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75120" y="2961284"/>
                  <a:ext cx="899280" cy="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372" name="Entrada de lápiz 371">
                <a:extLst>
                  <a:ext uri="{FF2B5EF4-FFF2-40B4-BE49-F238E27FC236}">
                    <a16:creationId xmlns:a16="http://schemas.microsoft.com/office/drawing/2014/main" id="{A2C01D6E-9624-2E79-36C7-3ED7BF9F9B62}"/>
                  </a:ext>
                </a:extLst>
              </p14:cNvPr>
              <p14:cNvContentPartPr/>
              <p14:nvPr/>
            </p14:nvContentPartPr>
            <p14:xfrm>
              <a:off x="-58680" y="3947324"/>
              <a:ext cx="433800" cy="23400"/>
            </p14:xfrm>
          </p:contentPart>
        </mc:Choice>
        <mc:Fallback>
          <p:pic>
            <p:nvPicPr>
              <p:cNvPr id="372" name="Entrada de lápiz 371">
                <a:extLst>
                  <a:ext uri="{FF2B5EF4-FFF2-40B4-BE49-F238E27FC236}">
                    <a16:creationId xmlns:a16="http://schemas.microsoft.com/office/drawing/2014/main" id="{A2C01D6E-9624-2E79-36C7-3ED7BF9F9B62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-67680" y="3938324"/>
                <a:ext cx="4514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373" name="Entrada de lápiz 372">
                <a:extLst>
                  <a:ext uri="{FF2B5EF4-FFF2-40B4-BE49-F238E27FC236}">
                    <a16:creationId xmlns:a16="http://schemas.microsoft.com/office/drawing/2014/main" id="{50338610-C63F-CA5B-A0B1-3965527AF279}"/>
                  </a:ext>
                </a:extLst>
              </p14:cNvPr>
              <p14:cNvContentPartPr/>
              <p14:nvPr/>
            </p14:nvContentPartPr>
            <p14:xfrm>
              <a:off x="10144080" y="2704604"/>
              <a:ext cx="258840" cy="327600"/>
            </p14:xfrm>
          </p:contentPart>
        </mc:Choice>
        <mc:Fallback>
          <p:pic>
            <p:nvPicPr>
              <p:cNvPr id="373" name="Entrada de lápiz 372">
                <a:extLst>
                  <a:ext uri="{FF2B5EF4-FFF2-40B4-BE49-F238E27FC236}">
                    <a16:creationId xmlns:a16="http://schemas.microsoft.com/office/drawing/2014/main" id="{50338610-C63F-CA5B-A0B1-3965527AF279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10135440" y="2695604"/>
                <a:ext cx="2764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374" name="Entrada de lápiz 373">
                <a:extLst>
                  <a:ext uri="{FF2B5EF4-FFF2-40B4-BE49-F238E27FC236}">
                    <a16:creationId xmlns:a16="http://schemas.microsoft.com/office/drawing/2014/main" id="{4A42D1F6-ECC4-F134-9C04-0C623EA7D982}"/>
                  </a:ext>
                </a:extLst>
              </p14:cNvPr>
              <p14:cNvContentPartPr/>
              <p14:nvPr/>
            </p14:nvContentPartPr>
            <p14:xfrm>
              <a:off x="9346320" y="3727004"/>
              <a:ext cx="27360" cy="360"/>
            </p14:xfrm>
          </p:contentPart>
        </mc:Choice>
        <mc:Fallback>
          <p:pic>
            <p:nvPicPr>
              <p:cNvPr id="374" name="Entrada de lápiz 373">
                <a:extLst>
                  <a:ext uri="{FF2B5EF4-FFF2-40B4-BE49-F238E27FC236}">
                    <a16:creationId xmlns:a16="http://schemas.microsoft.com/office/drawing/2014/main" id="{4A42D1F6-ECC4-F134-9C04-0C623EA7D982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9337320" y="3718004"/>
                <a:ext cx="45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375" name="Entrada de lápiz 374">
                <a:extLst>
                  <a:ext uri="{FF2B5EF4-FFF2-40B4-BE49-F238E27FC236}">
                    <a16:creationId xmlns:a16="http://schemas.microsoft.com/office/drawing/2014/main" id="{0262A0AE-7A4C-89EF-99A5-75BC4BB08B17}"/>
                  </a:ext>
                </a:extLst>
              </p14:cNvPr>
              <p14:cNvContentPartPr/>
              <p14:nvPr/>
            </p14:nvContentPartPr>
            <p14:xfrm>
              <a:off x="10998720" y="3095924"/>
              <a:ext cx="785880" cy="302400"/>
            </p14:xfrm>
          </p:contentPart>
        </mc:Choice>
        <mc:Fallback>
          <p:pic>
            <p:nvPicPr>
              <p:cNvPr id="375" name="Entrada de lápiz 374">
                <a:extLst>
                  <a:ext uri="{FF2B5EF4-FFF2-40B4-BE49-F238E27FC236}">
                    <a16:creationId xmlns:a16="http://schemas.microsoft.com/office/drawing/2014/main" id="{0262A0AE-7A4C-89EF-99A5-75BC4BB08B17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10990080" y="3086924"/>
                <a:ext cx="803520" cy="3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385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507E4-1590-4B3F-A5D9-230C2A64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5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/>
              <a:t>Verbos Irregulares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5A564B-A4A7-4CDA-B34C-D696AC668E7C}"/>
              </a:ext>
            </a:extLst>
          </p:cNvPr>
          <p:cNvSpPr txBox="1"/>
          <p:nvPr/>
        </p:nvSpPr>
        <p:spPr>
          <a:xfrm>
            <a:off x="1046921" y="3525079"/>
            <a:ext cx="10628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Los verbos irregulares presentan cambios en su raíz y/o en su finalización. </a:t>
            </a:r>
          </a:p>
        </p:txBody>
      </p:sp>
    </p:spTree>
    <p:extLst>
      <p:ext uri="{BB962C8B-B14F-4D97-AF65-F5344CB8AC3E}">
        <p14:creationId xmlns:p14="http://schemas.microsoft.com/office/powerpoint/2010/main" val="7952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32552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Pensar</a:t>
                      </a:r>
                      <a:endParaRPr lang="es-419" sz="6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P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ns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P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ns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P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ns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Pens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P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ns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an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3F57FC80-0B28-4037-6BBF-C8E2D10D08BC}"/>
                  </a:ext>
                </a:extLst>
              </p14:cNvPr>
              <p14:cNvContentPartPr/>
              <p14:nvPr/>
            </p14:nvContentPartPr>
            <p14:xfrm>
              <a:off x="5412960" y="1919084"/>
              <a:ext cx="5760" cy="1440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3F57FC80-0B28-4037-6BBF-C8E2D10D08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3960" y="1910084"/>
                <a:ext cx="234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BEB0F87C-9501-FFA8-B452-0B35C3CFFCE8}"/>
                  </a:ext>
                </a:extLst>
              </p14:cNvPr>
              <p14:cNvContentPartPr/>
              <p14:nvPr/>
            </p14:nvContentPartPr>
            <p14:xfrm>
              <a:off x="6296040" y="1569164"/>
              <a:ext cx="616680" cy="60372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BEB0F87C-9501-FFA8-B452-0B35C3CFFC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400" y="1560164"/>
                <a:ext cx="634320" cy="62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upo 35">
            <a:extLst>
              <a:ext uri="{FF2B5EF4-FFF2-40B4-BE49-F238E27FC236}">
                <a16:creationId xmlns:a16="http://schemas.microsoft.com/office/drawing/2014/main" id="{62E0C219-6E19-9D24-25F9-7B02E35D8518}"/>
              </a:ext>
            </a:extLst>
          </p:cNvPr>
          <p:cNvGrpSpPr/>
          <p:nvPr/>
        </p:nvGrpSpPr>
        <p:grpSpPr>
          <a:xfrm>
            <a:off x="3437640" y="826484"/>
            <a:ext cx="724680" cy="398520"/>
            <a:chOff x="3437640" y="826484"/>
            <a:chExt cx="724680" cy="39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16056B4-C1A1-C900-2F6D-A01384857967}"/>
                    </a:ext>
                  </a:extLst>
                </p14:cNvPr>
                <p14:cNvContentPartPr/>
                <p14:nvPr/>
              </p14:nvContentPartPr>
              <p14:xfrm>
                <a:off x="3437640" y="906404"/>
                <a:ext cx="350640" cy="216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16056B4-C1A1-C900-2F6D-A013848579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8640" y="897764"/>
                  <a:ext cx="3682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9D32331A-6964-2E65-5943-CF1D13953DDB}"/>
                    </a:ext>
                  </a:extLst>
                </p14:cNvPr>
                <p14:cNvContentPartPr/>
                <p14:nvPr/>
              </p14:nvContentPartPr>
              <p14:xfrm>
                <a:off x="3487320" y="917204"/>
                <a:ext cx="273960" cy="28008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9D32331A-6964-2E65-5943-CF1D13953D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78320" y="908564"/>
                  <a:ext cx="291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5B816B9-BB20-FD09-1B1A-5E7D610A1A60}"/>
                    </a:ext>
                  </a:extLst>
                </p14:cNvPr>
                <p14:cNvContentPartPr/>
                <p14:nvPr/>
              </p14:nvContentPartPr>
              <p14:xfrm>
                <a:off x="3474360" y="1021244"/>
                <a:ext cx="319320" cy="5076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5B816B9-BB20-FD09-1B1A-5E7D610A1A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5360" y="1012604"/>
                  <a:ext cx="336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61226D14-4907-CBC0-A387-2459BBCC5307}"/>
                    </a:ext>
                  </a:extLst>
                </p14:cNvPr>
                <p14:cNvContentPartPr/>
                <p14:nvPr/>
              </p14:nvContentPartPr>
              <p14:xfrm>
                <a:off x="3852720" y="935924"/>
                <a:ext cx="14760" cy="208800"/>
              </p14:xfrm>
            </p:contentPart>
          </mc:Choice>
          <mc:Fallback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61226D14-4907-CBC0-A387-2459BBCC53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43720" y="926924"/>
                  <a:ext cx="32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4B368FFF-EFED-3936-EEEA-B80B2B669EAD}"/>
                    </a:ext>
                  </a:extLst>
                </p14:cNvPr>
                <p14:cNvContentPartPr/>
                <p14:nvPr/>
              </p14:nvContentPartPr>
              <p14:xfrm>
                <a:off x="3818520" y="826484"/>
                <a:ext cx="250920" cy="36720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4B368FFF-EFED-3936-EEEA-B80B2B669E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09520" y="817484"/>
                  <a:ext cx="268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16E2DD4A-1E46-A9C7-0B88-DC61E01C416E}"/>
                    </a:ext>
                  </a:extLst>
                </p14:cNvPr>
                <p14:cNvContentPartPr/>
                <p14:nvPr/>
              </p14:nvContentPartPr>
              <p14:xfrm>
                <a:off x="4161960" y="1224644"/>
                <a:ext cx="360" cy="360"/>
              </p14:xfrm>
            </p:contentPart>
          </mc:Choice>
          <mc:Fallback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16E2DD4A-1E46-A9C7-0B88-DC61E01C41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52960" y="12156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9BD5DC6A-9F0E-428B-091F-29D731807FED}"/>
              </a:ext>
            </a:extLst>
          </p:cNvPr>
          <p:cNvGrpSpPr/>
          <p:nvPr/>
        </p:nvGrpSpPr>
        <p:grpSpPr>
          <a:xfrm>
            <a:off x="2160720" y="912164"/>
            <a:ext cx="865080" cy="444240"/>
            <a:chOff x="2160720" y="912164"/>
            <a:chExt cx="86508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E7FC213-39E4-5EC0-B5BE-334B39E366AD}"/>
                    </a:ext>
                  </a:extLst>
                </p14:cNvPr>
                <p14:cNvContentPartPr/>
                <p14:nvPr/>
              </p14:nvContentPartPr>
              <p14:xfrm>
                <a:off x="2213640" y="1024124"/>
                <a:ext cx="6840" cy="173520"/>
              </p14:xfrm>
            </p:contentPart>
          </mc:Choice>
          <mc:Fallback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E7FC213-39E4-5EC0-B5BE-334B39E366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04640" y="1015484"/>
                  <a:ext cx="24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10207C29-5823-BA9E-5BF3-F8794C38FF8F}"/>
                    </a:ext>
                  </a:extLst>
                </p14:cNvPr>
                <p14:cNvContentPartPr/>
                <p14:nvPr/>
              </p14:nvContentPartPr>
              <p14:xfrm>
                <a:off x="2160720" y="914684"/>
                <a:ext cx="333360" cy="2955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10207C29-5823-BA9E-5BF3-F8794C38FF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1720" y="906044"/>
                  <a:ext cx="3510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6C42C6C-D9CA-37E5-9837-E0F4E92B6259}"/>
                    </a:ext>
                  </a:extLst>
                </p14:cNvPr>
                <p14:cNvContentPartPr/>
                <p14:nvPr/>
              </p14:nvContentPartPr>
              <p14:xfrm>
                <a:off x="2172600" y="1080644"/>
                <a:ext cx="329040" cy="2160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6C42C6C-D9CA-37E5-9837-E0F4E92B62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63600" y="1072004"/>
                  <a:ext cx="346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8DEFF44C-F36A-DF9E-3056-5AAC54D0E4C8}"/>
                    </a:ext>
                  </a:extLst>
                </p14:cNvPr>
                <p14:cNvContentPartPr/>
                <p14:nvPr/>
              </p14:nvContentPartPr>
              <p14:xfrm>
                <a:off x="2611440" y="937724"/>
                <a:ext cx="15840" cy="23832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8DEFF44C-F36A-DF9E-3056-5AAC54D0E4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02800" y="928724"/>
                  <a:ext cx="3348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49BBC547-CCF8-9684-2156-1EE2A7C124E8}"/>
                    </a:ext>
                  </a:extLst>
                </p14:cNvPr>
                <p14:cNvContentPartPr/>
                <p14:nvPr/>
              </p14:nvContentPartPr>
              <p14:xfrm>
                <a:off x="2603520" y="912164"/>
                <a:ext cx="251280" cy="24876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49BBC547-CCF8-9684-2156-1EE2A7C124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94880" y="903164"/>
                  <a:ext cx="268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CD22C9AF-DAB2-9AE1-BE10-1F4E352AFFBF}"/>
                    </a:ext>
                  </a:extLst>
                </p14:cNvPr>
                <p14:cNvContentPartPr/>
                <p14:nvPr/>
              </p14:nvContentPartPr>
              <p14:xfrm>
                <a:off x="3011400" y="1187564"/>
                <a:ext cx="14400" cy="540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CD22C9AF-DAB2-9AE1-BE10-1F4E352AFF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02760" y="1178924"/>
                  <a:ext cx="32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4CA7AA7-F67C-B6D8-1E0A-3E1BC96D1D1D}"/>
                    </a:ext>
                  </a:extLst>
                </p14:cNvPr>
                <p14:cNvContentPartPr/>
                <p14:nvPr/>
              </p14:nvContentPartPr>
              <p14:xfrm>
                <a:off x="2171880" y="922244"/>
                <a:ext cx="52920" cy="434160"/>
              </p14:xfrm>
            </p:contentPart>
          </mc:Choice>
          <mc:Fallback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4CA7AA7-F67C-B6D8-1E0A-3E1BC96D1D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63240" y="913244"/>
                  <a:ext cx="70560" cy="45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780762A2-C6DD-D26F-BD44-B480614132E1}"/>
              </a:ext>
            </a:extLst>
          </p:cNvPr>
          <p:cNvGrpSpPr/>
          <p:nvPr/>
        </p:nvGrpSpPr>
        <p:grpSpPr>
          <a:xfrm>
            <a:off x="4683960" y="878684"/>
            <a:ext cx="754200" cy="382320"/>
            <a:chOff x="4683960" y="878684"/>
            <a:chExt cx="754200" cy="38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2FA81054-5800-74B1-0655-B9BF4CDE51A4}"/>
                    </a:ext>
                  </a:extLst>
                </p14:cNvPr>
                <p14:cNvContentPartPr/>
                <p14:nvPr/>
              </p14:nvContentPartPr>
              <p14:xfrm>
                <a:off x="4683960" y="900644"/>
                <a:ext cx="293400" cy="18000"/>
              </p14:xfrm>
            </p:contentPart>
          </mc:Choice>
          <mc:Fallback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2FA81054-5800-74B1-0655-B9BF4CDE51A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75320" y="892004"/>
                  <a:ext cx="311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DA95810-F979-FC22-4A87-CD5DA50EAEAB}"/>
                    </a:ext>
                  </a:extLst>
                </p14:cNvPr>
                <p14:cNvContentPartPr/>
                <p14:nvPr/>
              </p14:nvContentPartPr>
              <p14:xfrm>
                <a:off x="4820400" y="924044"/>
                <a:ext cx="55800" cy="336960"/>
              </p14:xfrm>
            </p:contentPart>
          </mc:Choice>
          <mc:Fallback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DA95810-F979-FC22-4A87-CD5DA50EAEA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11400" y="915404"/>
                  <a:ext cx="734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F0C79493-1DA1-0434-F54B-9D080ECE77E2}"/>
                    </a:ext>
                  </a:extLst>
                </p14:cNvPr>
                <p14:cNvContentPartPr/>
                <p14:nvPr/>
              </p14:nvContentPartPr>
              <p14:xfrm>
                <a:off x="4697280" y="1188644"/>
                <a:ext cx="307440" cy="21600"/>
              </p14:xfrm>
            </p:contentPart>
          </mc:Choice>
          <mc:Fallback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F0C79493-1DA1-0434-F54B-9D080ECE77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8280" y="1179644"/>
                  <a:ext cx="325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3AD4B537-15D5-EEBC-C63B-EEBF7AB04E73}"/>
                    </a:ext>
                  </a:extLst>
                </p14:cNvPr>
                <p14:cNvContentPartPr/>
                <p14:nvPr/>
              </p14:nvContentPartPr>
              <p14:xfrm>
                <a:off x="5090760" y="897764"/>
                <a:ext cx="24120" cy="284040"/>
              </p14:xfrm>
            </p:contentPart>
          </mc:Choice>
          <mc:Fallback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3AD4B537-15D5-EEBC-C63B-EEBF7AB04E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81760" y="889124"/>
                  <a:ext cx="41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083D9037-4609-5E38-6CE3-FA53A9399F63}"/>
                    </a:ext>
                  </a:extLst>
                </p14:cNvPr>
                <p14:cNvContentPartPr/>
                <p14:nvPr/>
              </p14:nvContentPartPr>
              <p14:xfrm>
                <a:off x="5054040" y="878684"/>
                <a:ext cx="245520" cy="295920"/>
              </p14:xfrm>
            </p:contentPart>
          </mc:Choice>
          <mc:Fallback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083D9037-4609-5E38-6CE3-FA53A9399F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45040" y="870044"/>
                  <a:ext cx="2631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153A05F6-303D-A8A4-A28D-6773399239BA}"/>
                    </a:ext>
                  </a:extLst>
                </p14:cNvPr>
                <p14:cNvContentPartPr/>
                <p14:nvPr/>
              </p14:nvContentPartPr>
              <p14:xfrm>
                <a:off x="5370840" y="1162364"/>
                <a:ext cx="360" cy="3240"/>
              </p14:xfrm>
            </p:contentPart>
          </mc:Choice>
          <mc:Fallback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153A05F6-303D-A8A4-A28D-6773399239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61840" y="1153364"/>
                  <a:ext cx="180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4BA524BC-6673-E7DC-D6BD-338E547DA5EA}"/>
                    </a:ext>
                  </a:extLst>
                </p14:cNvPr>
                <p14:cNvContentPartPr/>
                <p14:nvPr/>
              </p14:nvContentPartPr>
              <p14:xfrm>
                <a:off x="5402520" y="1169924"/>
                <a:ext cx="35640" cy="32760"/>
              </p14:xfrm>
            </p:contentPart>
          </mc:Choice>
          <mc:Fallback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4BA524BC-6673-E7DC-D6BD-338E547DA5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3880" y="1160924"/>
                  <a:ext cx="5328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31549569-0033-05D3-B35A-B604EBE92C3F}"/>
                  </a:ext>
                </a:extLst>
              </p14:cNvPr>
              <p14:cNvContentPartPr/>
              <p14:nvPr/>
            </p14:nvContentPartPr>
            <p14:xfrm>
              <a:off x="5198760" y="2085404"/>
              <a:ext cx="1126080" cy="26640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31549569-0033-05D3-B35A-B604EBE92C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90120" y="2076404"/>
                <a:ext cx="114372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upo 46">
            <a:extLst>
              <a:ext uri="{FF2B5EF4-FFF2-40B4-BE49-F238E27FC236}">
                <a16:creationId xmlns:a16="http://schemas.microsoft.com/office/drawing/2014/main" id="{C0CD6C27-FAAF-767F-18AB-3494F341CA1E}"/>
              </a:ext>
            </a:extLst>
          </p:cNvPr>
          <p:cNvGrpSpPr/>
          <p:nvPr/>
        </p:nvGrpSpPr>
        <p:grpSpPr>
          <a:xfrm>
            <a:off x="5964120" y="916844"/>
            <a:ext cx="1103040" cy="648720"/>
            <a:chOff x="5964120" y="916844"/>
            <a:chExt cx="1103040" cy="64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65F8EFEE-64C8-D88D-6027-1B2F6424EC5D}"/>
                    </a:ext>
                  </a:extLst>
                </p14:cNvPr>
                <p14:cNvContentPartPr/>
                <p14:nvPr/>
              </p14:nvContentPartPr>
              <p14:xfrm>
                <a:off x="6031440" y="1034924"/>
                <a:ext cx="71640" cy="272160"/>
              </p14:xfrm>
            </p:contentPart>
          </mc:Choice>
          <mc:Fallback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65F8EFEE-64C8-D88D-6027-1B2F6424EC5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22440" y="1026284"/>
                  <a:ext cx="89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AA1D641C-1672-60E1-9D99-2A2ADA5B4064}"/>
                    </a:ext>
                  </a:extLst>
                </p14:cNvPr>
                <p14:cNvContentPartPr/>
                <p14:nvPr/>
              </p14:nvContentPartPr>
              <p14:xfrm>
                <a:off x="5964120" y="916844"/>
                <a:ext cx="361440" cy="377280"/>
              </p14:xfrm>
            </p:contentPart>
          </mc:Choice>
          <mc:Fallback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AA1D641C-1672-60E1-9D99-2A2ADA5B406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55480" y="908204"/>
                  <a:ext cx="3790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D3E50BB9-29C7-5D83-86A5-153A545C37D6}"/>
                    </a:ext>
                  </a:extLst>
                </p14:cNvPr>
                <p14:cNvContentPartPr/>
                <p14:nvPr/>
              </p14:nvContentPartPr>
              <p14:xfrm>
                <a:off x="6292800" y="1088924"/>
                <a:ext cx="450000" cy="231480"/>
              </p14:xfrm>
            </p:contentPart>
          </mc:Choice>
          <mc:Fallback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D3E50BB9-29C7-5D83-86A5-153A545C37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83800" y="1080284"/>
                  <a:ext cx="467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88FAAFF-B503-DC4E-DEAB-A322ECA9F579}"/>
                    </a:ext>
                  </a:extLst>
                </p14:cNvPr>
                <p14:cNvContentPartPr/>
                <p14:nvPr/>
              </p14:nvContentPartPr>
              <p14:xfrm>
                <a:off x="6565320" y="962924"/>
                <a:ext cx="360" cy="360"/>
              </p14:xfrm>
            </p:contentPart>
          </mc:Choice>
          <mc:Fallback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88FAAFF-B503-DC4E-DEAB-A322ECA9F5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56680" y="9542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8105940A-FDAD-B268-8C25-B0720C5C210C}"/>
                    </a:ext>
                  </a:extLst>
                </p14:cNvPr>
                <p14:cNvContentPartPr/>
                <p14:nvPr/>
              </p14:nvContentPartPr>
              <p14:xfrm>
                <a:off x="6746760" y="1045004"/>
                <a:ext cx="320400" cy="520560"/>
              </p14:xfrm>
            </p:contentPart>
          </mc:Choice>
          <mc:Fallback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8105940A-FDAD-B268-8C25-B0720C5C210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37760" y="1036004"/>
                  <a:ext cx="338040" cy="53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8" name="Entrada de lápiz 47">
                <a:extLst>
                  <a:ext uri="{FF2B5EF4-FFF2-40B4-BE49-F238E27FC236}">
                    <a16:creationId xmlns:a16="http://schemas.microsoft.com/office/drawing/2014/main" id="{AC99F319-D203-7EE4-840C-D6A592EA0891}"/>
                  </a:ext>
                </a:extLst>
              </p14:cNvPr>
              <p14:cNvContentPartPr/>
              <p14:nvPr/>
            </p14:nvContentPartPr>
            <p14:xfrm>
              <a:off x="959400" y="1108724"/>
              <a:ext cx="11160" cy="11160"/>
            </p14:xfrm>
          </p:contentPart>
        </mc:Choice>
        <mc:Fallback>
          <p:pic>
            <p:nvPicPr>
              <p:cNvPr id="48" name="Entrada de lápiz 47">
                <a:extLst>
                  <a:ext uri="{FF2B5EF4-FFF2-40B4-BE49-F238E27FC236}">
                    <a16:creationId xmlns:a16="http://schemas.microsoft.com/office/drawing/2014/main" id="{AC99F319-D203-7EE4-840C-D6A592EA089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50760" y="1100084"/>
                <a:ext cx="2880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upo 56">
            <a:extLst>
              <a:ext uri="{FF2B5EF4-FFF2-40B4-BE49-F238E27FC236}">
                <a16:creationId xmlns:a16="http://schemas.microsoft.com/office/drawing/2014/main" id="{61D28845-9355-9E20-2DCC-5E28531241B5}"/>
              </a:ext>
            </a:extLst>
          </p:cNvPr>
          <p:cNvGrpSpPr/>
          <p:nvPr/>
        </p:nvGrpSpPr>
        <p:grpSpPr>
          <a:xfrm>
            <a:off x="6053040" y="2366564"/>
            <a:ext cx="1231920" cy="517320"/>
            <a:chOff x="6053040" y="2366564"/>
            <a:chExt cx="1231920" cy="51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9328FA7-FE32-3A76-F62B-ECA7E9DDC962}"/>
                    </a:ext>
                  </a:extLst>
                </p14:cNvPr>
                <p14:cNvContentPartPr/>
                <p14:nvPr/>
              </p14:nvContentPartPr>
              <p14:xfrm>
                <a:off x="6128640" y="2444684"/>
                <a:ext cx="65160" cy="322920"/>
              </p14:xfrm>
            </p:contentPart>
          </mc:Choice>
          <mc:Fallback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9328FA7-FE32-3A76-F62B-ECA7E9DDC9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9640" y="2436044"/>
                  <a:ext cx="82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082DD580-D89E-FF85-90E5-601B80D380A0}"/>
                    </a:ext>
                  </a:extLst>
                </p14:cNvPr>
                <p14:cNvContentPartPr/>
                <p14:nvPr/>
              </p14:nvContentPartPr>
              <p14:xfrm>
                <a:off x="6053040" y="2366564"/>
                <a:ext cx="303120" cy="281520"/>
              </p14:xfrm>
            </p:contentPart>
          </mc:Choice>
          <mc:Fallback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082DD580-D89E-FF85-90E5-601B80D380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44040" y="2357924"/>
                  <a:ext cx="320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DDE3FDCC-CF26-B814-6C5A-DEC9A9090416}"/>
                    </a:ext>
                  </a:extLst>
                </p14:cNvPr>
                <p14:cNvContentPartPr/>
                <p14:nvPr/>
              </p14:nvContentPartPr>
              <p14:xfrm>
                <a:off x="6293880" y="2570324"/>
                <a:ext cx="153000" cy="235440"/>
              </p14:xfrm>
            </p:contentPart>
          </mc:Choice>
          <mc:Fallback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DDE3FDCC-CF26-B814-6C5A-DEC9A90904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84880" y="2561324"/>
                  <a:ext cx="170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F34C6D92-69AB-75D3-CAA2-4775F72C74AC}"/>
                    </a:ext>
                  </a:extLst>
                </p14:cNvPr>
                <p14:cNvContentPartPr/>
                <p14:nvPr/>
              </p14:nvContentPartPr>
              <p14:xfrm>
                <a:off x="6474600" y="2571404"/>
                <a:ext cx="276120" cy="216360"/>
              </p14:xfrm>
            </p:contentPart>
          </mc:Choice>
          <mc:Fallback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F34C6D92-69AB-75D3-CAA2-4775F72C74A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65600" y="2562404"/>
                  <a:ext cx="293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B99AB9C4-D11F-AF2A-4C96-720404AAB7A1}"/>
                    </a:ext>
                  </a:extLst>
                </p14:cNvPr>
                <p14:cNvContentPartPr/>
                <p14:nvPr/>
              </p14:nvContentPartPr>
              <p14:xfrm>
                <a:off x="6809400" y="2484284"/>
                <a:ext cx="228600" cy="327600"/>
              </p14:xfrm>
            </p:contentPart>
          </mc:Choice>
          <mc:Fallback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B99AB9C4-D11F-AF2A-4C96-720404AAB7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00400" y="2475644"/>
                  <a:ext cx="246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1A496362-3A44-E99A-037A-6BA489D93B64}"/>
                    </a:ext>
                  </a:extLst>
                </p14:cNvPr>
                <p14:cNvContentPartPr/>
                <p14:nvPr/>
              </p14:nvContentPartPr>
              <p14:xfrm>
                <a:off x="7065000" y="2539364"/>
                <a:ext cx="219960" cy="267120"/>
              </p14:xfrm>
            </p:contentPart>
          </mc:Choice>
          <mc:Fallback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1A496362-3A44-E99A-037A-6BA489D93B6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56000" y="2530364"/>
                  <a:ext cx="237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DA0FA576-A6E7-84D8-66FF-117851F228FE}"/>
                    </a:ext>
                  </a:extLst>
                </p14:cNvPr>
                <p14:cNvContentPartPr/>
                <p14:nvPr/>
              </p14:nvContentPartPr>
              <p14:xfrm>
                <a:off x="6231600" y="2832404"/>
                <a:ext cx="275400" cy="51480"/>
              </p14:xfrm>
            </p:contentPart>
          </mc:Choice>
          <mc:Fallback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DA0FA576-A6E7-84D8-66FF-117851F228F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22960" y="2823404"/>
                  <a:ext cx="29304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F91EF413-3B51-28F8-EA2D-75905D06B56D}"/>
                  </a:ext>
                </a:extLst>
              </p14:cNvPr>
              <p14:cNvContentPartPr/>
              <p14:nvPr/>
            </p14:nvContentPartPr>
            <p14:xfrm>
              <a:off x="5636520" y="1996844"/>
              <a:ext cx="290160" cy="18720"/>
            </p14:xfrm>
          </p:contentPart>
        </mc:Choice>
        <mc:Fallback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F91EF413-3B51-28F8-EA2D-75905D06B56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627880" y="1987844"/>
                <a:ext cx="30780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upo 60">
            <a:extLst>
              <a:ext uri="{FF2B5EF4-FFF2-40B4-BE49-F238E27FC236}">
                <a16:creationId xmlns:a16="http://schemas.microsoft.com/office/drawing/2014/main" id="{C778259F-6D55-DFCB-5566-C80A05DAB4D3}"/>
              </a:ext>
            </a:extLst>
          </p:cNvPr>
          <p:cNvGrpSpPr/>
          <p:nvPr/>
        </p:nvGrpSpPr>
        <p:grpSpPr>
          <a:xfrm>
            <a:off x="7934040" y="2731244"/>
            <a:ext cx="601200" cy="195840"/>
            <a:chOff x="7934040" y="2731244"/>
            <a:chExt cx="60120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26B025A3-607A-9647-4212-5CFEF779BE6E}"/>
                    </a:ext>
                  </a:extLst>
                </p14:cNvPr>
                <p14:cNvContentPartPr/>
                <p14:nvPr/>
              </p14:nvContentPartPr>
              <p14:xfrm>
                <a:off x="7934040" y="2806844"/>
                <a:ext cx="54360" cy="12960"/>
              </p14:xfrm>
            </p:contentPart>
          </mc:Choice>
          <mc:Fallback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26B025A3-607A-9647-4212-5CFEF779BE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25400" y="2798204"/>
                  <a:ext cx="72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83B6E5CB-E84E-C638-3237-04F7A2F4BB3F}"/>
                    </a:ext>
                  </a:extLst>
                </p14:cNvPr>
                <p14:cNvContentPartPr/>
                <p14:nvPr/>
              </p14:nvContentPartPr>
              <p14:xfrm>
                <a:off x="8018640" y="2731244"/>
                <a:ext cx="516600" cy="195840"/>
              </p14:xfrm>
            </p:contentPart>
          </mc:Choice>
          <mc:Fallback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83B6E5CB-E84E-C638-3237-04F7A2F4BB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09640" y="2722244"/>
                  <a:ext cx="534240" cy="21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1D29BF9B-960C-61F9-8ACC-3006CF8F1E2E}"/>
                  </a:ext>
                </a:extLst>
              </p14:cNvPr>
              <p14:cNvContentPartPr/>
              <p14:nvPr/>
            </p14:nvContentPartPr>
            <p14:xfrm>
              <a:off x="8879040" y="2782364"/>
              <a:ext cx="334080" cy="80640"/>
            </p14:xfrm>
          </p:contentPart>
        </mc:Choice>
        <mc:Fallback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1D29BF9B-960C-61F9-8ACC-3006CF8F1E2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870400" y="2773364"/>
                <a:ext cx="3517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3" name="Entrada de lápiz 62">
                <a:extLst>
                  <a:ext uri="{FF2B5EF4-FFF2-40B4-BE49-F238E27FC236}">
                    <a16:creationId xmlns:a16="http://schemas.microsoft.com/office/drawing/2014/main" id="{98444524-CC62-4D86-0CE0-369BB178CD49}"/>
                  </a:ext>
                </a:extLst>
              </p14:cNvPr>
              <p14:cNvContentPartPr/>
              <p14:nvPr/>
            </p14:nvContentPartPr>
            <p14:xfrm>
              <a:off x="8816760" y="3494444"/>
              <a:ext cx="516600" cy="56880"/>
            </p14:xfrm>
          </p:contentPart>
        </mc:Choice>
        <mc:Fallback>
          <p:pic>
            <p:nvPicPr>
              <p:cNvPr id="63" name="Entrada de lápiz 62">
                <a:extLst>
                  <a:ext uri="{FF2B5EF4-FFF2-40B4-BE49-F238E27FC236}">
                    <a16:creationId xmlns:a16="http://schemas.microsoft.com/office/drawing/2014/main" id="{98444524-CC62-4D86-0CE0-369BB178CD4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807760" y="3485444"/>
                <a:ext cx="5342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64" name="Entrada de lápiz 63">
                <a:extLst>
                  <a:ext uri="{FF2B5EF4-FFF2-40B4-BE49-F238E27FC236}">
                    <a16:creationId xmlns:a16="http://schemas.microsoft.com/office/drawing/2014/main" id="{77D42F54-D536-AF1A-EEB8-C9AA9CDA6ECE}"/>
                  </a:ext>
                </a:extLst>
              </p14:cNvPr>
              <p14:cNvContentPartPr/>
              <p14:nvPr/>
            </p14:nvContentPartPr>
            <p14:xfrm>
              <a:off x="8945640" y="4188524"/>
              <a:ext cx="212040" cy="13320"/>
            </p14:xfrm>
          </p:contentPart>
        </mc:Choice>
        <mc:Fallback>
          <p:pic>
            <p:nvPicPr>
              <p:cNvPr id="64" name="Entrada de lápiz 63">
                <a:extLst>
                  <a:ext uri="{FF2B5EF4-FFF2-40B4-BE49-F238E27FC236}">
                    <a16:creationId xmlns:a16="http://schemas.microsoft.com/office/drawing/2014/main" id="{77D42F54-D536-AF1A-EEB8-C9AA9CDA6EC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936640" y="4179884"/>
                <a:ext cx="229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9906BA05-71B6-DA67-00E2-CC1FCFC791A8}"/>
                  </a:ext>
                </a:extLst>
              </p14:cNvPr>
              <p14:cNvContentPartPr/>
              <p14:nvPr/>
            </p14:nvContentPartPr>
            <p14:xfrm>
              <a:off x="8440200" y="4749044"/>
              <a:ext cx="1183320" cy="23868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9906BA05-71B6-DA67-00E2-CC1FCFC791A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431200" y="4740044"/>
                <a:ext cx="12009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DF6F4A29-4673-815E-0AFE-4FACDD26F2AB}"/>
                  </a:ext>
                </a:extLst>
              </p14:cNvPr>
              <p14:cNvContentPartPr/>
              <p14:nvPr/>
            </p14:nvContentPartPr>
            <p14:xfrm>
              <a:off x="8789400" y="5323964"/>
              <a:ext cx="603000" cy="253080"/>
            </p14:xfrm>
          </p:contentPart>
        </mc:Choice>
        <mc:Fallback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DF6F4A29-4673-815E-0AFE-4FACDD26F2A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780760" y="5315324"/>
                <a:ext cx="6206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ADA6A903-05CB-8EDA-EE43-7914384091CD}"/>
                  </a:ext>
                </a:extLst>
              </p14:cNvPr>
              <p14:cNvContentPartPr/>
              <p14:nvPr/>
            </p14:nvContentPartPr>
            <p14:xfrm>
              <a:off x="7375320" y="2660324"/>
              <a:ext cx="3600" cy="3240"/>
            </p14:xfrm>
          </p:contentPart>
        </mc:Choice>
        <mc:Fallback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ADA6A903-05CB-8EDA-EE43-7914384091C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366320" y="2651324"/>
                <a:ext cx="2124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284179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Jugar</a:t>
                      </a:r>
                      <a:endParaRPr lang="es-419" sz="6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J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g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J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g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Jug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J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g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an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37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13493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Soñar</a:t>
                      </a:r>
                      <a:endParaRPr lang="es-419" sz="6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ñ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S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ñ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S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ñ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Soñ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S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ñ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an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15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55663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Tener</a:t>
                      </a:r>
                      <a:endParaRPr lang="es-419" sz="6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e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ng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T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n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T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n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Ten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T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n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en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737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507E4-1590-4B3F-A5D9-230C2A64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6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b="1" dirty="0"/>
              <a:t>Presente simple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635CF88-2651-41AD-BD70-872304812423}"/>
              </a:ext>
            </a:extLst>
          </p:cNvPr>
          <p:cNvSpPr txBox="1">
            <a:spLocks/>
          </p:cNvSpPr>
          <p:nvPr/>
        </p:nvSpPr>
        <p:spPr>
          <a:xfrm>
            <a:off x="2188264" y="3429000"/>
            <a:ext cx="90081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7600" dirty="0"/>
              <a:t>Sirve para hablar de rutinas y hechos concretos. </a:t>
            </a:r>
          </a:p>
          <a:p>
            <a:endParaRPr lang="es-CO" sz="17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17600" dirty="0"/>
              <a:t>Yo </a:t>
            </a:r>
            <a:r>
              <a:rPr lang="es-CO" sz="17600" dirty="0">
                <a:solidFill>
                  <a:srgbClr val="FF0000"/>
                </a:solidFill>
              </a:rPr>
              <a:t>corro</a:t>
            </a:r>
            <a:r>
              <a:rPr lang="es-CO" sz="17600" dirty="0"/>
              <a:t> tres veces por semana.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17600" dirty="0"/>
              <a:t>Andrés </a:t>
            </a:r>
            <a:r>
              <a:rPr lang="es-CO" sz="17600" dirty="0">
                <a:solidFill>
                  <a:srgbClr val="FF0000"/>
                </a:solidFill>
              </a:rPr>
              <a:t>habla</a:t>
            </a:r>
            <a:r>
              <a:rPr lang="es-CO" sz="17600" dirty="0"/>
              <a:t> portugués.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sz="17600" dirty="0"/>
              <a:t>El carro de María </a:t>
            </a:r>
            <a:r>
              <a:rPr lang="es-CO" sz="17600" dirty="0">
                <a:solidFill>
                  <a:srgbClr val="FF0000"/>
                </a:solidFill>
              </a:rPr>
              <a:t>es</a:t>
            </a:r>
            <a:r>
              <a:rPr lang="es-CO" sz="17600" dirty="0"/>
              <a:t> azul.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4000" dirty="0"/>
          </a:p>
          <a:p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3374165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78086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Poder</a:t>
                      </a:r>
                      <a:endParaRPr lang="es-419" sz="6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P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d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P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d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Pod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P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d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en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61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76953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Querer</a:t>
                      </a:r>
                      <a:endParaRPr lang="es-419" sz="6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Qu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Q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u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r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Q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u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r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Quer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Qu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r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en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25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026095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Decir</a:t>
                      </a:r>
                      <a:endParaRPr lang="es-419" sz="6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i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D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i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c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D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i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c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Dec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imos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D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i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c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en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23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057707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Sentir</a:t>
                      </a:r>
                      <a:endParaRPr lang="es-419" sz="6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nt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S</a:t>
                      </a:r>
                      <a:r>
                        <a:rPr lang="es-419" sz="40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j-lt"/>
                        </a:rPr>
                        <a:t>ie</a:t>
                      </a: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nt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</a:t>
                      </a:r>
                      <a:r>
                        <a:rPr lang="es-419" sz="40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ie</a:t>
                      </a:r>
                      <a:r>
                        <a:rPr lang="es-419" sz="4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nt</a:t>
                      </a:r>
                      <a:r>
                        <a:rPr lang="es-419" sz="4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Sent</a:t>
                      </a:r>
                      <a:r>
                        <a:rPr lang="es-419" sz="4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imos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</a:t>
                      </a:r>
                      <a:r>
                        <a:rPr lang="es-419" sz="4000" b="0" i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ie</a:t>
                      </a:r>
                      <a:r>
                        <a:rPr lang="es-419" sz="4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nt</a:t>
                      </a:r>
                      <a:r>
                        <a:rPr lang="es-419" sz="4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en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90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547113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Dormir</a:t>
                      </a:r>
                      <a:endParaRPr lang="es-419" sz="66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</a:t>
                      </a:r>
                      <a:r>
                        <a:rPr lang="es-419" sz="4000" b="0" i="0" u="none" strike="noStrike" dirty="0">
                          <a:solidFill>
                            <a:srgbClr val="0070C0"/>
                          </a:solidFill>
                          <a:effectLst/>
                          <a:latin typeface="+mj-lt"/>
                        </a:rPr>
                        <a:t>ue</a:t>
                      </a:r>
                      <a:r>
                        <a:rPr lang="es-419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rm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</a:t>
                      </a:r>
                      <a:r>
                        <a:rPr lang="es-419" sz="4000" b="0" i="0" u="none" strike="noStrike" kern="1200" dirty="0">
                          <a:solidFill>
                            <a:srgbClr val="0070C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ue</a:t>
                      </a:r>
                      <a:r>
                        <a:rPr lang="es-419" sz="4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rm</a:t>
                      </a:r>
                      <a:r>
                        <a:rPr lang="es-419" sz="40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ue</a:t>
                      </a: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rm</a:t>
                      </a: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Dorm</a:t>
                      </a: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D</a:t>
                      </a: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ue</a:t>
                      </a: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rm</a:t>
                      </a:r>
                      <a:r>
                        <a:rPr kumimoji="0" lang="es-419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en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83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Mateo </a:t>
            </a:r>
            <a:r>
              <a:rPr lang="en-US" sz="5200" dirty="0" err="1">
                <a:latin typeface="+mj-lt"/>
                <a:ea typeface="+mj-ea"/>
                <a:cs typeface="+mj-cs"/>
              </a:rPr>
              <a:t>juega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afuera</a:t>
            </a:r>
            <a:r>
              <a:rPr lang="en-US" sz="52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3" name="Imagen 2" descr="Un grupo de personas en un campo de pasto y nubes&#10;&#10;Descripción generada automáticamente con confianza media">
            <a:extLst>
              <a:ext uri="{FF2B5EF4-FFF2-40B4-BE49-F238E27FC236}">
                <a16:creationId xmlns:a16="http://schemas.microsoft.com/office/drawing/2014/main" id="{B7534A53-03D8-4B3C-A129-F93C99608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7" b="13283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96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 err="1">
                <a:latin typeface="+mj-lt"/>
                <a:ea typeface="+mj-ea"/>
                <a:cs typeface="+mj-cs"/>
              </a:rPr>
              <a:t>Ellos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rien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en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el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agua</a:t>
            </a:r>
            <a:r>
              <a:rPr lang="en-US" sz="5200" dirty="0">
                <a:latin typeface="+mj-lt"/>
                <a:ea typeface="+mj-ea"/>
                <a:cs typeface="+mj-cs"/>
              </a:rPr>
              <a:t>. </a:t>
            </a:r>
          </a:p>
        </p:txBody>
      </p:sp>
      <p:pic>
        <p:nvPicPr>
          <p:cNvPr id="5" name="Imagen 4" descr="Grupo de personas en el agua&#10;&#10;Descripción generada automáticamente con confianza media">
            <a:extLst>
              <a:ext uri="{FF2B5EF4-FFF2-40B4-BE49-F238E27FC236}">
                <a16:creationId xmlns:a16="http://schemas.microsoft.com/office/drawing/2014/main" id="{7AAD987D-CDDC-4881-98CF-A5CAC6FEC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5" b="7989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1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7380407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 err="1">
                <a:latin typeface="+mj-lt"/>
                <a:ea typeface="+mj-ea"/>
                <a:cs typeface="+mj-cs"/>
              </a:rPr>
              <a:t>Él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pide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su</a:t>
            </a:r>
            <a:r>
              <a:rPr lang="en-US" sz="5200" dirty="0">
                <a:latin typeface="+mj-lt"/>
                <a:ea typeface="+mj-ea"/>
                <a:cs typeface="+mj-cs"/>
              </a:rPr>
              <a:t> comida.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199B37-392C-4281-AE0E-C609E11CB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r="25382" b="-1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5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 err="1">
                <a:latin typeface="+mj-lt"/>
                <a:ea typeface="+mj-ea"/>
                <a:cs typeface="+mj-cs"/>
              </a:rPr>
              <a:t>Yo</a:t>
            </a:r>
            <a:r>
              <a:rPr lang="en-US" sz="5200" dirty="0">
                <a:latin typeface="+mj-lt"/>
                <a:ea typeface="+mj-ea"/>
                <a:cs typeface="+mj-cs"/>
              </a:rPr>
              <a:t> almuerzo </a:t>
            </a:r>
            <a:r>
              <a:rPr lang="en-US" sz="5200" dirty="0" err="1">
                <a:latin typeface="+mj-lt"/>
                <a:ea typeface="+mj-ea"/>
                <a:cs typeface="+mj-cs"/>
              </a:rPr>
              <a:t>vegetales</a:t>
            </a:r>
            <a:r>
              <a:rPr lang="en-US" sz="52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7" name="Imagen 6" descr="Una ensalada de verduras&#10;&#10;Descripción generada automáticamente">
            <a:extLst>
              <a:ext uri="{FF2B5EF4-FFF2-40B4-BE49-F238E27FC236}">
                <a16:creationId xmlns:a16="http://schemas.microsoft.com/office/drawing/2014/main" id="{1B7D5BA9-4F73-4D2A-99CF-9258BED6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4" b="14306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06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 err="1">
                <a:latin typeface="+mj-lt"/>
                <a:ea typeface="+mj-ea"/>
                <a:cs typeface="+mj-cs"/>
              </a:rPr>
              <a:t>Pierdo</a:t>
            </a:r>
            <a:r>
              <a:rPr lang="en-US" sz="5200" dirty="0">
                <a:latin typeface="+mj-lt"/>
                <a:ea typeface="+mj-ea"/>
                <a:cs typeface="+mj-cs"/>
              </a:rPr>
              <a:t> mi dinero </a:t>
            </a:r>
            <a:r>
              <a:rPr lang="en-US" sz="5200" dirty="0" err="1">
                <a:latin typeface="+mj-lt"/>
                <a:ea typeface="+mj-ea"/>
                <a:cs typeface="+mj-cs"/>
              </a:rPr>
              <a:t>todo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el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tiempo</a:t>
            </a:r>
            <a:r>
              <a:rPr lang="en-US" sz="52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3" name="Imagen 2" descr="Mano de una persona con un traje de color negro&#10;&#10;Descripción generada automáticamente con confianza baja">
            <a:extLst>
              <a:ext uri="{FF2B5EF4-FFF2-40B4-BE49-F238E27FC236}">
                <a16:creationId xmlns:a16="http://schemas.microsoft.com/office/drawing/2014/main" id="{7D8D6F57-A13F-45C3-AA71-A599EA51E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3" b="18837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9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507E4-1590-4B3F-A5D9-230C2A64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4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000" dirty="0"/>
              <a:t>Verbos regulares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5A564B-A4A7-4CDA-B34C-D696AC668E7C}"/>
              </a:ext>
            </a:extLst>
          </p:cNvPr>
          <p:cNvSpPr txBox="1"/>
          <p:nvPr/>
        </p:nvSpPr>
        <p:spPr>
          <a:xfrm>
            <a:off x="1020417" y="4108175"/>
            <a:ext cx="10628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Para conjugar los verbos regulares sólo se debe cambiar la parte final. En otras palabras se mantiene la raíz.</a:t>
            </a:r>
          </a:p>
        </p:txBody>
      </p:sp>
    </p:spTree>
    <p:extLst>
      <p:ext uri="{BB962C8B-B14F-4D97-AF65-F5344CB8AC3E}">
        <p14:creationId xmlns:p14="http://schemas.microsoft.com/office/powerpoint/2010/main" val="1056154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7498BE-180D-4D8E-ACF5-7FFF1890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64697"/>
          </a:xfrm>
        </p:spPr>
        <p:txBody>
          <a:bodyPr>
            <a:normAutofit/>
          </a:bodyPr>
          <a:lstStyle/>
          <a:p>
            <a:pPr algn="ctr"/>
            <a:r>
              <a:rPr lang="es-CO" sz="8000" dirty="0"/>
              <a:t>¡Vamos a practicar!</a:t>
            </a:r>
          </a:p>
        </p:txBody>
      </p:sp>
    </p:spTree>
    <p:extLst>
      <p:ext uri="{BB962C8B-B14F-4D97-AF65-F5344CB8AC3E}">
        <p14:creationId xmlns:p14="http://schemas.microsoft.com/office/powerpoint/2010/main" val="2334089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17FDB-03DA-43B6-9A84-81F39FE75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078" y="-26505"/>
            <a:ext cx="9713843" cy="1740106"/>
          </a:xfrm>
        </p:spPr>
        <p:txBody>
          <a:bodyPr/>
          <a:lstStyle/>
          <a:p>
            <a:r>
              <a:rPr lang="es-CO" dirty="0"/>
              <a:t>Crea oraciones.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CCB045-1B29-41E7-9A44-90F44AC9B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2014329"/>
            <a:ext cx="3008243" cy="2546971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Caer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Poner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Traer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Estar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CO" sz="4000" dirty="0">
              <a:latin typeface="+mj-lt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692D4CBC-8332-48E4-BDAA-021782A74122}"/>
              </a:ext>
            </a:extLst>
          </p:cNvPr>
          <p:cNvSpPr txBox="1">
            <a:spLocks/>
          </p:cNvSpPr>
          <p:nvPr/>
        </p:nvSpPr>
        <p:spPr>
          <a:xfrm>
            <a:off x="7944678" y="2014330"/>
            <a:ext cx="3008243" cy="25469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Mentir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Pedir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Ir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 dirty="0">
                <a:latin typeface="+mj-lt"/>
              </a:rPr>
              <a:t>Poder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CO" sz="4000">
                <a:latin typeface="+mj-lt"/>
              </a:rPr>
              <a:t>Dar</a:t>
            </a:r>
            <a:endParaRPr lang="es-CO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452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24531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AR.  Habl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</a:t>
                      </a:r>
                      <a:endParaRPr lang="es-419" sz="6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Habl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Habl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Habl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Habla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mos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Habl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an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4BFD77BE-15B1-484D-9ECE-7677730CB76D}"/>
                  </a:ext>
                </a:extLst>
              </p14:cNvPr>
              <p14:cNvContentPartPr/>
              <p14:nvPr/>
            </p14:nvContentPartPr>
            <p14:xfrm>
              <a:off x="4968775" y="1401535"/>
              <a:ext cx="890640" cy="91476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4BFD77BE-15B1-484D-9ECE-7677730CB7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9775" y="1392895"/>
                <a:ext cx="908280" cy="9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44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48366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ER.  Beb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</a:t>
                      </a:r>
                      <a:endParaRPr lang="es-419" sz="6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Beb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Beb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beb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Beb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Beb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en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5C43C46D-7CC2-6C6F-EF2F-C3639B59CB17}"/>
                  </a:ext>
                </a:extLst>
              </p14:cNvPr>
              <p14:cNvContentPartPr/>
              <p14:nvPr/>
            </p14:nvContentPartPr>
            <p14:xfrm>
              <a:off x="6634495" y="1998775"/>
              <a:ext cx="702720" cy="2592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5C43C46D-7CC2-6C6F-EF2F-C3639B59CB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5855" y="1989775"/>
                <a:ext cx="720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0F406742-B047-9292-1AF0-284CF3D2F2AA}"/>
                  </a:ext>
                </a:extLst>
              </p14:cNvPr>
              <p14:cNvContentPartPr/>
              <p14:nvPr/>
            </p14:nvContentPartPr>
            <p14:xfrm>
              <a:off x="4815775" y="1268695"/>
              <a:ext cx="1048680" cy="102600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0F406742-B047-9292-1AF0-284CF3D2F2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7135" y="1260055"/>
                <a:ext cx="1066320" cy="10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4441627E-6205-84E7-B3F1-27B38956C031}"/>
                  </a:ext>
                </a:extLst>
              </p14:cNvPr>
              <p14:cNvContentPartPr/>
              <p14:nvPr/>
            </p14:nvContentPartPr>
            <p14:xfrm>
              <a:off x="8277840" y="4711604"/>
              <a:ext cx="1364040" cy="24732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4441627E-6205-84E7-B3F1-27B38956C0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69200" y="4702964"/>
                <a:ext cx="138168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o 17">
            <a:extLst>
              <a:ext uri="{FF2B5EF4-FFF2-40B4-BE49-F238E27FC236}">
                <a16:creationId xmlns:a16="http://schemas.microsoft.com/office/drawing/2014/main" id="{CF5DB739-3C20-00D3-5E75-8F72FF091430}"/>
              </a:ext>
            </a:extLst>
          </p:cNvPr>
          <p:cNvGrpSpPr/>
          <p:nvPr/>
        </p:nvGrpSpPr>
        <p:grpSpPr>
          <a:xfrm>
            <a:off x="7975800" y="1563044"/>
            <a:ext cx="1324440" cy="528120"/>
            <a:chOff x="7975800" y="1563044"/>
            <a:chExt cx="132444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1CFD4D0D-9991-7EB8-7AFF-592FDFBFF6A4}"/>
                    </a:ext>
                  </a:extLst>
                </p14:cNvPr>
                <p14:cNvContentPartPr/>
                <p14:nvPr/>
              </p14:nvContentPartPr>
              <p14:xfrm>
                <a:off x="7975800" y="1563044"/>
                <a:ext cx="255240" cy="432000"/>
              </p14:xfrm>
            </p:contentPart>
          </mc:Choice>
          <mc:Fallback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1CFD4D0D-9991-7EB8-7AFF-592FDFBFF6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66800" y="1554044"/>
                  <a:ext cx="2728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975E03D8-87CB-6244-6CDD-20FF2082BA47}"/>
                    </a:ext>
                  </a:extLst>
                </p14:cNvPr>
                <p14:cNvContentPartPr/>
                <p14:nvPr/>
              </p14:nvContentPartPr>
              <p14:xfrm>
                <a:off x="8181360" y="1752764"/>
                <a:ext cx="249120" cy="26172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975E03D8-87CB-6244-6CDD-20FF2082BA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72720" y="1744124"/>
                  <a:ext cx="266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A84AF1CF-05A4-44F7-61D5-89E32EC94B34}"/>
                    </a:ext>
                  </a:extLst>
                </p14:cNvPr>
                <p14:cNvContentPartPr/>
                <p14:nvPr/>
              </p14:nvContentPartPr>
              <p14:xfrm>
                <a:off x="8462880" y="1738004"/>
                <a:ext cx="300960" cy="27036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A84AF1CF-05A4-44F7-61D5-89E32EC94B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53880" y="1729004"/>
                  <a:ext cx="318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C466F020-E6CA-F5CE-E714-7E30B83C6192}"/>
                    </a:ext>
                  </a:extLst>
                </p14:cNvPr>
                <p14:cNvContentPartPr/>
                <p14:nvPr/>
              </p14:nvContentPartPr>
              <p14:xfrm>
                <a:off x="8812080" y="1781924"/>
                <a:ext cx="235080" cy="16920"/>
              </p14:xfrm>
            </p:contentPart>
          </mc:Choice>
          <mc:Fallback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C466F020-E6CA-F5CE-E714-7E30B83C61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03440" y="1772924"/>
                  <a:ext cx="2527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CD226920-04B5-7B08-D017-0623FF49BA43}"/>
                    </a:ext>
                  </a:extLst>
                </p14:cNvPr>
                <p14:cNvContentPartPr/>
                <p14:nvPr/>
              </p14:nvContentPartPr>
              <p14:xfrm>
                <a:off x="8786880" y="1796324"/>
                <a:ext cx="312120" cy="256680"/>
              </p14:xfrm>
            </p:contentPart>
          </mc:Choice>
          <mc:Fallback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CD226920-04B5-7B08-D017-0623FF49BA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77880" y="1787684"/>
                  <a:ext cx="329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04DA12F1-A7F3-DDFE-81B0-2F05509D39F5}"/>
                    </a:ext>
                  </a:extLst>
                </p14:cNvPr>
                <p14:cNvContentPartPr/>
                <p14:nvPr/>
              </p14:nvContentPartPr>
              <p14:xfrm>
                <a:off x="8790480" y="1795604"/>
                <a:ext cx="292320" cy="210600"/>
              </p14:xfrm>
            </p:contentPart>
          </mc:Choice>
          <mc:Fallback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04DA12F1-A7F3-DDFE-81B0-2F05509D39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81840" y="1786604"/>
                  <a:ext cx="309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FE61640C-026E-C607-3F21-98B3C009DACC}"/>
                    </a:ext>
                  </a:extLst>
                </p14:cNvPr>
                <p14:cNvContentPartPr/>
                <p14:nvPr/>
              </p14:nvContentPartPr>
              <p14:xfrm>
                <a:off x="9007920" y="1750604"/>
                <a:ext cx="292320" cy="259920"/>
              </p14:xfrm>
            </p:contentPart>
          </mc:Choice>
          <mc:Fallback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FE61640C-026E-C607-3F21-98B3C009DA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98920" y="1741604"/>
                  <a:ext cx="309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437E537-D789-AEB1-382A-9363B0D1ADAE}"/>
                    </a:ext>
                  </a:extLst>
                </p14:cNvPr>
                <p14:cNvContentPartPr/>
                <p14:nvPr/>
              </p14:nvContentPartPr>
              <p14:xfrm>
                <a:off x="8757720" y="1695164"/>
                <a:ext cx="463320" cy="39600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437E537-D789-AEB1-382A-9363B0D1ADA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9080" y="1686524"/>
                  <a:ext cx="480960" cy="41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E42CB291-E145-03D5-BD52-97AE1B9851A5}"/>
              </a:ext>
            </a:extLst>
          </p:cNvPr>
          <p:cNvGrpSpPr/>
          <p:nvPr/>
        </p:nvGrpSpPr>
        <p:grpSpPr>
          <a:xfrm>
            <a:off x="8367120" y="908564"/>
            <a:ext cx="2226960" cy="375840"/>
            <a:chOff x="8367120" y="908564"/>
            <a:chExt cx="222696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F9562C45-672B-3903-CED4-827321ADE1F1}"/>
                    </a:ext>
                  </a:extLst>
                </p14:cNvPr>
                <p14:cNvContentPartPr/>
                <p14:nvPr/>
              </p14:nvContentPartPr>
              <p14:xfrm>
                <a:off x="8367120" y="908564"/>
                <a:ext cx="209880" cy="345600"/>
              </p14:xfrm>
            </p:contentPart>
          </mc:Choice>
          <mc:Fallback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F9562C45-672B-3903-CED4-827321ADE1F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58120" y="899564"/>
                  <a:ext cx="227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11B5B765-46B0-31C3-F386-23B7CF412664}"/>
                    </a:ext>
                  </a:extLst>
                </p14:cNvPr>
                <p14:cNvContentPartPr/>
                <p14:nvPr/>
              </p14:nvContentPartPr>
              <p14:xfrm>
                <a:off x="8597880" y="1019084"/>
                <a:ext cx="247680" cy="21564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11B5B765-46B0-31C3-F386-23B7CF4126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88880" y="1010084"/>
                  <a:ext cx="265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D45CDF37-8ED6-D059-C8AC-036AC8E3686F}"/>
                    </a:ext>
                  </a:extLst>
                </p14:cNvPr>
                <p14:cNvContentPartPr/>
                <p14:nvPr/>
              </p14:nvContentPartPr>
              <p14:xfrm>
                <a:off x="8876160" y="1073084"/>
                <a:ext cx="393840" cy="21132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D45CDF37-8ED6-D059-C8AC-036AC8E368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67160" y="1064444"/>
                  <a:ext cx="411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A774CF8-D04C-55C4-BA47-E0DA5D08FE91}"/>
                    </a:ext>
                  </a:extLst>
                </p14:cNvPr>
                <p14:cNvContentPartPr/>
                <p14:nvPr/>
              </p14:nvContentPartPr>
              <p14:xfrm>
                <a:off x="9312840" y="1039604"/>
                <a:ext cx="244800" cy="21168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A774CF8-D04C-55C4-BA47-E0DA5D08FE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03840" y="1030604"/>
                  <a:ext cx="262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9C9C30A1-2578-4940-BE87-4F65FCC81B13}"/>
                    </a:ext>
                  </a:extLst>
                </p14:cNvPr>
                <p14:cNvContentPartPr/>
                <p14:nvPr/>
              </p14:nvContentPartPr>
              <p14:xfrm>
                <a:off x="9604080" y="1028804"/>
                <a:ext cx="404280" cy="25128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9C9C30A1-2578-4940-BE87-4F65FCC81B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95080" y="1020164"/>
                  <a:ext cx="421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21B377FD-F891-92D5-56A3-44F2BAD33986}"/>
                    </a:ext>
                  </a:extLst>
                </p14:cNvPr>
                <p14:cNvContentPartPr/>
                <p14:nvPr/>
              </p14:nvContentPartPr>
              <p14:xfrm>
                <a:off x="10030680" y="1054364"/>
                <a:ext cx="250200" cy="20952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21B377FD-F891-92D5-56A3-44F2BAD3398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22040" y="1045724"/>
                  <a:ext cx="267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37713C20-7270-BA0E-6AFE-BD487437479F}"/>
                    </a:ext>
                  </a:extLst>
                </p14:cNvPr>
                <p14:cNvContentPartPr/>
                <p14:nvPr/>
              </p14:nvContentPartPr>
              <p14:xfrm>
                <a:off x="10399320" y="938084"/>
                <a:ext cx="194760" cy="31932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37713C20-7270-BA0E-6AFE-BD48743747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90680" y="929084"/>
                  <a:ext cx="212400" cy="33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8A989D99-16AD-FF26-64F7-2FA0A8C86499}"/>
                  </a:ext>
                </a:extLst>
              </p14:cNvPr>
              <p14:cNvContentPartPr/>
              <p14:nvPr/>
            </p14:nvContentPartPr>
            <p14:xfrm>
              <a:off x="2950920" y="3851564"/>
              <a:ext cx="710640" cy="340560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8A989D99-16AD-FF26-64F7-2FA0A8C864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42280" y="3842924"/>
                <a:ext cx="7282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EBAB2F4A-7E86-B25E-0F16-17FE4E892B4E}"/>
                  </a:ext>
                </a:extLst>
              </p14:cNvPr>
              <p14:cNvContentPartPr/>
              <p14:nvPr/>
            </p14:nvContentPartPr>
            <p14:xfrm>
              <a:off x="8688960" y="3754364"/>
              <a:ext cx="510840" cy="534960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EBAB2F4A-7E86-B25E-0F16-17FE4E892B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9960" y="3745724"/>
                <a:ext cx="52848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8E40D370-58C4-CC64-459E-77CBEBB51CF5}"/>
                  </a:ext>
                </a:extLst>
              </p14:cNvPr>
              <p14:cNvContentPartPr/>
              <p14:nvPr/>
            </p14:nvContentPartPr>
            <p14:xfrm>
              <a:off x="5913360" y="1817564"/>
              <a:ext cx="787320" cy="334080"/>
            </p14:xfrm>
          </p:contentPart>
        </mc:Choice>
        <mc:Fallback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8E40D370-58C4-CC64-459E-77CBEBB51C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04720" y="1808924"/>
                <a:ext cx="8049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71558E29-62DE-26BE-893B-D7698E592A40}"/>
                  </a:ext>
                </a:extLst>
              </p14:cNvPr>
              <p14:cNvContentPartPr/>
              <p14:nvPr/>
            </p14:nvContentPartPr>
            <p14:xfrm>
              <a:off x="7881480" y="2794964"/>
              <a:ext cx="896040" cy="82080"/>
            </p14:xfrm>
          </p:contentPart>
        </mc:Choice>
        <mc:Fallback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71558E29-62DE-26BE-893B-D7698E592A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72840" y="2786324"/>
                <a:ext cx="9136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16710F67-96DE-0F1C-7FBB-CF401A1E6DD5}"/>
                  </a:ext>
                </a:extLst>
              </p14:cNvPr>
              <p14:cNvContentPartPr/>
              <p14:nvPr/>
            </p14:nvContentPartPr>
            <p14:xfrm>
              <a:off x="7726680" y="3547004"/>
              <a:ext cx="976680" cy="1008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16710F67-96DE-0F1C-7FBB-CF401A1E6DD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17680" y="3538004"/>
                <a:ext cx="99432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46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B4AA42-0456-4FA8-ACFF-CA250D2E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16687"/>
              </p:ext>
            </p:extLst>
          </p:nvPr>
        </p:nvGraphicFramePr>
        <p:xfrm>
          <a:off x="1263578" y="1331332"/>
          <a:ext cx="9664847" cy="4302971"/>
        </p:xfrm>
        <a:graphic>
          <a:graphicData uri="http://schemas.openxmlformats.org/drawingml/2006/table">
            <a:tbl>
              <a:tblPr/>
              <a:tblGrid>
                <a:gridCol w="4805918">
                  <a:extLst>
                    <a:ext uri="{9D8B030D-6E8A-4147-A177-3AD203B41FA5}">
                      <a16:colId xmlns:a16="http://schemas.microsoft.com/office/drawing/2014/main" val="1436966246"/>
                    </a:ext>
                  </a:extLst>
                </a:gridCol>
                <a:gridCol w="4858929">
                  <a:extLst>
                    <a:ext uri="{9D8B030D-6E8A-4147-A177-3AD203B41FA5}">
                      <a16:colId xmlns:a16="http://schemas.microsoft.com/office/drawing/2014/main" val="1709692177"/>
                    </a:ext>
                  </a:extLst>
                </a:gridCol>
              </a:tblGrid>
              <a:tr h="860641">
                <a:tc gridSpan="2"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IR.  Escrib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</a:t>
                      </a:r>
                      <a:endParaRPr lang="es-419" sz="6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256005" marR="256005" marT="128002" marB="12800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846377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 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Escrib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o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33059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Tú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Escrib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es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429715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Él/ella/usted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Escrib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272531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Nosotros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Escrib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imos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808269"/>
                  </a:ext>
                </a:extLst>
              </a:tr>
              <a:tr h="631303"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3100" b="0" i="0" u="none" strike="noStrike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Ellos/ellas/ustedes</a:t>
                      </a:r>
                      <a:endParaRPr lang="es-419" sz="5000" b="0" i="0" u="none" strike="noStrike" dirty="0">
                        <a:effectLst/>
                        <a:latin typeface="+mj-lt"/>
                      </a:endParaRP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s-419" sz="4000" b="0" i="0" u="none" strike="noStrike" dirty="0">
                          <a:effectLst/>
                          <a:latin typeface="+mj-lt"/>
                        </a:rPr>
                        <a:t>Escrib</a:t>
                      </a:r>
                      <a:r>
                        <a:rPr lang="es-419" sz="4000" b="0" i="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en </a:t>
                      </a:r>
                    </a:p>
                  </a:txBody>
                  <a:tcPr marL="192004" marR="192004" marT="2666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88872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B8830676-292D-3BE9-0862-70C273C815B7}"/>
                  </a:ext>
                </a:extLst>
              </p14:cNvPr>
              <p14:cNvContentPartPr/>
              <p14:nvPr/>
            </p14:nvContentPartPr>
            <p14:xfrm>
              <a:off x="4810735" y="1437895"/>
              <a:ext cx="841680" cy="92844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B8830676-292D-3BE9-0862-70C273C815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1735" y="1428895"/>
                <a:ext cx="85932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E5C97679-106D-239A-0CE9-92A8CD8CAA7E}"/>
                  </a:ext>
                </a:extLst>
              </p14:cNvPr>
              <p14:cNvContentPartPr/>
              <p14:nvPr/>
            </p14:nvContentPartPr>
            <p14:xfrm>
              <a:off x="8503255" y="4727215"/>
              <a:ext cx="1222920" cy="21924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E5C97679-106D-239A-0CE9-92A8CD8CAA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4615" y="4718575"/>
                <a:ext cx="12405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E56DEDE2-7C3D-2825-6F3B-FA5205D92295}"/>
                  </a:ext>
                </a:extLst>
              </p14:cNvPr>
              <p14:cNvContentPartPr/>
              <p14:nvPr/>
            </p14:nvContentPartPr>
            <p14:xfrm>
              <a:off x="8537455" y="4440295"/>
              <a:ext cx="1212480" cy="44532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E56DEDE2-7C3D-2825-6F3B-FA5205D922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8455" y="4431295"/>
                <a:ext cx="123012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044E7C5E-5C2A-0DA9-2B97-3D79E515088A}"/>
                  </a:ext>
                </a:extLst>
              </p14:cNvPr>
              <p14:cNvContentPartPr/>
              <p14:nvPr/>
            </p14:nvContentPartPr>
            <p14:xfrm>
              <a:off x="6231295" y="4600855"/>
              <a:ext cx="54360" cy="28584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044E7C5E-5C2A-0DA9-2B97-3D79E51508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2295" y="4591855"/>
                <a:ext cx="72000" cy="3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upo 8">
            <a:extLst>
              <a:ext uri="{FF2B5EF4-FFF2-40B4-BE49-F238E27FC236}">
                <a16:creationId xmlns:a16="http://schemas.microsoft.com/office/drawing/2014/main" id="{A15FF358-ECCF-C8BE-EEEA-DADC2E82EA9C}"/>
              </a:ext>
            </a:extLst>
          </p:cNvPr>
          <p:cNvGrpSpPr/>
          <p:nvPr/>
        </p:nvGrpSpPr>
        <p:grpSpPr>
          <a:xfrm>
            <a:off x="6122935" y="4405375"/>
            <a:ext cx="156960" cy="504720"/>
            <a:chOff x="6122935" y="4405375"/>
            <a:chExt cx="15696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6C6BA94A-72C2-2F23-FEA6-C29927E8DAFA}"/>
                    </a:ext>
                  </a:extLst>
                </p14:cNvPr>
                <p14:cNvContentPartPr/>
                <p14:nvPr/>
              </p14:nvContentPartPr>
              <p14:xfrm>
                <a:off x="6218695" y="4647295"/>
                <a:ext cx="61200" cy="262800"/>
              </p14:xfrm>
            </p:contentPart>
          </mc:Choice>
          <mc:Fallback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6C6BA94A-72C2-2F23-FEA6-C29927E8DAF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10055" y="4638655"/>
                  <a:ext cx="78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561C8A1-E7EF-FEC5-4893-C2E5B0534F0E}"/>
                    </a:ext>
                  </a:extLst>
                </p14:cNvPr>
                <p14:cNvContentPartPr/>
                <p14:nvPr/>
              </p14:nvContentPartPr>
              <p14:xfrm>
                <a:off x="6122935" y="4405375"/>
                <a:ext cx="106200" cy="91800"/>
              </p14:xfrm>
            </p:contentPart>
          </mc:Choice>
          <mc:Fallback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561C8A1-E7EF-FEC5-4893-C2E5B0534F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13935" y="4396735"/>
                  <a:ext cx="12384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AABCEBE5-8569-0587-8373-9F92510CCBDC}"/>
                  </a:ext>
                </a:extLst>
              </p14:cNvPr>
              <p14:cNvContentPartPr/>
              <p14:nvPr/>
            </p14:nvContentPartPr>
            <p14:xfrm>
              <a:off x="5685480" y="2019164"/>
              <a:ext cx="1085760" cy="7704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AABCEBE5-8569-0587-8373-9F92510CCB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76480" y="2010524"/>
                <a:ext cx="11034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AB634B3-4557-B233-07F6-520A5C8807C6}"/>
                  </a:ext>
                </a:extLst>
              </p14:cNvPr>
              <p14:cNvContentPartPr/>
              <p14:nvPr/>
            </p14:nvContentPartPr>
            <p14:xfrm>
              <a:off x="7768800" y="2780564"/>
              <a:ext cx="1059120" cy="8316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AB634B3-4557-B233-07F6-520A5C8807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59800" y="2771924"/>
                <a:ext cx="10767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D9DEE52E-6D43-2DC0-81F2-712C6E4B2E07}"/>
                  </a:ext>
                </a:extLst>
              </p14:cNvPr>
              <p14:cNvContentPartPr/>
              <p14:nvPr/>
            </p14:nvContentPartPr>
            <p14:xfrm>
              <a:off x="7700760" y="3588764"/>
              <a:ext cx="1024200" cy="3636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D9DEE52E-6D43-2DC0-81F2-712C6E4B2E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91760" y="3580124"/>
                <a:ext cx="10418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89804437-E7D5-D4EC-54F0-42CAE307AF88}"/>
                  </a:ext>
                </a:extLst>
              </p14:cNvPr>
              <p14:cNvContentPartPr/>
              <p14:nvPr/>
            </p14:nvContentPartPr>
            <p14:xfrm>
              <a:off x="7789320" y="4217324"/>
              <a:ext cx="977040" cy="7236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89804437-E7D5-D4EC-54F0-42CAE307AF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80320" y="4208324"/>
                <a:ext cx="99468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upo 18">
            <a:extLst>
              <a:ext uri="{FF2B5EF4-FFF2-40B4-BE49-F238E27FC236}">
                <a16:creationId xmlns:a16="http://schemas.microsoft.com/office/drawing/2014/main" id="{866B6B49-DCD2-A947-2CF4-ED4ABEA2032C}"/>
              </a:ext>
            </a:extLst>
          </p:cNvPr>
          <p:cNvGrpSpPr/>
          <p:nvPr/>
        </p:nvGrpSpPr>
        <p:grpSpPr>
          <a:xfrm>
            <a:off x="7351560" y="4715924"/>
            <a:ext cx="1326960" cy="334440"/>
            <a:chOff x="7351560" y="4715924"/>
            <a:chExt cx="132696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86200F17-8379-DEA1-B71D-BB889F85B8EC}"/>
                    </a:ext>
                  </a:extLst>
                </p14:cNvPr>
                <p14:cNvContentPartPr/>
                <p14:nvPr/>
              </p14:nvContentPartPr>
              <p14:xfrm>
                <a:off x="7362360" y="4954244"/>
                <a:ext cx="360" cy="25560"/>
              </p14:xfrm>
            </p:contentPart>
          </mc:Choice>
          <mc:Fallback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86200F17-8379-DEA1-B71D-BB889F85B8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53360" y="4945604"/>
                  <a:ext cx="18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1522A096-ECEE-C9E0-CB60-084994516DC6}"/>
                    </a:ext>
                  </a:extLst>
                </p14:cNvPr>
                <p14:cNvContentPartPr/>
                <p14:nvPr/>
              </p14:nvContentPartPr>
              <p14:xfrm>
                <a:off x="7351560" y="4715924"/>
                <a:ext cx="1326960" cy="334440"/>
              </p14:xfrm>
            </p:contentPart>
          </mc:Choice>
          <mc:Fallback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1522A096-ECEE-C9E0-CB60-084994516D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342560" y="4707284"/>
                  <a:ext cx="134460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D16288C-76C8-2A2B-E0C9-7193494BCFF4}"/>
              </a:ext>
            </a:extLst>
          </p:cNvPr>
          <p:cNvGrpSpPr/>
          <p:nvPr/>
        </p:nvGrpSpPr>
        <p:grpSpPr>
          <a:xfrm>
            <a:off x="6309000" y="771404"/>
            <a:ext cx="1900080" cy="766800"/>
            <a:chOff x="6309000" y="771404"/>
            <a:chExt cx="1900080" cy="76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B0289B4-E29E-97B2-5BD8-74C66E20B260}"/>
                    </a:ext>
                  </a:extLst>
                </p14:cNvPr>
                <p14:cNvContentPartPr/>
                <p14:nvPr/>
              </p14:nvContentPartPr>
              <p14:xfrm>
                <a:off x="6309000" y="771404"/>
                <a:ext cx="285840" cy="505080"/>
              </p14:xfrm>
            </p:contentPart>
          </mc:Choice>
          <mc:Fallback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B0289B4-E29E-97B2-5BD8-74C66E20B2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00360" y="762404"/>
                  <a:ext cx="3034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30A24A61-C2C0-6FC6-1071-120933DF3D65}"/>
                    </a:ext>
                  </a:extLst>
                </p14:cNvPr>
                <p14:cNvContentPartPr/>
                <p14:nvPr/>
              </p14:nvContentPartPr>
              <p14:xfrm>
                <a:off x="6544440" y="1016564"/>
                <a:ext cx="225720" cy="208080"/>
              </p14:xfrm>
            </p:contentPart>
          </mc:Choice>
          <mc:Fallback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30A24A61-C2C0-6FC6-1071-120933DF3D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35800" y="1007564"/>
                  <a:ext cx="243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D05C2CE0-8CB7-ACA6-AD97-F2AA88C118C3}"/>
                    </a:ext>
                  </a:extLst>
                </p14:cNvPr>
                <p14:cNvContentPartPr/>
                <p14:nvPr/>
              </p14:nvContentPartPr>
              <p14:xfrm>
                <a:off x="7253640" y="987404"/>
                <a:ext cx="196560" cy="221760"/>
              </p14:xfrm>
            </p:contentPart>
          </mc:Choice>
          <mc:Fallback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D05C2CE0-8CB7-ACA6-AD97-F2AA88C118C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45000" y="978404"/>
                  <a:ext cx="2142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6BBB21A9-5FF4-2ED1-E83A-D3187174556E}"/>
                    </a:ext>
                  </a:extLst>
                </p14:cNvPr>
                <p14:cNvContentPartPr/>
                <p14:nvPr/>
              </p14:nvContentPartPr>
              <p14:xfrm>
                <a:off x="7395840" y="992804"/>
                <a:ext cx="473760" cy="230040"/>
              </p14:xfrm>
            </p:contentPart>
          </mc:Choice>
          <mc:Fallback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6BBB21A9-5FF4-2ED1-E83A-D318717455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87200" y="984164"/>
                  <a:ext cx="491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BAC00F73-84FE-16A1-84EC-3E896239C484}"/>
                    </a:ext>
                  </a:extLst>
                </p14:cNvPr>
                <p14:cNvContentPartPr/>
                <p14:nvPr/>
              </p14:nvContentPartPr>
              <p14:xfrm>
                <a:off x="7620480" y="881204"/>
                <a:ext cx="68400" cy="5400"/>
              </p14:xfrm>
            </p:contentPart>
          </mc:Choice>
          <mc:Fallback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BAC00F73-84FE-16A1-84EC-3E896239C4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11840" y="872564"/>
                  <a:ext cx="86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D38F3FE1-EBAC-727A-5080-FCD79D0FA057}"/>
                    </a:ext>
                  </a:extLst>
                </p14:cNvPr>
                <p14:cNvContentPartPr/>
                <p14:nvPr/>
              </p14:nvContentPartPr>
              <p14:xfrm>
                <a:off x="7814160" y="989924"/>
                <a:ext cx="394920" cy="548280"/>
              </p14:xfrm>
            </p:contentPart>
          </mc:Choice>
          <mc:Fallback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D38F3FE1-EBAC-727A-5080-FCD79D0FA0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05520" y="980924"/>
                  <a:ext cx="41256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140C8EB6-81B5-BE9F-8C32-737666065A00}"/>
                    </a:ext>
                  </a:extLst>
                </p14:cNvPr>
                <p14:cNvContentPartPr/>
                <p14:nvPr/>
              </p14:nvContentPartPr>
              <p14:xfrm>
                <a:off x="7679160" y="813164"/>
                <a:ext cx="132840" cy="158040"/>
              </p14:xfrm>
            </p:contentPart>
          </mc:Choice>
          <mc:Fallback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140C8EB6-81B5-BE9F-8C32-737666065A0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70160" y="804524"/>
                  <a:ext cx="150480" cy="17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287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 err="1">
                <a:latin typeface="+mj-lt"/>
                <a:ea typeface="+mj-ea"/>
                <a:cs typeface="+mj-cs"/>
              </a:rPr>
              <a:t>Escrib</a:t>
            </a:r>
            <a:r>
              <a:rPr lang="en-US" sz="5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5200" dirty="0">
                <a:latin typeface="+mj-lt"/>
                <a:ea typeface="+mj-ea"/>
                <a:cs typeface="+mj-cs"/>
              </a:rPr>
              <a:t> mi plan </a:t>
            </a:r>
            <a:r>
              <a:rPr lang="en-US" sz="5200" dirty="0" err="1">
                <a:latin typeface="+mj-lt"/>
                <a:ea typeface="+mj-ea"/>
                <a:cs typeface="+mj-cs"/>
              </a:rPr>
              <a:t>en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el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cuaderno</a:t>
            </a:r>
            <a:r>
              <a:rPr lang="en-US" sz="52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2F4E30-1264-4BCD-AC74-5AC646FAC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1" b="26890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5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 err="1">
                <a:latin typeface="+mj-lt"/>
                <a:ea typeface="+mj-ea"/>
                <a:cs typeface="+mj-cs"/>
              </a:rPr>
              <a:t>Ellos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compr</a:t>
            </a:r>
            <a:r>
              <a:rPr lang="en-US" sz="5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en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el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supermercado</a:t>
            </a:r>
            <a:r>
              <a:rPr lang="en-US" sz="5200" dirty="0"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3" name="Imagen 2" descr="Imagen que contiene persona, interior, parado, sostener&#10;&#10;Descripción generada automáticamente">
            <a:extLst>
              <a:ext uri="{FF2B5EF4-FFF2-40B4-BE49-F238E27FC236}">
                <a16:creationId xmlns:a16="http://schemas.microsoft.com/office/drawing/2014/main" id="{BD429F37-15B3-48AB-B54B-E4951504D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" b="36683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905D7C4-FB0D-9A2B-6C22-44739F49776D}"/>
                  </a:ext>
                </a:extLst>
              </p14:cNvPr>
              <p14:cNvContentPartPr/>
              <p14:nvPr/>
            </p14:nvContentPartPr>
            <p14:xfrm>
              <a:off x="1194895" y="5949415"/>
              <a:ext cx="1128960" cy="11880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905D7C4-FB0D-9A2B-6C22-44739F4977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6255" y="5940415"/>
                <a:ext cx="1146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753FCA6-E24B-DF44-5BAD-EFF4B300DAE0}"/>
                  </a:ext>
                </a:extLst>
              </p14:cNvPr>
              <p14:cNvContentPartPr/>
              <p14:nvPr/>
            </p14:nvContentPartPr>
            <p14:xfrm>
              <a:off x="5335975" y="6202855"/>
              <a:ext cx="200880" cy="40860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753FCA6-E24B-DF44-5BAD-EFF4B300DA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7335" y="6193855"/>
                <a:ext cx="2185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0305A12-5E32-483E-168B-B4B8FDE599BD}"/>
                  </a:ext>
                </a:extLst>
              </p14:cNvPr>
              <p14:cNvContentPartPr/>
              <p14:nvPr/>
            </p14:nvContentPartPr>
            <p14:xfrm>
              <a:off x="5316175" y="6373495"/>
              <a:ext cx="491760" cy="20232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0305A12-5E32-483E-168B-B4B8FDE599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07175" y="6364495"/>
                <a:ext cx="5094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3C53DC00-9A47-7F4A-2CEA-A29CBFDF1317}"/>
                  </a:ext>
                </a:extLst>
              </p14:cNvPr>
              <p14:cNvContentPartPr/>
              <p14:nvPr/>
            </p14:nvContentPartPr>
            <p14:xfrm>
              <a:off x="6075055" y="6176575"/>
              <a:ext cx="252720" cy="3711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3C53DC00-9A47-7F4A-2CEA-A29CBFDF131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66055" y="6167575"/>
                <a:ext cx="2703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1C19057C-432A-BA8E-A68D-BF6B77A04B45}"/>
                  </a:ext>
                </a:extLst>
              </p14:cNvPr>
              <p14:cNvContentPartPr/>
              <p14:nvPr/>
            </p14:nvContentPartPr>
            <p14:xfrm>
              <a:off x="6398335" y="6333535"/>
              <a:ext cx="149400" cy="16920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1C19057C-432A-BA8E-A68D-BF6B77A04B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9695" y="6324895"/>
                <a:ext cx="1670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BBAB4DBD-7CE4-29EA-D71E-2C50BA74A900}"/>
                  </a:ext>
                </a:extLst>
              </p14:cNvPr>
              <p14:cNvContentPartPr/>
              <p14:nvPr/>
            </p14:nvContentPartPr>
            <p14:xfrm>
              <a:off x="6622615" y="6325255"/>
              <a:ext cx="189000" cy="18000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BBAB4DBD-7CE4-29EA-D71E-2C50BA74A9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13615" y="6316615"/>
                <a:ext cx="2066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95947EC6-11C1-32F7-A618-2FDDEB8D7C44}"/>
                  </a:ext>
                </a:extLst>
              </p14:cNvPr>
              <p14:cNvContentPartPr/>
              <p14:nvPr/>
            </p14:nvContentPartPr>
            <p14:xfrm>
              <a:off x="6715855" y="6313375"/>
              <a:ext cx="183600" cy="35388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95947EC6-11C1-32F7-A618-2FDDEB8D7C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06855" y="6304735"/>
                <a:ext cx="201240" cy="37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o 27">
            <a:extLst>
              <a:ext uri="{FF2B5EF4-FFF2-40B4-BE49-F238E27FC236}">
                <a16:creationId xmlns:a16="http://schemas.microsoft.com/office/drawing/2014/main" id="{62E502BE-DAC2-51D6-70D6-4020AEDD43DF}"/>
              </a:ext>
            </a:extLst>
          </p:cNvPr>
          <p:cNvGrpSpPr/>
          <p:nvPr/>
        </p:nvGrpSpPr>
        <p:grpSpPr>
          <a:xfrm>
            <a:off x="119575" y="5262535"/>
            <a:ext cx="449640" cy="459720"/>
            <a:chOff x="119575" y="5262535"/>
            <a:chExt cx="44964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331DFD9-9F30-2E0F-99FC-73BBF87291D7}"/>
                    </a:ext>
                  </a:extLst>
                </p14:cNvPr>
                <p14:cNvContentPartPr/>
                <p14:nvPr/>
              </p14:nvContentPartPr>
              <p14:xfrm>
                <a:off x="119575" y="5262535"/>
                <a:ext cx="363960" cy="42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331DFD9-9F30-2E0F-99FC-73BBF87291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575" y="5253895"/>
                  <a:ext cx="381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B114E0DA-DF8F-DDC2-CEE7-C15FB37D3ABB}"/>
                    </a:ext>
                  </a:extLst>
                </p14:cNvPr>
                <p14:cNvContentPartPr/>
                <p14:nvPr/>
              </p14:nvContentPartPr>
              <p14:xfrm>
                <a:off x="332335" y="5283775"/>
                <a:ext cx="46440" cy="40860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B114E0DA-DF8F-DDC2-CEE7-C15FB37D3A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3695" y="5275135"/>
                  <a:ext cx="640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B3E8DE7D-8BA5-59CD-A031-DFD6BA102BE7}"/>
                    </a:ext>
                  </a:extLst>
                </p14:cNvPr>
                <p14:cNvContentPartPr/>
                <p14:nvPr/>
              </p14:nvContentPartPr>
              <p14:xfrm>
                <a:off x="145495" y="5654575"/>
                <a:ext cx="423720" cy="6768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B3E8DE7D-8BA5-59CD-A031-DFD6BA102BE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6855" y="5645575"/>
                  <a:ext cx="441360" cy="8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Entrada de lápiz 28">
                <a:extLst>
                  <a:ext uri="{FF2B5EF4-FFF2-40B4-BE49-F238E27FC236}">
                    <a16:creationId xmlns:a16="http://schemas.microsoft.com/office/drawing/2014/main" id="{F84280EE-29EF-29F2-457B-91A1FDD037F2}"/>
                  </a:ext>
                </a:extLst>
              </p14:cNvPr>
              <p14:cNvContentPartPr/>
              <p14:nvPr/>
            </p14:nvContentPartPr>
            <p14:xfrm>
              <a:off x="1089775" y="6207895"/>
              <a:ext cx="119520" cy="502200"/>
            </p14:xfrm>
          </p:contentPart>
        </mc:Choice>
        <mc:Fallback xmlns="">
          <p:pic>
            <p:nvPicPr>
              <p:cNvPr id="29" name="Entrada de lápiz 28">
                <a:extLst>
                  <a:ext uri="{FF2B5EF4-FFF2-40B4-BE49-F238E27FC236}">
                    <a16:creationId xmlns:a16="http://schemas.microsoft.com/office/drawing/2014/main" id="{F84280EE-29EF-29F2-457B-91A1FDD037F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80775" y="6198895"/>
                <a:ext cx="1371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19A2B3DC-25D6-0504-1EED-1897D0628112}"/>
                  </a:ext>
                </a:extLst>
              </p14:cNvPr>
              <p14:cNvContentPartPr/>
              <p14:nvPr/>
            </p14:nvContentPartPr>
            <p14:xfrm>
              <a:off x="778015" y="6457375"/>
              <a:ext cx="437400" cy="14040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19A2B3DC-25D6-0504-1EED-1897D062811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9375" y="6448735"/>
                <a:ext cx="455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Entrada de lápiz 31">
                <a:extLst>
                  <a:ext uri="{FF2B5EF4-FFF2-40B4-BE49-F238E27FC236}">
                    <a16:creationId xmlns:a16="http://schemas.microsoft.com/office/drawing/2014/main" id="{7F69DB64-ADAD-4B99-0F2C-72490F8935C4}"/>
                  </a:ext>
                </a:extLst>
              </p14:cNvPr>
              <p14:cNvContentPartPr/>
              <p14:nvPr/>
            </p14:nvContentPartPr>
            <p14:xfrm>
              <a:off x="1214695" y="6217975"/>
              <a:ext cx="242280" cy="496800"/>
            </p14:xfrm>
          </p:contentPart>
        </mc:Choice>
        <mc:Fallback xmlns="">
          <p:pic>
            <p:nvPicPr>
              <p:cNvPr id="32" name="Entrada de lápiz 31">
                <a:extLst>
                  <a:ext uri="{FF2B5EF4-FFF2-40B4-BE49-F238E27FC236}">
                    <a16:creationId xmlns:a16="http://schemas.microsoft.com/office/drawing/2014/main" id="{7F69DB64-ADAD-4B99-0F2C-72490F8935C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05695" y="6208975"/>
                <a:ext cx="25992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Entrada de lápiz 32">
                <a:extLst>
                  <a:ext uri="{FF2B5EF4-FFF2-40B4-BE49-F238E27FC236}">
                    <a16:creationId xmlns:a16="http://schemas.microsoft.com/office/drawing/2014/main" id="{2A76A90D-BA38-D871-C853-24FD77A8D505}"/>
                  </a:ext>
                </a:extLst>
              </p14:cNvPr>
              <p14:cNvContentPartPr/>
              <p14:nvPr/>
            </p14:nvContentPartPr>
            <p14:xfrm>
              <a:off x="1505215" y="6426415"/>
              <a:ext cx="205920" cy="218160"/>
            </p14:xfrm>
          </p:contentPart>
        </mc:Choice>
        <mc:Fallback xmlns="">
          <p:pic>
            <p:nvPicPr>
              <p:cNvPr id="33" name="Entrada de lápiz 32">
                <a:extLst>
                  <a:ext uri="{FF2B5EF4-FFF2-40B4-BE49-F238E27FC236}">
                    <a16:creationId xmlns:a16="http://schemas.microsoft.com/office/drawing/2014/main" id="{2A76A90D-BA38-D871-C853-24FD77A8D50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96215" y="6417775"/>
                <a:ext cx="2235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2B8D7A53-868E-C117-548F-E7D35BAF7438}"/>
                  </a:ext>
                </a:extLst>
              </p14:cNvPr>
              <p14:cNvContentPartPr/>
              <p14:nvPr/>
            </p14:nvContentPartPr>
            <p14:xfrm>
              <a:off x="1704295" y="6403735"/>
              <a:ext cx="238320" cy="65088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2B8D7A53-868E-C117-548F-E7D35BAF743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95655" y="6394735"/>
                <a:ext cx="255960" cy="66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upo 39">
            <a:extLst>
              <a:ext uri="{FF2B5EF4-FFF2-40B4-BE49-F238E27FC236}">
                <a16:creationId xmlns:a16="http://schemas.microsoft.com/office/drawing/2014/main" id="{F0CE2D5C-517C-560A-2ADB-4239AD8BC526}"/>
              </a:ext>
            </a:extLst>
          </p:cNvPr>
          <p:cNvGrpSpPr/>
          <p:nvPr/>
        </p:nvGrpSpPr>
        <p:grpSpPr>
          <a:xfrm>
            <a:off x="221095" y="5895044"/>
            <a:ext cx="575280" cy="295560"/>
            <a:chOff x="221095" y="5895044"/>
            <a:chExt cx="57528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0A2D99E3-D48F-8CAF-FE39-1DE753FDC4B2}"/>
                    </a:ext>
                  </a:extLst>
                </p14:cNvPr>
                <p14:cNvContentPartPr/>
                <p14:nvPr/>
              </p14:nvContentPartPr>
              <p14:xfrm>
                <a:off x="221095" y="6013844"/>
                <a:ext cx="318600" cy="42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0A2D99E3-D48F-8CAF-FE39-1DE753FDC4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2095" y="6004844"/>
                  <a:ext cx="336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32D4CC1C-EC6D-CD41-6F9E-EDC32B4D1A15}"/>
                    </a:ext>
                  </a:extLst>
                </p14:cNvPr>
                <p14:cNvContentPartPr/>
                <p14:nvPr/>
              </p14:nvContentPartPr>
              <p14:xfrm>
                <a:off x="437095" y="5919524"/>
                <a:ext cx="359280" cy="27108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32D4CC1C-EC6D-CD41-6F9E-EDC32B4D1A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8095" y="5910524"/>
                  <a:ext cx="376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21638898-4CF9-F8D6-A165-1F2BDC98BD60}"/>
                    </a:ext>
                  </a:extLst>
                </p14:cNvPr>
                <p14:cNvContentPartPr/>
                <p14:nvPr/>
              </p14:nvContentPartPr>
              <p14:xfrm>
                <a:off x="439255" y="5895044"/>
                <a:ext cx="224640" cy="2566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21638898-4CF9-F8D6-A165-1F2BDC98BD6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0615" y="5886044"/>
                  <a:ext cx="24228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4662F5CB-6A02-1474-0B10-7FB2430CCC8A}"/>
                  </a:ext>
                </a:extLst>
              </p14:cNvPr>
              <p14:cNvContentPartPr/>
              <p14:nvPr/>
            </p14:nvContentPartPr>
            <p14:xfrm>
              <a:off x="6110335" y="5293484"/>
              <a:ext cx="3960" cy="360"/>
            </p14:xfrm>
          </p:contentPart>
        </mc:Choice>
        <mc:Fallback xmlns=""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4662F5CB-6A02-1474-0B10-7FB2430CCC8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01695" y="5284844"/>
                <a:ext cx="216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upo 50">
            <a:extLst>
              <a:ext uri="{FF2B5EF4-FFF2-40B4-BE49-F238E27FC236}">
                <a16:creationId xmlns:a16="http://schemas.microsoft.com/office/drawing/2014/main" id="{612D8B5B-A57A-4B5C-1B69-FBCEEFC2E9BB}"/>
              </a:ext>
            </a:extLst>
          </p:cNvPr>
          <p:cNvGrpSpPr/>
          <p:nvPr/>
        </p:nvGrpSpPr>
        <p:grpSpPr>
          <a:xfrm>
            <a:off x="6380695" y="5028164"/>
            <a:ext cx="1375920" cy="263520"/>
            <a:chOff x="6380695" y="5028164"/>
            <a:chExt cx="137592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0ABCAF42-3954-44DD-BBC1-C6F10299E8F0}"/>
                    </a:ext>
                  </a:extLst>
                </p14:cNvPr>
                <p14:cNvContentPartPr/>
                <p14:nvPr/>
              </p14:nvContentPartPr>
              <p14:xfrm>
                <a:off x="6380695" y="5068484"/>
                <a:ext cx="88920" cy="1911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0ABCAF42-3954-44DD-BBC1-C6F10299E8F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71695" y="5059844"/>
                  <a:ext cx="1065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358F7545-42FE-C312-377A-4AD79B353167}"/>
                    </a:ext>
                  </a:extLst>
                </p14:cNvPr>
                <p14:cNvContentPartPr/>
                <p14:nvPr/>
              </p14:nvContentPartPr>
              <p14:xfrm>
                <a:off x="6577255" y="5041484"/>
                <a:ext cx="307800" cy="23220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358F7545-42FE-C312-377A-4AD79B35316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68615" y="5032844"/>
                  <a:ext cx="3254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2B678C47-7547-46DE-B328-5B4B46EFE9F1}"/>
                    </a:ext>
                  </a:extLst>
                </p14:cNvPr>
                <p14:cNvContentPartPr/>
                <p14:nvPr/>
              </p14:nvContentPartPr>
              <p14:xfrm>
                <a:off x="6959575" y="5240924"/>
                <a:ext cx="9000" cy="1944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2B678C47-7547-46DE-B328-5B4B46EFE9F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50575" y="5232284"/>
                  <a:ext cx="26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2B584621-02E6-F443-45CC-517CE7B4997E}"/>
                    </a:ext>
                  </a:extLst>
                </p14:cNvPr>
                <p14:cNvContentPartPr/>
                <p14:nvPr/>
              </p14:nvContentPartPr>
              <p14:xfrm>
                <a:off x="7188535" y="5028164"/>
                <a:ext cx="221400" cy="2635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2B584621-02E6-F443-45CC-517CE7B4997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179535" y="5019524"/>
                  <a:ext cx="239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893D74A6-9860-5BE4-3072-7123F4FBE68A}"/>
                    </a:ext>
                  </a:extLst>
                </p14:cNvPr>
                <p14:cNvContentPartPr/>
                <p14:nvPr/>
              </p14:nvContentPartPr>
              <p14:xfrm>
                <a:off x="7481935" y="5035004"/>
                <a:ext cx="274680" cy="22752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893D74A6-9860-5BE4-3072-7123F4FBE6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472935" y="5026004"/>
                  <a:ext cx="29232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8B78444D-DD00-9A50-CDE7-815B790B14A2}"/>
              </a:ext>
            </a:extLst>
          </p:cNvPr>
          <p:cNvGrpSpPr/>
          <p:nvPr/>
        </p:nvGrpSpPr>
        <p:grpSpPr>
          <a:xfrm>
            <a:off x="5141935" y="4932044"/>
            <a:ext cx="931320" cy="1094040"/>
            <a:chOff x="5141935" y="4932044"/>
            <a:chExt cx="931320" cy="10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259E7978-DCE4-D7C6-5F30-AE2FEA3E4D24}"/>
                    </a:ext>
                  </a:extLst>
                </p14:cNvPr>
                <p14:cNvContentPartPr/>
                <p14:nvPr/>
              </p14:nvContentPartPr>
              <p14:xfrm>
                <a:off x="5532535" y="5137964"/>
                <a:ext cx="181080" cy="18360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259E7978-DCE4-D7C6-5F30-AE2FEA3E4D2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23535" y="5128964"/>
                  <a:ext cx="198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4F8B84BA-06CF-D6D7-68D1-CF73D88F3EEC}"/>
                    </a:ext>
                  </a:extLst>
                </p14:cNvPr>
                <p14:cNvContentPartPr/>
                <p14:nvPr/>
              </p14:nvContentPartPr>
              <p14:xfrm>
                <a:off x="5835655" y="4932044"/>
                <a:ext cx="127080" cy="4096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4F8B84BA-06CF-D6D7-68D1-CF73D88F3EE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27015" y="4923044"/>
                  <a:ext cx="1447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1DCFD074-FA95-B159-A298-F4D5FB7EC393}"/>
                    </a:ext>
                  </a:extLst>
                </p14:cNvPr>
                <p14:cNvContentPartPr/>
                <p14:nvPr/>
              </p14:nvContentPartPr>
              <p14:xfrm>
                <a:off x="5644855" y="5091884"/>
                <a:ext cx="428400" cy="698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1DCFD074-FA95-B159-A298-F4D5FB7EC3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5855" y="5083244"/>
                  <a:ext cx="4460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A3DBD27-49AA-47A8-D94A-7DE24742A6BB}"/>
                    </a:ext>
                  </a:extLst>
                </p14:cNvPr>
                <p14:cNvContentPartPr/>
                <p14:nvPr/>
              </p14:nvContentPartPr>
              <p14:xfrm>
                <a:off x="5316895" y="5398244"/>
                <a:ext cx="745560" cy="62784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A3DBD27-49AA-47A8-D94A-7DE24742A6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07895" y="5389604"/>
                  <a:ext cx="76320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F2FE98AB-1360-8A88-E656-7FC72BDB9C0C}"/>
                    </a:ext>
                  </a:extLst>
                </p14:cNvPr>
                <p14:cNvContentPartPr/>
                <p14:nvPr/>
              </p14:nvContentPartPr>
              <p14:xfrm>
                <a:off x="5283055" y="5010164"/>
                <a:ext cx="247680" cy="3207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F2FE98AB-1360-8A88-E656-7FC72BDB9C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74055" y="5001164"/>
                  <a:ext cx="265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5CC7CF0E-877A-CE1C-15FB-C35729459828}"/>
                    </a:ext>
                  </a:extLst>
                </p14:cNvPr>
                <p14:cNvContentPartPr/>
                <p14:nvPr/>
              </p14:nvContentPartPr>
              <p14:xfrm>
                <a:off x="5141935" y="5212844"/>
                <a:ext cx="288720" cy="19152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5CC7CF0E-877A-CE1C-15FB-C3572945982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32935" y="5204204"/>
                  <a:ext cx="30636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8" name="Entrada de lápiz 57">
                <a:extLst>
                  <a:ext uri="{FF2B5EF4-FFF2-40B4-BE49-F238E27FC236}">
                    <a16:creationId xmlns:a16="http://schemas.microsoft.com/office/drawing/2014/main" id="{0E2B78CA-DEB6-323C-82BE-FBB281AA20A0}"/>
                  </a:ext>
                </a:extLst>
              </p14:cNvPr>
              <p14:cNvContentPartPr/>
              <p14:nvPr/>
            </p14:nvContentPartPr>
            <p14:xfrm>
              <a:off x="5945455" y="5463764"/>
              <a:ext cx="194040" cy="131040"/>
            </p14:xfrm>
          </p:contentPart>
        </mc:Choice>
        <mc:Fallback xmlns="">
          <p:pic>
            <p:nvPicPr>
              <p:cNvPr id="58" name="Entrada de lápiz 57">
                <a:extLst>
                  <a:ext uri="{FF2B5EF4-FFF2-40B4-BE49-F238E27FC236}">
                    <a16:creationId xmlns:a16="http://schemas.microsoft.com/office/drawing/2014/main" id="{0E2B78CA-DEB6-323C-82BE-FBB281AA20A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936815" y="5455124"/>
                <a:ext cx="211680" cy="14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upo 123">
            <a:extLst>
              <a:ext uri="{FF2B5EF4-FFF2-40B4-BE49-F238E27FC236}">
                <a16:creationId xmlns:a16="http://schemas.microsoft.com/office/drawing/2014/main" id="{F1DF918E-26BE-BC04-0037-638192F4F8A9}"/>
              </a:ext>
            </a:extLst>
          </p:cNvPr>
          <p:cNvGrpSpPr/>
          <p:nvPr/>
        </p:nvGrpSpPr>
        <p:grpSpPr>
          <a:xfrm>
            <a:off x="7306975" y="5966684"/>
            <a:ext cx="4183920" cy="900720"/>
            <a:chOff x="7306975" y="5966684"/>
            <a:chExt cx="4183920" cy="9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657F6CE1-7BE8-EF75-D956-7E3E3FFF2F21}"/>
                    </a:ext>
                  </a:extLst>
                </p14:cNvPr>
                <p14:cNvContentPartPr/>
                <p14:nvPr/>
              </p14:nvContentPartPr>
              <p14:xfrm>
                <a:off x="7306975" y="6115724"/>
                <a:ext cx="293040" cy="2768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657F6CE1-7BE8-EF75-D956-7E3E3FFF2F2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97975" y="6106724"/>
                  <a:ext cx="3106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69D211F3-6676-916E-F13F-6F7EB15A9727}"/>
                    </a:ext>
                  </a:extLst>
                </p14:cNvPr>
                <p14:cNvContentPartPr/>
                <p14:nvPr/>
              </p14:nvContentPartPr>
              <p14:xfrm>
                <a:off x="7571215" y="5973524"/>
                <a:ext cx="41760" cy="496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69D211F3-6676-916E-F13F-6F7EB15A972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62215" y="5964524"/>
                  <a:ext cx="59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E97885F5-D673-00D7-4DAC-390A3A0F5AD2}"/>
                    </a:ext>
                  </a:extLst>
                </p14:cNvPr>
                <p14:cNvContentPartPr/>
                <p14:nvPr/>
              </p14:nvContentPartPr>
              <p14:xfrm>
                <a:off x="7705135" y="6113204"/>
                <a:ext cx="50400" cy="22536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E97885F5-D673-00D7-4DAC-390A3A0F5AD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96495" y="6104204"/>
                  <a:ext cx="68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0ED51EFA-CED9-EA6A-1F37-D5836024A18A}"/>
                    </a:ext>
                  </a:extLst>
                </p14:cNvPr>
                <p14:cNvContentPartPr/>
                <p14:nvPr/>
              </p14:nvContentPartPr>
              <p14:xfrm>
                <a:off x="7742575" y="6076484"/>
                <a:ext cx="226080" cy="24732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0ED51EFA-CED9-EA6A-1F37-D5836024A18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33575" y="6067484"/>
                  <a:ext cx="243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3737932A-5CC9-0E5F-3E22-6DB60C9DD7B5}"/>
                    </a:ext>
                  </a:extLst>
                </p14:cNvPr>
                <p14:cNvContentPartPr/>
                <p14:nvPr/>
              </p14:nvContentPartPr>
              <p14:xfrm>
                <a:off x="8011495" y="6123644"/>
                <a:ext cx="149040" cy="2228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3737932A-5CC9-0E5F-3E22-6DB60C9DD7B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02495" y="6114644"/>
                  <a:ext cx="166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D670962-41B5-5E18-B6D8-0AF16FC1AD43}"/>
                    </a:ext>
                  </a:extLst>
                </p14:cNvPr>
                <p14:cNvContentPartPr/>
                <p14:nvPr/>
              </p14:nvContentPartPr>
              <p14:xfrm>
                <a:off x="8247295" y="6163964"/>
                <a:ext cx="222840" cy="17316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D670962-41B5-5E18-B6D8-0AF16FC1AD4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38295" y="6154964"/>
                  <a:ext cx="240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F2175A27-4971-3566-FFDE-DE6560CC8349}"/>
                    </a:ext>
                  </a:extLst>
                </p14:cNvPr>
                <p14:cNvContentPartPr/>
                <p14:nvPr/>
              </p14:nvContentPartPr>
              <p14:xfrm>
                <a:off x="8485975" y="6011324"/>
                <a:ext cx="212040" cy="35460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F2175A27-4971-3566-FFDE-DE6560CC834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77335" y="6002324"/>
                  <a:ext cx="2296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1A49C2E0-055B-2D56-ABA6-A39D919465F3}"/>
                    </a:ext>
                  </a:extLst>
                </p14:cNvPr>
                <p14:cNvContentPartPr/>
                <p14:nvPr/>
              </p14:nvContentPartPr>
              <p14:xfrm>
                <a:off x="8754895" y="6092684"/>
                <a:ext cx="280440" cy="2610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1A49C2E0-055B-2D56-ABA6-A39D919465F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45895" y="6083684"/>
                  <a:ext cx="298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7" name="Entrada de lápiz 96">
                  <a:extLst>
                    <a:ext uri="{FF2B5EF4-FFF2-40B4-BE49-F238E27FC236}">
                      <a16:creationId xmlns:a16="http://schemas.microsoft.com/office/drawing/2014/main" id="{CC4EA8F6-C7F6-933E-18E4-1A45B30D085B}"/>
                    </a:ext>
                  </a:extLst>
                </p14:cNvPr>
                <p14:cNvContentPartPr/>
                <p14:nvPr/>
              </p14:nvContentPartPr>
              <p14:xfrm>
                <a:off x="8162335" y="5966684"/>
                <a:ext cx="101160" cy="63000"/>
              </p14:xfrm>
            </p:contentPart>
          </mc:Choice>
          <mc:Fallback xmlns="">
            <p:pic>
              <p:nvPicPr>
                <p:cNvPr id="97" name="Entrada de lápiz 96">
                  <a:extLst>
                    <a:ext uri="{FF2B5EF4-FFF2-40B4-BE49-F238E27FC236}">
                      <a16:creationId xmlns:a16="http://schemas.microsoft.com/office/drawing/2014/main" id="{CC4EA8F6-C7F6-933E-18E4-1A45B30D085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53335" y="5958044"/>
                  <a:ext cx="118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9" name="Entrada de lápiz 98">
                  <a:extLst>
                    <a:ext uri="{FF2B5EF4-FFF2-40B4-BE49-F238E27FC236}">
                      <a16:creationId xmlns:a16="http://schemas.microsoft.com/office/drawing/2014/main" id="{59B50765-A3D0-A4E9-E3F5-24A22DBE74C2}"/>
                    </a:ext>
                  </a:extLst>
                </p14:cNvPr>
                <p14:cNvContentPartPr/>
                <p14:nvPr/>
              </p14:nvContentPartPr>
              <p14:xfrm>
                <a:off x="9546895" y="6027164"/>
                <a:ext cx="251640" cy="251280"/>
              </p14:xfrm>
            </p:contentPart>
          </mc:Choice>
          <mc:Fallback xmlns="">
            <p:pic>
              <p:nvPicPr>
                <p:cNvPr id="99" name="Entrada de lápiz 98">
                  <a:extLst>
                    <a:ext uri="{FF2B5EF4-FFF2-40B4-BE49-F238E27FC236}">
                      <a16:creationId xmlns:a16="http://schemas.microsoft.com/office/drawing/2014/main" id="{59B50765-A3D0-A4E9-E3F5-24A22DBE74C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37895" y="6018524"/>
                  <a:ext cx="2692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6ED91D8A-AD7E-F105-31AD-4898FDBC77CD}"/>
                    </a:ext>
                  </a:extLst>
                </p14:cNvPr>
                <p14:cNvContentPartPr/>
                <p14:nvPr/>
              </p14:nvContentPartPr>
              <p14:xfrm>
                <a:off x="9780895" y="6102044"/>
                <a:ext cx="186480" cy="22248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6ED91D8A-AD7E-F105-31AD-4898FDBC77C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72255" y="6093404"/>
                  <a:ext cx="204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9C023026-F335-A45C-583F-B0BE43DC37DC}"/>
                    </a:ext>
                  </a:extLst>
                </p14:cNvPr>
                <p14:cNvContentPartPr/>
                <p14:nvPr/>
              </p14:nvContentPartPr>
              <p14:xfrm>
                <a:off x="10021735" y="6088724"/>
                <a:ext cx="345600" cy="23688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9C023026-F335-A45C-583F-B0BE43DC37D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013095" y="6079724"/>
                  <a:ext cx="363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EF9E4862-2D94-5684-B8DA-56A308340CC3}"/>
                    </a:ext>
                  </a:extLst>
                </p14:cNvPr>
                <p14:cNvContentPartPr/>
                <p14:nvPr/>
              </p14:nvContentPartPr>
              <p14:xfrm>
                <a:off x="10481815" y="6104564"/>
                <a:ext cx="7920" cy="28368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EF9E4862-2D94-5684-B8DA-56A308340CC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72815" y="6095564"/>
                  <a:ext cx="255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C452AB5E-DA8F-1FDF-688D-ECBDE7C7507C}"/>
                    </a:ext>
                  </a:extLst>
                </p14:cNvPr>
                <p14:cNvContentPartPr/>
                <p14:nvPr/>
              </p14:nvContentPartPr>
              <p14:xfrm>
                <a:off x="10419535" y="6064964"/>
                <a:ext cx="228240" cy="21384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C452AB5E-DA8F-1FDF-688D-ECBDE7C7507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410535" y="6055964"/>
                  <a:ext cx="2458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2AD1B83D-1E85-BFF6-30A8-A0933FB9999D}"/>
                    </a:ext>
                  </a:extLst>
                </p14:cNvPr>
                <p14:cNvContentPartPr/>
                <p14:nvPr/>
              </p14:nvContentPartPr>
              <p14:xfrm>
                <a:off x="10673335" y="6059564"/>
                <a:ext cx="160920" cy="1990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2AD1B83D-1E85-BFF6-30A8-A0933FB999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64695" y="6050924"/>
                  <a:ext cx="178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A41D533E-C4A9-CA54-F5CE-215340A58CA7}"/>
                    </a:ext>
                  </a:extLst>
                </p14:cNvPr>
                <p14:cNvContentPartPr/>
                <p14:nvPr/>
              </p14:nvContentPartPr>
              <p14:xfrm>
                <a:off x="10788535" y="6060644"/>
                <a:ext cx="222480" cy="20124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A41D533E-C4A9-CA54-F5CE-215340A58CA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779895" y="6051644"/>
                  <a:ext cx="240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0DBFCB48-974A-0E56-15B2-9A61BC26E7FC}"/>
                    </a:ext>
                  </a:extLst>
                </p14:cNvPr>
                <p14:cNvContentPartPr/>
                <p14:nvPr/>
              </p14:nvContentPartPr>
              <p14:xfrm>
                <a:off x="10938655" y="5972084"/>
                <a:ext cx="332640" cy="34308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0DBFCB48-974A-0E56-15B2-9A61BC26E7F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929655" y="5963084"/>
                  <a:ext cx="3502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7" name="Entrada de lápiz 106">
                  <a:extLst>
                    <a:ext uri="{FF2B5EF4-FFF2-40B4-BE49-F238E27FC236}">
                      <a16:creationId xmlns:a16="http://schemas.microsoft.com/office/drawing/2014/main" id="{46CF5F07-9537-76F3-E845-7C39ABA12FF3}"/>
                    </a:ext>
                  </a:extLst>
                </p14:cNvPr>
                <p14:cNvContentPartPr/>
                <p14:nvPr/>
              </p14:nvContentPartPr>
              <p14:xfrm>
                <a:off x="8212015" y="6497684"/>
                <a:ext cx="209520" cy="248040"/>
              </p14:xfrm>
            </p:contentPart>
          </mc:Choice>
          <mc:Fallback xmlns="">
            <p:pic>
              <p:nvPicPr>
                <p:cNvPr id="107" name="Entrada de lápiz 106">
                  <a:extLst>
                    <a:ext uri="{FF2B5EF4-FFF2-40B4-BE49-F238E27FC236}">
                      <a16:creationId xmlns:a16="http://schemas.microsoft.com/office/drawing/2014/main" id="{46CF5F07-9537-76F3-E845-7C39ABA12FF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03015" y="6488684"/>
                  <a:ext cx="2271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D9F3A427-0DC5-A216-0B58-1FE0DA127A00}"/>
                    </a:ext>
                  </a:extLst>
                </p14:cNvPr>
                <p14:cNvContentPartPr/>
                <p14:nvPr/>
              </p14:nvContentPartPr>
              <p14:xfrm>
                <a:off x="8410375" y="6523244"/>
                <a:ext cx="165240" cy="21672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D9F3A427-0DC5-A216-0B58-1FE0DA127A0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01375" y="6514604"/>
                  <a:ext cx="182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696796CC-0679-F956-EAEE-028914543535}"/>
                    </a:ext>
                  </a:extLst>
                </p14:cNvPr>
                <p14:cNvContentPartPr/>
                <p14:nvPr/>
              </p14:nvContentPartPr>
              <p14:xfrm>
                <a:off x="8633935" y="6515324"/>
                <a:ext cx="401400" cy="27000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696796CC-0679-F956-EAEE-02891454353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25295" y="6506684"/>
                  <a:ext cx="419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0F9D4AC3-93CF-D426-FD09-8CEDF1A30EFB}"/>
                    </a:ext>
                  </a:extLst>
                </p14:cNvPr>
                <p14:cNvContentPartPr/>
                <p14:nvPr/>
              </p14:nvContentPartPr>
              <p14:xfrm>
                <a:off x="9104815" y="6460604"/>
                <a:ext cx="22680" cy="2847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0F9D4AC3-93CF-D426-FD09-8CEDF1A30EF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95815" y="6451604"/>
                  <a:ext cx="403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7E2A4DED-E290-EBB3-EE84-40BF46DB31BA}"/>
                    </a:ext>
                  </a:extLst>
                </p14:cNvPr>
                <p14:cNvContentPartPr/>
                <p14:nvPr/>
              </p14:nvContentPartPr>
              <p14:xfrm>
                <a:off x="9165295" y="6358004"/>
                <a:ext cx="315720" cy="38016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7E2A4DED-E290-EBB3-EE84-40BF46DB31B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56655" y="6349004"/>
                  <a:ext cx="333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738C23D4-8236-9E31-5323-8920FF3DE610}"/>
                    </a:ext>
                  </a:extLst>
                </p14:cNvPr>
                <p14:cNvContentPartPr/>
                <p14:nvPr/>
              </p14:nvContentPartPr>
              <p14:xfrm>
                <a:off x="9455815" y="6523244"/>
                <a:ext cx="207000" cy="1926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738C23D4-8236-9E31-5323-8920FF3DE6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446815" y="6514244"/>
                  <a:ext cx="224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9D7A6962-7964-C728-08AD-E5775431A97D}"/>
                    </a:ext>
                  </a:extLst>
                </p14:cNvPr>
                <p14:cNvContentPartPr/>
                <p14:nvPr/>
              </p14:nvContentPartPr>
              <p14:xfrm>
                <a:off x="9748495" y="6430364"/>
                <a:ext cx="148320" cy="29916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9D7A6962-7964-C728-08AD-E5775431A97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739495" y="6421724"/>
                  <a:ext cx="1659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C6902B04-A2C3-DEED-0EE1-2FBD30F09085}"/>
                    </a:ext>
                  </a:extLst>
                </p14:cNvPr>
                <p14:cNvContentPartPr/>
                <p14:nvPr/>
              </p14:nvContentPartPr>
              <p14:xfrm>
                <a:off x="9836695" y="6844724"/>
                <a:ext cx="360" cy="2268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C6902B04-A2C3-DEED-0EE1-2FBD30F0908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828055" y="6835724"/>
                  <a:ext cx="18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E5DF2627-FE8B-2659-1F16-4176F7CE59B1}"/>
                    </a:ext>
                  </a:extLst>
                </p14:cNvPr>
                <p14:cNvContentPartPr/>
                <p14:nvPr/>
              </p14:nvContentPartPr>
              <p14:xfrm>
                <a:off x="10613575" y="6430364"/>
                <a:ext cx="81360" cy="39816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E5DF2627-FE8B-2659-1F16-4176F7CE59B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604935" y="6421364"/>
                  <a:ext cx="990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7" name="Entrada de lápiz 116">
                  <a:extLst>
                    <a:ext uri="{FF2B5EF4-FFF2-40B4-BE49-F238E27FC236}">
                      <a16:creationId xmlns:a16="http://schemas.microsoft.com/office/drawing/2014/main" id="{79E13BE5-90F8-4B1D-BB20-9A47726DFDAA}"/>
                    </a:ext>
                  </a:extLst>
                </p14:cNvPr>
                <p14:cNvContentPartPr/>
                <p14:nvPr/>
              </p14:nvContentPartPr>
              <p14:xfrm>
                <a:off x="10525375" y="6603164"/>
                <a:ext cx="428040" cy="181800"/>
              </p14:xfrm>
            </p:contentPart>
          </mc:Choice>
          <mc:Fallback xmlns="">
            <p:pic>
              <p:nvPicPr>
                <p:cNvPr id="117" name="Entrada de lápiz 116">
                  <a:extLst>
                    <a:ext uri="{FF2B5EF4-FFF2-40B4-BE49-F238E27FC236}">
                      <a16:creationId xmlns:a16="http://schemas.microsoft.com/office/drawing/2014/main" id="{79E13BE5-90F8-4B1D-BB20-9A47726DFDA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516375" y="6594164"/>
                  <a:ext cx="445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58726B84-4493-A322-1F3C-5F6FB1C455EB}"/>
                    </a:ext>
                  </a:extLst>
                </p14:cNvPr>
                <p14:cNvContentPartPr/>
                <p14:nvPr/>
              </p14:nvContentPartPr>
              <p14:xfrm>
                <a:off x="11020735" y="6587684"/>
                <a:ext cx="159840" cy="15228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58726B84-4493-A322-1F3C-5F6FB1C455E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011735" y="6578684"/>
                  <a:ext cx="177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9B657E36-3E5B-CD1F-4482-90EE1AA9F127}"/>
                    </a:ext>
                  </a:extLst>
                </p14:cNvPr>
                <p14:cNvContentPartPr/>
                <p14:nvPr/>
              </p14:nvContentPartPr>
              <p14:xfrm>
                <a:off x="11266975" y="6280244"/>
                <a:ext cx="223920" cy="46296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9B657E36-3E5B-CD1F-4482-90EE1AA9F1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257975" y="6271244"/>
                  <a:ext cx="2415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F3D86226-09A5-8F54-E891-2E558A4F48C7}"/>
                    </a:ext>
                  </a:extLst>
                </p14:cNvPr>
                <p14:cNvContentPartPr/>
                <p14:nvPr/>
              </p14:nvContentPartPr>
              <p14:xfrm>
                <a:off x="10667215" y="6393284"/>
                <a:ext cx="158400" cy="4176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F3D86226-09A5-8F54-E891-2E558A4F48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658215" y="6384644"/>
                  <a:ext cx="176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74F52DAC-23D4-4452-59D1-648D85B3DFA2}"/>
                    </a:ext>
                  </a:extLst>
                </p14:cNvPr>
                <p14:cNvContentPartPr/>
                <p14:nvPr/>
              </p14:nvContentPartPr>
              <p14:xfrm>
                <a:off x="9981055" y="6554564"/>
                <a:ext cx="397440" cy="630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74F52DAC-23D4-4452-59D1-648D85B3DFA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72415" y="6545924"/>
                  <a:ext cx="4150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DFBEF399-CF74-D30C-DEAF-AFEB8CCF5A62}"/>
                    </a:ext>
                  </a:extLst>
                </p14:cNvPr>
                <p14:cNvContentPartPr/>
                <p14:nvPr/>
              </p14:nvContentPartPr>
              <p14:xfrm>
                <a:off x="10304695" y="6525044"/>
                <a:ext cx="122760" cy="20196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DFBEF399-CF74-D30C-DEAF-AFEB8CCF5A6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296055" y="6516044"/>
                  <a:ext cx="140400" cy="21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25" name="Entrada de lápiz 124">
                <a:extLst>
                  <a:ext uri="{FF2B5EF4-FFF2-40B4-BE49-F238E27FC236}">
                    <a16:creationId xmlns:a16="http://schemas.microsoft.com/office/drawing/2014/main" id="{09698CE5-1C77-23D2-EF40-1EDE754B9A51}"/>
                  </a:ext>
                </a:extLst>
              </p14:cNvPr>
              <p14:cNvContentPartPr/>
              <p14:nvPr/>
            </p14:nvContentPartPr>
            <p14:xfrm>
              <a:off x="3896335" y="5059484"/>
              <a:ext cx="325800" cy="271080"/>
            </p14:xfrm>
          </p:contentPart>
        </mc:Choice>
        <mc:Fallback xmlns="">
          <p:pic>
            <p:nvPicPr>
              <p:cNvPr id="125" name="Entrada de lápiz 124">
                <a:extLst>
                  <a:ext uri="{FF2B5EF4-FFF2-40B4-BE49-F238E27FC236}">
                    <a16:creationId xmlns:a16="http://schemas.microsoft.com/office/drawing/2014/main" id="{09698CE5-1C77-23D2-EF40-1EDE754B9A5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887695" y="5050484"/>
                <a:ext cx="34344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upo 126">
            <a:extLst>
              <a:ext uri="{FF2B5EF4-FFF2-40B4-BE49-F238E27FC236}">
                <a16:creationId xmlns:a16="http://schemas.microsoft.com/office/drawing/2014/main" id="{02905DF4-9E22-862C-C1C4-4D457851F8EC}"/>
              </a:ext>
            </a:extLst>
          </p:cNvPr>
          <p:cNvGrpSpPr/>
          <p:nvPr/>
        </p:nvGrpSpPr>
        <p:grpSpPr>
          <a:xfrm>
            <a:off x="2914615" y="6171895"/>
            <a:ext cx="2018520" cy="595080"/>
            <a:chOff x="2914615" y="6171895"/>
            <a:chExt cx="201852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81CC6D80-E0B7-5A0C-4DA3-380B9FC1E0A5}"/>
                    </a:ext>
                  </a:extLst>
                </p14:cNvPr>
                <p14:cNvContentPartPr/>
                <p14:nvPr/>
              </p14:nvContentPartPr>
              <p14:xfrm>
                <a:off x="2914615" y="6171895"/>
                <a:ext cx="356400" cy="45288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81CC6D80-E0B7-5A0C-4DA3-380B9FC1E0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05975" y="6163255"/>
                  <a:ext cx="3740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3BEDC267-D759-AE1E-9776-C2BC3C20B878}"/>
                    </a:ext>
                  </a:extLst>
                </p14:cNvPr>
                <p14:cNvContentPartPr/>
                <p14:nvPr/>
              </p14:nvContentPartPr>
              <p14:xfrm>
                <a:off x="3278935" y="6315175"/>
                <a:ext cx="214560" cy="2674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3BEDC267-D759-AE1E-9776-C2BC3C20B87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270295" y="6306175"/>
                  <a:ext cx="232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972E3AB0-5EA3-25DB-5545-C402795DC403}"/>
                    </a:ext>
                  </a:extLst>
                </p14:cNvPr>
                <p14:cNvContentPartPr/>
                <p14:nvPr/>
              </p14:nvContentPartPr>
              <p14:xfrm>
                <a:off x="3545695" y="6329935"/>
                <a:ext cx="411840" cy="3250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972E3AB0-5EA3-25DB-5545-C402795DC40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37055" y="6320935"/>
                  <a:ext cx="4294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A8BD5B1-52D5-0611-7EDB-CCA307BA9FA8}"/>
                    </a:ext>
                  </a:extLst>
                </p14:cNvPr>
                <p14:cNvContentPartPr/>
                <p14:nvPr/>
              </p14:nvContentPartPr>
              <p14:xfrm>
                <a:off x="3955375" y="6400495"/>
                <a:ext cx="115920" cy="3664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A8BD5B1-52D5-0611-7EDB-CCA307BA9FA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46375" y="6391495"/>
                  <a:ext cx="1335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5DDEB0DC-9FB5-EEB0-3A54-55873999D8CC}"/>
                    </a:ext>
                  </a:extLst>
                </p14:cNvPr>
                <p14:cNvContentPartPr/>
                <p14:nvPr/>
              </p14:nvContentPartPr>
              <p14:xfrm>
                <a:off x="3945295" y="6329215"/>
                <a:ext cx="246240" cy="2314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5DDEB0DC-9FB5-EEB0-3A54-55873999D8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36655" y="6320575"/>
                  <a:ext cx="263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17376DF6-391C-859F-7904-EE32C93A9F3C}"/>
                    </a:ext>
                  </a:extLst>
                </p14:cNvPr>
                <p14:cNvContentPartPr/>
                <p14:nvPr/>
              </p14:nvContentPartPr>
              <p14:xfrm>
                <a:off x="4201975" y="6375655"/>
                <a:ext cx="352800" cy="26676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17376DF6-391C-859F-7904-EE32C93A9F3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92975" y="6367015"/>
                  <a:ext cx="370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8DD3CC5-B7E4-EA7A-34B2-EAB192B71A3E}"/>
                    </a:ext>
                  </a:extLst>
                </p14:cNvPr>
                <p14:cNvContentPartPr/>
                <p14:nvPr/>
              </p14:nvContentPartPr>
              <p14:xfrm>
                <a:off x="4621375" y="6361255"/>
                <a:ext cx="185040" cy="2469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8DD3CC5-B7E4-EA7A-34B2-EAB192B71A3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12735" y="6352255"/>
                  <a:ext cx="2026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1ECCB395-199F-20D6-617A-1692380B2466}"/>
                    </a:ext>
                  </a:extLst>
                </p14:cNvPr>
                <p14:cNvContentPartPr/>
                <p14:nvPr/>
              </p14:nvContentPartPr>
              <p14:xfrm>
                <a:off x="4799575" y="6572935"/>
                <a:ext cx="133560" cy="720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1ECCB395-199F-20D6-617A-1692380B24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90575" y="6563935"/>
                  <a:ext cx="151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FCEB86F3-5BF5-0015-6F49-ECB6E2FE3C70}"/>
                    </a:ext>
                  </a:extLst>
                </p14:cNvPr>
                <p14:cNvContentPartPr/>
                <p14:nvPr/>
              </p14:nvContentPartPr>
              <p14:xfrm>
                <a:off x="4329775" y="6580484"/>
                <a:ext cx="482400" cy="6552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FCEB86F3-5BF5-0015-6F49-ECB6E2FE3C7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20775" y="6571484"/>
                  <a:ext cx="50004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28" name="Entrada de lápiz 127">
                <a:extLst>
                  <a:ext uri="{FF2B5EF4-FFF2-40B4-BE49-F238E27FC236}">
                    <a16:creationId xmlns:a16="http://schemas.microsoft.com/office/drawing/2014/main" id="{54DE3991-4517-6472-76D4-F98F679821DF}"/>
                  </a:ext>
                </a:extLst>
              </p14:cNvPr>
              <p14:cNvContentPartPr/>
              <p14:nvPr/>
            </p14:nvContentPartPr>
            <p14:xfrm>
              <a:off x="4537855" y="5966684"/>
              <a:ext cx="602640" cy="58320"/>
            </p14:xfrm>
          </p:contentPart>
        </mc:Choice>
        <mc:Fallback xmlns="">
          <p:pic>
            <p:nvPicPr>
              <p:cNvPr id="128" name="Entrada de lápiz 127">
                <a:extLst>
                  <a:ext uri="{FF2B5EF4-FFF2-40B4-BE49-F238E27FC236}">
                    <a16:creationId xmlns:a16="http://schemas.microsoft.com/office/drawing/2014/main" id="{54DE3991-4517-6472-76D4-F98F679821D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529215" y="5958044"/>
                <a:ext cx="620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29" name="Entrada de lápiz 128">
                <a:extLst>
                  <a:ext uri="{FF2B5EF4-FFF2-40B4-BE49-F238E27FC236}">
                    <a16:creationId xmlns:a16="http://schemas.microsoft.com/office/drawing/2014/main" id="{216C69EA-61D6-AB15-EDC1-B7B21722D3E1}"/>
                  </a:ext>
                </a:extLst>
              </p14:cNvPr>
              <p14:cNvContentPartPr/>
              <p14:nvPr/>
            </p14:nvContentPartPr>
            <p14:xfrm>
              <a:off x="1407295" y="5886044"/>
              <a:ext cx="1296720" cy="54360"/>
            </p14:xfrm>
          </p:contentPart>
        </mc:Choice>
        <mc:Fallback xmlns="">
          <p:pic>
            <p:nvPicPr>
              <p:cNvPr id="129" name="Entrada de lápiz 128">
                <a:extLst>
                  <a:ext uri="{FF2B5EF4-FFF2-40B4-BE49-F238E27FC236}">
                    <a16:creationId xmlns:a16="http://schemas.microsoft.com/office/drawing/2014/main" id="{216C69EA-61D6-AB15-EDC1-B7B21722D3E1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398295" y="5877404"/>
                <a:ext cx="1314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30" name="Entrada de lápiz 129">
                <a:extLst>
                  <a:ext uri="{FF2B5EF4-FFF2-40B4-BE49-F238E27FC236}">
                    <a16:creationId xmlns:a16="http://schemas.microsoft.com/office/drawing/2014/main" id="{C9332901-D13B-96D9-0E0B-7F9B1D13C900}"/>
                  </a:ext>
                </a:extLst>
              </p14:cNvPr>
              <p14:cNvContentPartPr/>
              <p14:nvPr/>
            </p14:nvContentPartPr>
            <p14:xfrm>
              <a:off x="6698935" y="5582564"/>
              <a:ext cx="1464840" cy="361800"/>
            </p14:xfrm>
          </p:contentPart>
        </mc:Choice>
        <mc:Fallback xmlns="">
          <p:pic>
            <p:nvPicPr>
              <p:cNvPr id="130" name="Entrada de lápiz 129">
                <a:extLst>
                  <a:ext uri="{FF2B5EF4-FFF2-40B4-BE49-F238E27FC236}">
                    <a16:creationId xmlns:a16="http://schemas.microsoft.com/office/drawing/2014/main" id="{C9332901-D13B-96D9-0E0B-7F9B1D13C90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689935" y="5573564"/>
                <a:ext cx="1482480" cy="37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43F1E67B-7116-B2CF-4B74-4EC4A7868D99}"/>
              </a:ext>
            </a:extLst>
          </p:cNvPr>
          <p:cNvGrpSpPr/>
          <p:nvPr/>
        </p:nvGrpSpPr>
        <p:grpSpPr>
          <a:xfrm>
            <a:off x="998335" y="5232284"/>
            <a:ext cx="1738440" cy="869040"/>
            <a:chOff x="998335" y="5232284"/>
            <a:chExt cx="1738440" cy="86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DE1AB93-A7D0-F30E-5F6A-CCF88E0FBF00}"/>
                    </a:ext>
                  </a:extLst>
                </p14:cNvPr>
                <p14:cNvContentPartPr/>
                <p14:nvPr/>
              </p14:nvContentPartPr>
              <p14:xfrm>
                <a:off x="998335" y="5724764"/>
                <a:ext cx="287640" cy="450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DE1AB93-A7D0-F30E-5F6A-CCF88E0FBF0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9335" y="5716124"/>
                  <a:ext cx="305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5491832E-EDE4-145A-FCF8-913C1B4BACCF}"/>
                    </a:ext>
                  </a:extLst>
                </p14:cNvPr>
                <p14:cNvContentPartPr/>
                <p14:nvPr/>
              </p14:nvContentPartPr>
              <p14:xfrm>
                <a:off x="1152775" y="5232284"/>
                <a:ext cx="1584000" cy="8690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5491832E-EDE4-145A-FCF8-913C1B4BACC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44135" y="5223644"/>
                  <a:ext cx="1601640" cy="88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5E4A814A-0B8E-EA88-1332-01A39EA74C58}"/>
                  </a:ext>
                </a:extLst>
              </p14:cNvPr>
              <p14:cNvContentPartPr/>
              <p14:nvPr/>
            </p14:nvContentPartPr>
            <p14:xfrm>
              <a:off x="4479535" y="5342804"/>
              <a:ext cx="472320" cy="28260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5E4A814A-0B8E-EA88-1332-01A39EA74C58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470535" y="5334164"/>
                <a:ext cx="489960" cy="3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64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51D59A-E461-4175-9B78-1F2132B0A1DA}"/>
              </a:ext>
            </a:extLst>
          </p:cNvPr>
          <p:cNvSpPr txBox="1"/>
          <p:nvPr/>
        </p:nvSpPr>
        <p:spPr>
          <a:xfrm>
            <a:off x="838200" y="5186423"/>
            <a:ext cx="10515600" cy="1114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El </a:t>
            </a:r>
            <a:r>
              <a:rPr lang="en-US" sz="5200" dirty="0" err="1">
                <a:latin typeface="+mj-lt"/>
                <a:ea typeface="+mj-ea"/>
                <a:cs typeface="+mj-cs"/>
              </a:rPr>
              <a:t>niño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salt</a:t>
            </a:r>
            <a:r>
              <a:rPr lang="en-US" sz="520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5200" dirty="0">
                <a:latin typeface="+mj-lt"/>
                <a:ea typeface="+mj-ea"/>
                <a:cs typeface="+mj-cs"/>
              </a:rPr>
              <a:t> </a:t>
            </a:r>
            <a:r>
              <a:rPr lang="en-US" sz="5200" dirty="0" err="1">
                <a:latin typeface="+mj-lt"/>
                <a:ea typeface="+mj-ea"/>
                <a:cs typeface="+mj-cs"/>
              </a:rPr>
              <a:t>en</a:t>
            </a:r>
            <a:r>
              <a:rPr lang="en-US" sz="5200" dirty="0">
                <a:latin typeface="+mj-lt"/>
                <a:ea typeface="+mj-ea"/>
                <a:cs typeface="+mj-cs"/>
              </a:rPr>
              <a:t> la </a:t>
            </a:r>
            <a:r>
              <a:rPr lang="en-US" sz="5200" dirty="0" err="1">
                <a:latin typeface="+mj-lt"/>
                <a:ea typeface="+mj-ea"/>
                <a:cs typeface="+mj-cs"/>
              </a:rPr>
              <a:t>lluvia</a:t>
            </a:r>
            <a:r>
              <a:rPr lang="en-US" sz="5200" dirty="0">
                <a:latin typeface="+mj-lt"/>
                <a:ea typeface="+mj-ea"/>
                <a:cs typeface="+mj-cs"/>
              </a:rPr>
              <a:t>. </a:t>
            </a:r>
          </a:p>
        </p:txBody>
      </p:sp>
      <p:pic>
        <p:nvPicPr>
          <p:cNvPr id="3" name="Imagen 2" descr="Un hombre caminando en la calle&#10;&#10;Descripción generada automáticamente con confianza media">
            <a:extLst>
              <a:ext uri="{FF2B5EF4-FFF2-40B4-BE49-F238E27FC236}">
                <a16:creationId xmlns:a16="http://schemas.microsoft.com/office/drawing/2014/main" id="{49F9E645-319B-43A6-AD12-A6FF021F0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" b="31360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29F70D2-7E58-3149-5568-5E36D450B669}"/>
                  </a:ext>
                </a:extLst>
              </p14:cNvPr>
              <p14:cNvContentPartPr/>
              <p14:nvPr/>
            </p14:nvContentPartPr>
            <p14:xfrm>
              <a:off x="4806775" y="5725135"/>
              <a:ext cx="1377360" cy="29808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29F70D2-7E58-3149-5568-5E36D450B6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8135" y="5716135"/>
                <a:ext cx="139500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upo 23">
            <a:extLst>
              <a:ext uri="{FF2B5EF4-FFF2-40B4-BE49-F238E27FC236}">
                <a16:creationId xmlns:a16="http://schemas.microsoft.com/office/drawing/2014/main" id="{431D50FA-9A33-C928-C2D3-2C4BE63931CA}"/>
              </a:ext>
            </a:extLst>
          </p:cNvPr>
          <p:cNvGrpSpPr/>
          <p:nvPr/>
        </p:nvGrpSpPr>
        <p:grpSpPr>
          <a:xfrm>
            <a:off x="4684015" y="6283855"/>
            <a:ext cx="2772000" cy="514440"/>
            <a:chOff x="4684015" y="6283855"/>
            <a:chExt cx="277200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63B6FFE8-CB21-C364-E070-1132D72244F2}"/>
                    </a:ext>
                  </a:extLst>
                </p14:cNvPr>
                <p14:cNvContentPartPr/>
                <p14:nvPr/>
              </p14:nvContentPartPr>
              <p14:xfrm>
                <a:off x="4684015" y="6283855"/>
                <a:ext cx="326520" cy="3870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63B6FFE8-CB21-C364-E070-1132D72244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75015" y="6275215"/>
                  <a:ext cx="3441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EA014CB5-8AEA-9EDA-6DA7-F4CE665BD613}"/>
                    </a:ext>
                  </a:extLst>
                </p14:cNvPr>
                <p14:cNvContentPartPr/>
                <p14:nvPr/>
              </p14:nvContentPartPr>
              <p14:xfrm>
                <a:off x="5030695" y="6310855"/>
                <a:ext cx="102960" cy="35604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EA014CB5-8AEA-9EDA-6DA7-F4CE665BD6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21695" y="6301855"/>
                  <a:ext cx="1206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73C19536-35C5-016D-944A-3151B0EFB562}"/>
                    </a:ext>
                  </a:extLst>
                </p14:cNvPr>
                <p14:cNvContentPartPr/>
                <p14:nvPr/>
              </p14:nvContentPartPr>
              <p14:xfrm>
                <a:off x="4973815" y="6337495"/>
                <a:ext cx="344160" cy="35028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73C19536-35C5-016D-944A-3151B0EFB5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64815" y="6328855"/>
                  <a:ext cx="3618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229236D6-FFBD-A897-1278-478F87C6886A}"/>
                    </a:ext>
                  </a:extLst>
                </p14:cNvPr>
                <p14:cNvContentPartPr/>
                <p14:nvPr/>
              </p14:nvContentPartPr>
              <p14:xfrm>
                <a:off x="5325895" y="6292855"/>
                <a:ext cx="210960" cy="3848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229236D6-FFBD-A897-1278-478F87C688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17255" y="6284215"/>
                  <a:ext cx="2286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4EDECD72-7BEC-0FCE-9A92-73424AAFF8D0}"/>
                    </a:ext>
                  </a:extLst>
                </p14:cNvPr>
                <p14:cNvContentPartPr/>
                <p14:nvPr/>
              </p14:nvContentPartPr>
              <p14:xfrm>
                <a:off x="5471695" y="6317335"/>
                <a:ext cx="192240" cy="550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4EDECD72-7BEC-0FCE-9A92-73424AAFF8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63055" y="6308695"/>
                  <a:ext cx="209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AB8E252D-96C3-62ED-E6B1-A3E5DFDC441D}"/>
                    </a:ext>
                  </a:extLst>
                </p14:cNvPr>
                <p14:cNvContentPartPr/>
                <p14:nvPr/>
              </p14:nvContentPartPr>
              <p14:xfrm>
                <a:off x="5576455" y="6313015"/>
                <a:ext cx="26640" cy="36180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AB8E252D-96C3-62ED-E6B1-A3E5DFDC441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67455" y="6304375"/>
                  <a:ext cx="442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2C844CC4-EAFB-2CB1-95E6-75A04B286F73}"/>
                    </a:ext>
                  </a:extLst>
                </p14:cNvPr>
                <p14:cNvContentPartPr/>
                <p14:nvPr/>
              </p14:nvContentPartPr>
              <p14:xfrm>
                <a:off x="5669335" y="6365575"/>
                <a:ext cx="185040" cy="4327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2C844CC4-EAFB-2CB1-95E6-75A04B286F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60335" y="6356935"/>
                  <a:ext cx="20268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F9FB5819-BFEC-767B-E94B-759687831FFC}"/>
                    </a:ext>
                  </a:extLst>
                </p14:cNvPr>
                <p14:cNvContentPartPr/>
                <p14:nvPr/>
              </p14:nvContentPartPr>
              <p14:xfrm>
                <a:off x="5662135" y="6350095"/>
                <a:ext cx="363960" cy="32724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F9FB5819-BFEC-767B-E94B-759687831F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3495" y="6341095"/>
                  <a:ext cx="38160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4F6D6B01-6752-D8F1-00BC-2EFA84134156}"/>
                    </a:ext>
                  </a:extLst>
                </p14:cNvPr>
                <p14:cNvContentPartPr/>
                <p14:nvPr/>
              </p14:nvContentPartPr>
              <p14:xfrm>
                <a:off x="6012055" y="6305815"/>
                <a:ext cx="188640" cy="2988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4F6D6B01-6752-D8F1-00BC-2EFA841341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03415" y="6296815"/>
                  <a:ext cx="206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06FC000A-3FA4-F6BF-A04D-D939C3530FE0}"/>
                    </a:ext>
                  </a:extLst>
                </p14:cNvPr>
                <p14:cNvContentPartPr/>
                <p14:nvPr/>
              </p14:nvContentPartPr>
              <p14:xfrm>
                <a:off x="6450175" y="6502375"/>
                <a:ext cx="249480" cy="6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06FC000A-3FA4-F6BF-A04D-D939C3530FE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41535" y="6493375"/>
                  <a:ext cx="267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C9C962BB-953E-297D-38FE-3EFF88AFDB31}"/>
                    </a:ext>
                  </a:extLst>
                </p14:cNvPr>
                <p14:cNvContentPartPr/>
                <p14:nvPr/>
              </p14:nvContentPartPr>
              <p14:xfrm>
                <a:off x="6955615" y="6335335"/>
                <a:ext cx="314280" cy="828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C9C962BB-953E-297D-38FE-3EFF88AFDB3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46975" y="6326695"/>
                  <a:ext cx="331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820E6F05-8C1C-5A09-6E7C-4FAF09D00555}"/>
                    </a:ext>
                  </a:extLst>
                </p14:cNvPr>
                <p14:cNvContentPartPr/>
                <p14:nvPr/>
              </p14:nvContentPartPr>
              <p14:xfrm>
                <a:off x="7114015" y="6333895"/>
                <a:ext cx="88920" cy="396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820E6F05-8C1C-5A09-6E7C-4FAF09D0055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05015" y="6325255"/>
                  <a:ext cx="106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8D55E7F-81DA-52BF-B1CC-60394450E684}"/>
                    </a:ext>
                  </a:extLst>
                </p14:cNvPr>
                <p14:cNvContentPartPr/>
                <p14:nvPr/>
              </p14:nvContentPartPr>
              <p14:xfrm>
                <a:off x="7278175" y="6460975"/>
                <a:ext cx="177840" cy="2030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8D55E7F-81DA-52BF-B1CC-60394450E68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69175" y="6451975"/>
                  <a:ext cx="19548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B968683-EB38-230E-A202-AD0E338EA1F9}"/>
              </a:ext>
            </a:extLst>
          </p:cNvPr>
          <p:cNvGrpSpPr/>
          <p:nvPr/>
        </p:nvGrpSpPr>
        <p:grpSpPr>
          <a:xfrm>
            <a:off x="7794775" y="6331375"/>
            <a:ext cx="1057320" cy="447840"/>
            <a:chOff x="7794775" y="6331375"/>
            <a:chExt cx="105732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EF82206F-DA2B-4909-7F63-07BAD399D192}"/>
                    </a:ext>
                  </a:extLst>
                </p14:cNvPr>
                <p14:cNvContentPartPr/>
                <p14:nvPr/>
              </p14:nvContentPartPr>
              <p14:xfrm>
                <a:off x="7794775" y="6331375"/>
                <a:ext cx="378000" cy="44784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EF82206F-DA2B-4909-7F63-07BAD399D19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86135" y="6322735"/>
                  <a:ext cx="3956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1A8ACFA-CBB5-D638-788B-60230A915068}"/>
                    </a:ext>
                  </a:extLst>
                </p14:cNvPr>
                <p14:cNvContentPartPr/>
                <p14:nvPr/>
              </p14:nvContentPartPr>
              <p14:xfrm>
                <a:off x="8254855" y="6444055"/>
                <a:ext cx="280440" cy="19584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1A8ACFA-CBB5-D638-788B-60230A91506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45855" y="6435055"/>
                  <a:ext cx="298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0C02109-C6F2-138E-0046-4AFBD1388F5B}"/>
                    </a:ext>
                  </a:extLst>
                </p14:cNvPr>
                <p14:cNvContentPartPr/>
                <p14:nvPr/>
              </p14:nvContentPartPr>
              <p14:xfrm>
                <a:off x="8604055" y="6467455"/>
                <a:ext cx="29160" cy="2898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0C02109-C6F2-138E-0046-4AFBD1388F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95415" y="6458815"/>
                  <a:ext cx="468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6725F29-3768-2085-65B8-A7FF2D172FB5}"/>
                    </a:ext>
                  </a:extLst>
                </p14:cNvPr>
                <p14:cNvContentPartPr/>
                <p14:nvPr/>
              </p14:nvContentPartPr>
              <p14:xfrm>
                <a:off x="8557975" y="6403735"/>
                <a:ext cx="294120" cy="2667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6725F29-3768-2085-65B8-A7FF2D172FB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49335" y="6394735"/>
                  <a:ext cx="31176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2DD3214-010F-CD2D-F721-CF98FF97269A}"/>
              </a:ext>
            </a:extLst>
          </p:cNvPr>
          <p:cNvGrpSpPr/>
          <p:nvPr/>
        </p:nvGrpSpPr>
        <p:grpSpPr>
          <a:xfrm>
            <a:off x="1707535" y="5541535"/>
            <a:ext cx="719280" cy="500040"/>
            <a:chOff x="1707535" y="5541535"/>
            <a:chExt cx="71928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F261B5D4-8FB7-371B-8D90-BAD2349EBD88}"/>
                    </a:ext>
                  </a:extLst>
                </p14:cNvPr>
                <p14:cNvContentPartPr/>
                <p14:nvPr/>
              </p14:nvContentPartPr>
              <p14:xfrm>
                <a:off x="1707535" y="5758615"/>
                <a:ext cx="450000" cy="2160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F261B5D4-8FB7-371B-8D90-BAD2349EBD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98535" y="5749975"/>
                  <a:ext cx="467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D057331B-462C-65BB-6E89-56C77C201A1E}"/>
                    </a:ext>
                  </a:extLst>
                </p14:cNvPr>
                <p14:cNvContentPartPr/>
                <p14:nvPr/>
              </p14:nvContentPartPr>
              <p14:xfrm>
                <a:off x="2036935" y="5541535"/>
                <a:ext cx="389880" cy="50004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D057331B-462C-65BB-6E89-56C77C201A1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27935" y="5532535"/>
                  <a:ext cx="407520" cy="5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B46F91D-7793-1BDF-9991-AFD6ADDFD6F0}"/>
              </a:ext>
            </a:extLst>
          </p:cNvPr>
          <p:cNvGrpSpPr/>
          <p:nvPr/>
        </p:nvGrpSpPr>
        <p:grpSpPr>
          <a:xfrm>
            <a:off x="7517215" y="4801015"/>
            <a:ext cx="1408320" cy="557280"/>
            <a:chOff x="7517215" y="4801015"/>
            <a:chExt cx="140832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504BAF83-4B04-22CA-7101-6891E5C7DF46}"/>
                    </a:ext>
                  </a:extLst>
                </p14:cNvPr>
                <p14:cNvContentPartPr/>
                <p14:nvPr/>
              </p14:nvContentPartPr>
              <p14:xfrm>
                <a:off x="7656895" y="4905055"/>
                <a:ext cx="110160" cy="17964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504BAF83-4B04-22CA-7101-6891E5C7DF4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47895" y="4896415"/>
                  <a:ext cx="127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Entrada de lápiz 28">
                  <a:extLst>
                    <a:ext uri="{FF2B5EF4-FFF2-40B4-BE49-F238E27FC236}">
                      <a16:creationId xmlns:a16="http://schemas.microsoft.com/office/drawing/2014/main" id="{CD7EAF20-1E16-5C73-0E28-B841AF0926E4}"/>
                    </a:ext>
                  </a:extLst>
                </p14:cNvPr>
                <p14:cNvContentPartPr/>
                <p14:nvPr/>
              </p14:nvContentPartPr>
              <p14:xfrm>
                <a:off x="7517215" y="4801015"/>
                <a:ext cx="318600" cy="557280"/>
              </p14:xfrm>
            </p:contentPart>
          </mc:Choice>
          <mc:Fallback xmlns="">
            <p:pic>
              <p:nvPicPr>
                <p:cNvPr id="29" name="Entrada de lápiz 28">
                  <a:extLst>
                    <a:ext uri="{FF2B5EF4-FFF2-40B4-BE49-F238E27FC236}">
                      <a16:creationId xmlns:a16="http://schemas.microsoft.com/office/drawing/2014/main" id="{CD7EAF20-1E16-5C73-0E28-B841AF0926E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08575" y="4792375"/>
                  <a:ext cx="3362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E986BE62-01E7-EAEA-D6C3-4A0F2DF5D730}"/>
                    </a:ext>
                  </a:extLst>
                </p14:cNvPr>
                <p14:cNvContentPartPr/>
                <p14:nvPr/>
              </p14:nvContentPartPr>
              <p14:xfrm>
                <a:off x="7892335" y="5062015"/>
                <a:ext cx="174240" cy="23040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E986BE62-01E7-EAEA-D6C3-4A0F2DF5D73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83695" y="5053375"/>
                  <a:ext cx="1918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5B8D839E-46EF-04C7-DA89-7D51252D716D}"/>
                    </a:ext>
                  </a:extLst>
                </p14:cNvPr>
                <p14:cNvContentPartPr/>
                <p14:nvPr/>
              </p14:nvContentPartPr>
              <p14:xfrm>
                <a:off x="8134975" y="5056615"/>
                <a:ext cx="199440" cy="19476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5B8D839E-46EF-04C7-DA89-7D51252D71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25975" y="5047615"/>
                  <a:ext cx="217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7295D65-A7A6-7759-B794-F7A7F48B86B7}"/>
                    </a:ext>
                  </a:extLst>
                </p14:cNvPr>
                <p14:cNvContentPartPr/>
                <p14:nvPr/>
              </p14:nvContentPartPr>
              <p14:xfrm>
                <a:off x="8418655" y="5054095"/>
                <a:ext cx="1440" cy="3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7295D65-A7A6-7759-B794-F7A7F48B86B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10015" y="5045455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E42A0271-BB9A-016C-A497-D7F355831FEA}"/>
                    </a:ext>
                  </a:extLst>
                </p14:cNvPr>
                <p14:cNvContentPartPr/>
                <p14:nvPr/>
              </p14:nvContentPartPr>
              <p14:xfrm>
                <a:off x="8155135" y="4964815"/>
                <a:ext cx="248400" cy="33948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E42A0271-BB9A-016C-A497-D7F355831FE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46135" y="4955815"/>
                  <a:ext cx="26604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FA834ADF-44FF-53A3-0383-F665D1AE5849}"/>
                    </a:ext>
                  </a:extLst>
                </p14:cNvPr>
                <p14:cNvContentPartPr/>
                <p14:nvPr/>
              </p14:nvContentPartPr>
              <p14:xfrm>
                <a:off x="8474815" y="5056615"/>
                <a:ext cx="42120" cy="18504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FA834ADF-44FF-53A3-0383-F665D1AE58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65815" y="5047615"/>
                  <a:ext cx="59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83FA6F61-4566-0AE3-73ED-1A51EDC4760E}"/>
                    </a:ext>
                  </a:extLst>
                </p14:cNvPr>
                <p14:cNvContentPartPr/>
                <p14:nvPr/>
              </p14:nvContentPartPr>
              <p14:xfrm>
                <a:off x="8653015" y="5035735"/>
                <a:ext cx="272520" cy="1872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83FA6F61-4566-0AE3-73ED-1A51EDC476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44375" y="5026735"/>
                  <a:ext cx="290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90F21E88-E66B-2562-38D3-B57E55A01DDA}"/>
                    </a:ext>
                  </a:extLst>
                </p14:cNvPr>
                <p14:cNvContentPartPr/>
                <p14:nvPr/>
              </p14:nvContentPartPr>
              <p14:xfrm>
                <a:off x="8440975" y="4902895"/>
                <a:ext cx="75960" cy="4752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90F21E88-E66B-2562-38D3-B57E55A01DD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432335" y="4894255"/>
                  <a:ext cx="9360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8" name="Entrada de lápiz 37">
                <a:extLst>
                  <a:ext uri="{FF2B5EF4-FFF2-40B4-BE49-F238E27FC236}">
                    <a16:creationId xmlns:a16="http://schemas.microsoft.com/office/drawing/2014/main" id="{54231A02-ECB9-F870-D773-3270FC6FEBE4}"/>
                  </a:ext>
                </a:extLst>
              </p14:cNvPr>
              <p14:cNvContentPartPr/>
              <p14:nvPr/>
            </p14:nvContentPartPr>
            <p14:xfrm>
              <a:off x="3505735" y="5736295"/>
              <a:ext cx="1278000" cy="320760"/>
            </p14:xfrm>
          </p:contentPart>
        </mc:Choice>
        <mc:Fallback xmlns="">
          <p:pic>
            <p:nvPicPr>
              <p:cNvPr id="38" name="Entrada de lápiz 37">
                <a:extLst>
                  <a:ext uri="{FF2B5EF4-FFF2-40B4-BE49-F238E27FC236}">
                    <a16:creationId xmlns:a16="http://schemas.microsoft.com/office/drawing/2014/main" id="{54231A02-ECB9-F870-D773-3270FC6FEBE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497095" y="5727295"/>
                <a:ext cx="1295640" cy="33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upo 43">
            <a:extLst>
              <a:ext uri="{FF2B5EF4-FFF2-40B4-BE49-F238E27FC236}">
                <a16:creationId xmlns:a16="http://schemas.microsoft.com/office/drawing/2014/main" id="{45305358-F2D9-4BAB-0E46-8740B3C941DF}"/>
              </a:ext>
            </a:extLst>
          </p:cNvPr>
          <p:cNvGrpSpPr/>
          <p:nvPr/>
        </p:nvGrpSpPr>
        <p:grpSpPr>
          <a:xfrm>
            <a:off x="8777215" y="5597335"/>
            <a:ext cx="1936080" cy="487440"/>
            <a:chOff x="8777215" y="5597335"/>
            <a:chExt cx="193608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D41E2E0-5F72-409C-E5DA-6DD066443AF1}"/>
                    </a:ext>
                  </a:extLst>
                </p14:cNvPr>
                <p14:cNvContentPartPr/>
                <p14:nvPr/>
              </p14:nvContentPartPr>
              <p14:xfrm>
                <a:off x="8777215" y="5955895"/>
                <a:ext cx="547200" cy="4068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D41E2E0-5F72-409C-E5DA-6DD066443AF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68575" y="5946895"/>
                  <a:ext cx="564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5F02D972-B07A-45E9-57D8-B01B28214563}"/>
                    </a:ext>
                  </a:extLst>
                </p14:cNvPr>
                <p14:cNvContentPartPr/>
                <p14:nvPr/>
              </p14:nvContentPartPr>
              <p14:xfrm>
                <a:off x="9466975" y="5602375"/>
                <a:ext cx="411120" cy="48240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5F02D972-B07A-45E9-57D8-B01B2821456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58335" y="5593735"/>
                  <a:ext cx="4287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4010789-6718-4FBB-2E0A-E47EC58FB79F}"/>
                    </a:ext>
                  </a:extLst>
                </p14:cNvPr>
                <p14:cNvContentPartPr/>
                <p14:nvPr/>
              </p14:nvContentPartPr>
              <p14:xfrm>
                <a:off x="9835615" y="5742415"/>
                <a:ext cx="538920" cy="24408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4010789-6718-4FBB-2E0A-E47EC58FB79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26615" y="5733775"/>
                  <a:ext cx="556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1B656939-8315-22E8-5FB5-77518176509A}"/>
                    </a:ext>
                  </a:extLst>
                </p14:cNvPr>
                <p14:cNvContentPartPr/>
                <p14:nvPr/>
              </p14:nvContentPartPr>
              <p14:xfrm>
                <a:off x="10187695" y="5597335"/>
                <a:ext cx="36360" cy="2268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1B656939-8315-22E8-5FB5-77518176509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79055" y="5588695"/>
                  <a:ext cx="54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F9F659B3-3F3A-F786-09D7-A9345A96AC70}"/>
                    </a:ext>
                  </a:extLst>
                </p14:cNvPr>
                <p14:cNvContentPartPr/>
                <p14:nvPr/>
              </p14:nvContentPartPr>
              <p14:xfrm>
                <a:off x="10414495" y="5714695"/>
                <a:ext cx="298800" cy="25164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F9F659B3-3F3A-F786-09D7-A9345A96AC7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05495" y="5705695"/>
                  <a:ext cx="316440" cy="26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5EE37EDC-F9B5-FB94-CC53-F68274EC57F7}"/>
                  </a:ext>
                </a:extLst>
              </p14:cNvPr>
              <p14:cNvContentPartPr/>
              <p14:nvPr/>
            </p14:nvContentPartPr>
            <p14:xfrm>
              <a:off x="313255" y="6121135"/>
              <a:ext cx="165240" cy="64908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5EE37EDC-F9B5-FB94-CC53-F68274EC57F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04615" y="6112495"/>
                <a:ext cx="182880" cy="66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upo 55">
            <a:extLst>
              <a:ext uri="{FF2B5EF4-FFF2-40B4-BE49-F238E27FC236}">
                <a16:creationId xmlns:a16="http://schemas.microsoft.com/office/drawing/2014/main" id="{A810E009-0996-6E58-13AB-CB9E23D1E1E4}"/>
              </a:ext>
            </a:extLst>
          </p:cNvPr>
          <p:cNvGrpSpPr/>
          <p:nvPr/>
        </p:nvGrpSpPr>
        <p:grpSpPr>
          <a:xfrm>
            <a:off x="268975" y="6071095"/>
            <a:ext cx="2124360" cy="835920"/>
            <a:chOff x="268975" y="6071095"/>
            <a:chExt cx="212436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CE5EAA37-B208-A221-4BC0-7E5C9ED5F25A}"/>
                    </a:ext>
                  </a:extLst>
                </p14:cNvPr>
                <p14:cNvContentPartPr/>
                <p14:nvPr/>
              </p14:nvContentPartPr>
              <p14:xfrm>
                <a:off x="638695" y="6312655"/>
                <a:ext cx="60120" cy="4291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CE5EAA37-B208-A221-4BC0-7E5C9ED5F25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9695" y="6303655"/>
                  <a:ext cx="777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Entrada de lápiz 45">
                  <a:extLst>
                    <a:ext uri="{FF2B5EF4-FFF2-40B4-BE49-F238E27FC236}">
                      <a16:creationId xmlns:a16="http://schemas.microsoft.com/office/drawing/2014/main" id="{F145E8E5-B1F5-224F-0894-EFEC454B0B1E}"/>
                    </a:ext>
                  </a:extLst>
                </p14:cNvPr>
                <p14:cNvContentPartPr/>
                <p14:nvPr/>
              </p14:nvContentPartPr>
              <p14:xfrm>
                <a:off x="531415" y="6251455"/>
                <a:ext cx="279000" cy="428760"/>
              </p14:xfrm>
            </p:contentPart>
          </mc:Choice>
          <mc:Fallback xmlns="">
            <p:pic>
              <p:nvPicPr>
                <p:cNvPr id="46" name="Entrada de lápiz 45">
                  <a:extLst>
                    <a:ext uri="{FF2B5EF4-FFF2-40B4-BE49-F238E27FC236}">
                      <a16:creationId xmlns:a16="http://schemas.microsoft.com/office/drawing/2014/main" id="{F145E8E5-B1F5-224F-0894-EFEC454B0B1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2775" y="6242815"/>
                  <a:ext cx="29664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CD589D66-C59D-F17E-5D1E-223EB8FD26FF}"/>
                    </a:ext>
                  </a:extLst>
                </p14:cNvPr>
                <p14:cNvContentPartPr/>
                <p14:nvPr/>
              </p14:nvContentPartPr>
              <p14:xfrm>
                <a:off x="841375" y="6497695"/>
                <a:ext cx="119880" cy="2401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CD589D66-C59D-F17E-5D1E-223EB8FD26F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2735" y="6489055"/>
                  <a:ext cx="137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E79248DA-B01D-DAEA-8E0C-C4A4E0FE74DB}"/>
                    </a:ext>
                  </a:extLst>
                </p14:cNvPr>
                <p14:cNvContentPartPr/>
                <p14:nvPr/>
              </p14:nvContentPartPr>
              <p14:xfrm>
                <a:off x="977455" y="6388615"/>
                <a:ext cx="222480" cy="36396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E79248DA-B01D-DAEA-8E0C-C4A4E0FE74D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68815" y="6379615"/>
                  <a:ext cx="24012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81813439-6C48-BAA5-B73F-DEDAB302C8EE}"/>
                    </a:ext>
                  </a:extLst>
                </p14:cNvPr>
                <p14:cNvContentPartPr/>
                <p14:nvPr/>
              </p14:nvContentPartPr>
              <p14:xfrm>
                <a:off x="1248535" y="6430375"/>
                <a:ext cx="256680" cy="3078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81813439-6C48-BAA5-B73F-DEDAB302C8E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39895" y="6421375"/>
                  <a:ext cx="2743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3717A007-1193-C032-832C-FD51B1BE5466}"/>
                    </a:ext>
                  </a:extLst>
                </p14:cNvPr>
                <p14:cNvContentPartPr/>
                <p14:nvPr/>
              </p14:nvContentPartPr>
              <p14:xfrm>
                <a:off x="1577215" y="6379615"/>
                <a:ext cx="347760" cy="39312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3717A007-1193-C032-832C-FD51B1BE546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568575" y="6370975"/>
                  <a:ext cx="3654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AC556EEF-3937-63F5-8505-1048604715B1}"/>
                    </a:ext>
                  </a:extLst>
                </p14:cNvPr>
                <p14:cNvContentPartPr/>
                <p14:nvPr/>
              </p14:nvContentPartPr>
              <p14:xfrm>
                <a:off x="268975" y="6071095"/>
                <a:ext cx="2124360" cy="83592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AC556EEF-3937-63F5-8505-1048604715B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59975" y="6062455"/>
                  <a:ext cx="2142000" cy="85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E3B4F6B-30CA-510B-E3D9-B136F45A3857}"/>
              </a:ext>
            </a:extLst>
          </p:cNvPr>
          <p:cNvGrpSpPr/>
          <p:nvPr/>
        </p:nvGrpSpPr>
        <p:grpSpPr>
          <a:xfrm>
            <a:off x="181855" y="5570324"/>
            <a:ext cx="1175400" cy="513360"/>
            <a:chOff x="181855" y="5570324"/>
            <a:chExt cx="1175400" cy="51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AD857565-4BD2-43C3-8C36-0A5549FF20E0}"/>
                    </a:ext>
                  </a:extLst>
                </p14:cNvPr>
                <p14:cNvContentPartPr/>
                <p14:nvPr/>
              </p14:nvContentPartPr>
              <p14:xfrm>
                <a:off x="181855" y="5570324"/>
                <a:ext cx="291600" cy="4212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AD857565-4BD2-43C3-8C36-0A5549FF20E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72855" y="5561324"/>
                  <a:ext cx="3092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D23D5E50-071E-B788-2AC5-1609CA1319B6}"/>
                    </a:ext>
                  </a:extLst>
                </p14:cNvPr>
                <p14:cNvContentPartPr/>
                <p14:nvPr/>
              </p14:nvContentPartPr>
              <p14:xfrm>
                <a:off x="358615" y="5594804"/>
                <a:ext cx="137160" cy="4435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D23D5E50-071E-B788-2AC5-1609CA1319B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9615" y="5586164"/>
                  <a:ext cx="15480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920B9E55-4208-8907-70B3-89D8C750F7A6}"/>
                    </a:ext>
                  </a:extLst>
                </p14:cNvPr>
                <p14:cNvContentPartPr/>
                <p14:nvPr/>
              </p14:nvContentPartPr>
              <p14:xfrm>
                <a:off x="408295" y="5749244"/>
                <a:ext cx="537840" cy="30996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920B9E55-4208-8907-70B3-89D8C750F7A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9655" y="5740604"/>
                  <a:ext cx="555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7BDA03B7-DE85-3F82-55DE-2516853DA222}"/>
                    </a:ext>
                  </a:extLst>
                </p14:cNvPr>
                <p14:cNvContentPartPr/>
                <p14:nvPr/>
              </p14:nvContentPartPr>
              <p14:xfrm>
                <a:off x="835255" y="5769764"/>
                <a:ext cx="319320" cy="31392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7BDA03B7-DE85-3F82-55DE-2516853DA22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6615" y="5760764"/>
                  <a:ext cx="336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56EBFCE1-7400-7CD9-02DF-BBB496865BFB}"/>
                    </a:ext>
                  </a:extLst>
                </p14:cNvPr>
                <p14:cNvContentPartPr/>
                <p14:nvPr/>
              </p14:nvContentPartPr>
              <p14:xfrm>
                <a:off x="1090135" y="5726924"/>
                <a:ext cx="267120" cy="2786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56EBFCE1-7400-7CD9-02DF-BBB496865B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81495" y="5717924"/>
                  <a:ext cx="28476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52803DBA-4765-7140-0911-298BBDE4A08E}"/>
              </a:ext>
            </a:extLst>
          </p:cNvPr>
          <p:cNvGrpSpPr/>
          <p:nvPr/>
        </p:nvGrpSpPr>
        <p:grpSpPr>
          <a:xfrm>
            <a:off x="2695735" y="6275924"/>
            <a:ext cx="1232280" cy="499320"/>
            <a:chOff x="2695735" y="6275924"/>
            <a:chExt cx="123228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58889CBB-F525-9B6F-7174-1C157164A2C8}"/>
                    </a:ext>
                  </a:extLst>
                </p14:cNvPr>
                <p14:cNvContentPartPr/>
                <p14:nvPr/>
              </p14:nvContentPartPr>
              <p14:xfrm>
                <a:off x="2695735" y="6350084"/>
                <a:ext cx="299160" cy="42516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58889CBB-F525-9B6F-7174-1C157164A2C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686735" y="6341444"/>
                  <a:ext cx="3168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933E5398-89A5-9282-2423-2FF281C18B03}"/>
                    </a:ext>
                  </a:extLst>
                </p14:cNvPr>
                <p14:cNvContentPartPr/>
                <p14:nvPr/>
              </p14:nvContentPartPr>
              <p14:xfrm>
                <a:off x="2908495" y="6413804"/>
                <a:ext cx="310320" cy="30888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933E5398-89A5-9282-2423-2FF281C18B0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99495" y="6405164"/>
                  <a:ext cx="3279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Entrada de lápiz 64">
                  <a:extLst>
                    <a:ext uri="{FF2B5EF4-FFF2-40B4-BE49-F238E27FC236}">
                      <a16:creationId xmlns:a16="http://schemas.microsoft.com/office/drawing/2014/main" id="{D413766A-AEF1-1E40-9626-2DAAFF3B62B0}"/>
                    </a:ext>
                  </a:extLst>
                </p14:cNvPr>
                <p14:cNvContentPartPr/>
                <p14:nvPr/>
              </p14:nvContentPartPr>
              <p14:xfrm>
                <a:off x="3222055" y="6275924"/>
                <a:ext cx="82440" cy="476640"/>
              </p14:xfrm>
            </p:contentPart>
          </mc:Choice>
          <mc:Fallback xmlns="">
            <p:pic>
              <p:nvPicPr>
                <p:cNvPr id="65" name="Entrada de lápiz 64">
                  <a:extLst>
                    <a:ext uri="{FF2B5EF4-FFF2-40B4-BE49-F238E27FC236}">
                      <a16:creationId xmlns:a16="http://schemas.microsoft.com/office/drawing/2014/main" id="{D413766A-AEF1-1E40-9626-2DAAFF3B62B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13055" y="6266924"/>
                  <a:ext cx="1000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FD3C403-F85E-35BE-5BBC-11D2DEBFE414}"/>
                    </a:ext>
                  </a:extLst>
                </p14:cNvPr>
                <p14:cNvContentPartPr/>
                <p14:nvPr/>
              </p14:nvContentPartPr>
              <p14:xfrm>
                <a:off x="3340135" y="6291404"/>
                <a:ext cx="111240" cy="48312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FD3C403-F85E-35BE-5BBC-11D2DEBFE41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31495" y="6282764"/>
                  <a:ext cx="12888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302928CE-1FBE-51EA-115E-6A5C23B2AF50}"/>
                    </a:ext>
                  </a:extLst>
                </p14:cNvPr>
                <p14:cNvContentPartPr/>
                <p14:nvPr/>
              </p14:nvContentPartPr>
              <p14:xfrm>
                <a:off x="3472975" y="6422084"/>
                <a:ext cx="455040" cy="3333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302928CE-1FBE-51EA-115E-6A5C23B2AF5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63975" y="6413084"/>
                  <a:ext cx="47268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12228CCE-F954-2130-ED4B-041E1163401A}"/>
              </a:ext>
            </a:extLst>
          </p:cNvPr>
          <p:cNvGrpSpPr/>
          <p:nvPr/>
        </p:nvGrpSpPr>
        <p:grpSpPr>
          <a:xfrm>
            <a:off x="2148895" y="6176204"/>
            <a:ext cx="332640" cy="289800"/>
            <a:chOff x="2148895" y="6176204"/>
            <a:chExt cx="33264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691D7FC0-286A-00E5-134A-07969CB6DCDF}"/>
                    </a:ext>
                  </a:extLst>
                </p14:cNvPr>
                <p14:cNvContentPartPr/>
                <p14:nvPr/>
              </p14:nvContentPartPr>
              <p14:xfrm>
                <a:off x="2148895" y="6176204"/>
                <a:ext cx="144720" cy="28980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691D7FC0-286A-00E5-134A-07969CB6DCD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139895" y="6167204"/>
                  <a:ext cx="1623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B5767304-A5CA-70A0-BBFD-1DBE74E11FD0}"/>
                    </a:ext>
                  </a:extLst>
                </p14:cNvPr>
                <p14:cNvContentPartPr/>
                <p14:nvPr/>
              </p14:nvContentPartPr>
              <p14:xfrm>
                <a:off x="2258335" y="6206444"/>
                <a:ext cx="223200" cy="2307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B5767304-A5CA-70A0-BBFD-1DBE74E11FD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249335" y="6197444"/>
                  <a:ext cx="2408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DE7B7DFB-FA8D-C77F-107D-7DA68B83C410}"/>
              </a:ext>
            </a:extLst>
          </p:cNvPr>
          <p:cNvGrpSpPr/>
          <p:nvPr/>
        </p:nvGrpSpPr>
        <p:grpSpPr>
          <a:xfrm>
            <a:off x="1051975" y="5068484"/>
            <a:ext cx="997560" cy="498240"/>
            <a:chOff x="1051975" y="5068484"/>
            <a:chExt cx="997560" cy="49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1528C9B4-0929-36AE-498B-B13BEEDB6104}"/>
                    </a:ext>
                  </a:extLst>
                </p14:cNvPr>
                <p14:cNvContentPartPr/>
                <p14:nvPr/>
              </p14:nvContentPartPr>
              <p14:xfrm>
                <a:off x="1221175" y="5227604"/>
                <a:ext cx="245520" cy="349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1528C9B4-0929-36AE-498B-B13BEEDB610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12535" y="5218604"/>
                  <a:ext cx="26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2B4B85FB-5EC4-5E0C-C656-E2FCCBC0953B}"/>
                    </a:ext>
                  </a:extLst>
                </p14:cNvPr>
                <p14:cNvContentPartPr/>
                <p14:nvPr/>
              </p14:nvContentPartPr>
              <p14:xfrm>
                <a:off x="1197415" y="5256764"/>
                <a:ext cx="249840" cy="2001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2B4B85FB-5EC4-5E0C-C656-E2FCCBC0953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88415" y="5247764"/>
                  <a:ext cx="2674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D64AC77C-DA11-3AD1-B62F-4858C5CB0543}"/>
                    </a:ext>
                  </a:extLst>
                </p14:cNvPr>
                <p14:cNvContentPartPr/>
                <p14:nvPr/>
              </p14:nvContentPartPr>
              <p14:xfrm>
                <a:off x="1218655" y="5332724"/>
                <a:ext cx="143640" cy="3384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D64AC77C-DA11-3AD1-B62F-4858C5CB054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210015" y="5324084"/>
                  <a:ext cx="161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60DE4358-259B-8F6E-4297-94934DEDC76C}"/>
                    </a:ext>
                  </a:extLst>
                </p14:cNvPr>
                <p14:cNvContentPartPr/>
                <p14:nvPr/>
              </p14:nvContentPartPr>
              <p14:xfrm>
                <a:off x="1409815" y="5247764"/>
                <a:ext cx="211320" cy="1648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60DE4358-259B-8F6E-4297-94934DEDC76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00815" y="5238764"/>
                  <a:ext cx="228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E8AE94B0-B0DC-F440-F79A-0E6AD2136E99}"/>
                    </a:ext>
                  </a:extLst>
                </p14:cNvPr>
                <p14:cNvContentPartPr/>
                <p14:nvPr/>
              </p14:nvContentPartPr>
              <p14:xfrm>
                <a:off x="1611055" y="5141204"/>
                <a:ext cx="88920" cy="26172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E8AE94B0-B0DC-F440-F79A-0E6AD2136E9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602055" y="5132564"/>
                  <a:ext cx="106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F4257662-4135-01B3-9BCA-E2A10603257B}"/>
                    </a:ext>
                  </a:extLst>
                </p14:cNvPr>
                <p14:cNvContentPartPr/>
                <p14:nvPr/>
              </p14:nvContentPartPr>
              <p14:xfrm>
                <a:off x="1567495" y="5210684"/>
                <a:ext cx="367560" cy="17280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F4257662-4135-01B3-9BCA-E2A10603257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58495" y="5202044"/>
                  <a:ext cx="385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F0664432-5BF6-5545-F3D7-F6DCA0B9576B}"/>
                    </a:ext>
                  </a:extLst>
                </p14:cNvPr>
                <p14:cNvContentPartPr/>
                <p14:nvPr/>
              </p14:nvContentPartPr>
              <p14:xfrm>
                <a:off x="1728055" y="5068484"/>
                <a:ext cx="113760" cy="1180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F0664432-5BF6-5545-F3D7-F6DCA0B9576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719055" y="5059844"/>
                  <a:ext cx="131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DD9EFBC9-8C51-375E-4675-16E43B699CA7}"/>
                    </a:ext>
                  </a:extLst>
                </p14:cNvPr>
                <p14:cNvContentPartPr/>
                <p14:nvPr/>
              </p14:nvContentPartPr>
              <p14:xfrm>
                <a:off x="1051975" y="5237684"/>
                <a:ext cx="997560" cy="3290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DD9EFBC9-8C51-375E-4675-16E43B699CA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43335" y="5228684"/>
                  <a:ext cx="1015200" cy="34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06484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405</Words>
  <Application>Microsoft Office PowerPoint</Application>
  <PresentationFormat>Panorámica</PresentationFormat>
  <Paragraphs>180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de Office</vt:lpstr>
      <vt:lpstr>Presente simple</vt:lpstr>
      <vt:lpstr>Presente simple</vt:lpstr>
      <vt:lpstr>Verbos regulares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¡Vamos a practicar!</vt:lpstr>
      <vt:lpstr>Crea oraciones.</vt:lpstr>
      <vt:lpstr>Presentación de PowerPoint</vt:lpstr>
      <vt:lpstr>Verbos Irregulares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¡Vamos a practicar!</vt:lpstr>
      <vt:lpstr>Crea oraciones.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TENER/ TENER QUE</dc:title>
  <dc:creator>Lina Marcela Benítez Fuentes</dc:creator>
  <cp:lastModifiedBy>Lina Marcela Benítez Fuentes</cp:lastModifiedBy>
  <cp:revision>2</cp:revision>
  <dcterms:created xsi:type="dcterms:W3CDTF">2022-02-03T21:49:09Z</dcterms:created>
  <dcterms:modified xsi:type="dcterms:W3CDTF">2022-06-11T18:12:38Z</dcterms:modified>
</cp:coreProperties>
</file>